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8" r:id="rId2"/>
    <p:sldId id="263" r:id="rId3"/>
    <p:sldId id="2037" r:id="rId4"/>
    <p:sldId id="2038" r:id="rId5"/>
    <p:sldId id="2039" r:id="rId6"/>
    <p:sldId id="262" r:id="rId7"/>
    <p:sldId id="2041" r:id="rId8"/>
    <p:sldId id="2011" r:id="rId9"/>
    <p:sldId id="2012" r:id="rId10"/>
    <p:sldId id="2013" r:id="rId11"/>
    <p:sldId id="304" r:id="rId12"/>
    <p:sldId id="2015" r:id="rId13"/>
    <p:sldId id="2016" r:id="rId14"/>
    <p:sldId id="2017" r:id="rId15"/>
    <p:sldId id="2018" r:id="rId16"/>
    <p:sldId id="2019" r:id="rId17"/>
    <p:sldId id="319" r:id="rId18"/>
    <p:sldId id="2021" r:id="rId19"/>
    <p:sldId id="339" r:id="rId20"/>
    <p:sldId id="2023" r:id="rId21"/>
    <p:sldId id="2024" r:id="rId22"/>
    <p:sldId id="2025" r:id="rId23"/>
    <p:sldId id="2026" r:id="rId24"/>
    <p:sldId id="2027" r:id="rId25"/>
    <p:sldId id="202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333" userDrawn="1">
          <p15:clr>
            <a:srgbClr val="A4A3A4"/>
          </p15:clr>
        </p15:guide>
        <p15:guide id="3" pos="1980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2139" userDrawn="1">
          <p15:clr>
            <a:srgbClr val="A4A3A4"/>
          </p15:clr>
        </p15:guide>
        <p15:guide id="9" pos="347" userDrawn="1">
          <p15:clr>
            <a:srgbClr val="A4A3A4"/>
          </p15:clr>
        </p15:guide>
        <p15:guide id="10" orient="horz" pos="33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8"/>
    <a:srgbClr val="F3F3F3"/>
    <a:srgbClr val="B4B4B5"/>
    <a:srgbClr val="B3B4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43"/>
    <p:restoredTop sz="95186"/>
  </p:normalViewPr>
  <p:slideViewPr>
    <p:cSldViewPr snapToGrid="0" snapToObjects="1" showGuides="1">
      <p:cViewPr varScale="1">
        <p:scale>
          <a:sx n="92" d="100"/>
          <a:sy n="92" d="100"/>
        </p:scale>
        <p:origin x="696" y="176"/>
      </p:cViewPr>
      <p:guideLst>
        <p:guide orient="horz" pos="2160"/>
        <p:guide pos="7333"/>
        <p:guide pos="1980"/>
        <p:guide pos="3840"/>
        <p:guide orient="horz" pos="346"/>
        <p:guide orient="horz" pos="3974"/>
        <p:guide pos="5518"/>
        <p:guide pos="2139"/>
        <p:guide pos="347"/>
        <p:guide orient="horz" pos="338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77" d="100"/>
          <a:sy n="77" d="100"/>
        </p:scale>
        <p:origin x="34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6367838-CB9E-1C4E-B6E3-A78C0BA007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 dirty="0">
              <a:latin typeface="Encode Sans Light" pitchFamily="2" charset="77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4E375D-1A8F-9F4D-8CC8-BAE8A5E919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18E09-BFC9-6B48-96B7-BE5177A01D51}" type="datetimeFigureOut">
              <a:rPr lang="es-ES_tradnl" smtClean="0">
                <a:latin typeface="Encode Sans Light" pitchFamily="2" charset="77"/>
              </a:rPr>
              <a:t>11/1/19</a:t>
            </a:fld>
            <a:endParaRPr lang="es-ES_tradnl" dirty="0">
              <a:latin typeface="Encode Sans Light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E7A4FF-704A-954D-BC9C-F371462E0F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 dirty="0">
              <a:latin typeface="Encode Sans Light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4880EF-7252-FC47-A361-5A3684F19A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F8D33-B625-EE45-B94F-4FC0DF67D7D4}" type="slidenum">
              <a:rPr lang="es-ES_tradnl" smtClean="0">
                <a:latin typeface="Encode Sans Light" pitchFamily="2" charset="77"/>
              </a:rPr>
              <a:t>‹#›</a:t>
            </a:fld>
            <a:endParaRPr lang="es-ES_tradnl" dirty="0">
              <a:latin typeface="Encode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830752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Encode Sans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Encode Sans Light" pitchFamily="2" charset="77"/>
              </a:defRPr>
            </a:lvl1pPr>
          </a:lstStyle>
          <a:p>
            <a:fld id="{88EDFB7E-8A14-5F4A-A8BC-FEC574E653A4}" type="datetimeFigureOut">
              <a:rPr lang="en-US" smtClean="0"/>
              <a:pPr/>
              <a:t>1/11/19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Encode Sans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Encode Sans Light" pitchFamily="2" charset="77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Encode Sans Light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Encode Sans Light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Encode Sans Light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Encode Sans Light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Encode Sans Light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4058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038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Encode Sans Light" pitchFamily="2" charset="77"/>
              </a:rPr>
              <a:pPr/>
              <a:t>5</a:t>
            </a:fld>
            <a:endParaRPr lang="en-US" altLang="en-US" dirty="0">
              <a:solidFill>
                <a:srgbClr val="000000"/>
              </a:solidFill>
              <a:latin typeface="Encode Sans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2541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8266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7663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12433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963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reative Break Pictur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391CB3C-9AFD-1D4B-BD82-7F3E66919BD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14122" y="251910"/>
            <a:ext cx="6918206" cy="6354179"/>
          </a:xfrm>
          <a:custGeom>
            <a:avLst/>
            <a:gdLst>
              <a:gd name="connsiteX0" fmla="*/ 2235218 w 5658304"/>
              <a:gd name="connsiteY0" fmla="*/ 4366073 h 5196994"/>
              <a:gd name="connsiteX1" fmla="*/ 2233058 w 5658304"/>
              <a:gd name="connsiteY1" fmla="*/ 4368234 h 5196994"/>
              <a:gd name="connsiteX2" fmla="*/ 2234138 w 5658304"/>
              <a:gd name="connsiteY2" fmla="*/ 4369314 h 5196994"/>
              <a:gd name="connsiteX3" fmla="*/ 2235218 w 5658304"/>
              <a:gd name="connsiteY3" fmla="*/ 4366073 h 5196994"/>
              <a:gd name="connsiteX4" fmla="*/ 4427256 w 5658304"/>
              <a:gd name="connsiteY4" fmla="*/ 4242947 h 5196994"/>
              <a:gd name="connsiteX5" fmla="*/ 4425096 w 5658304"/>
              <a:gd name="connsiteY5" fmla="*/ 4244027 h 5196994"/>
              <a:gd name="connsiteX6" fmla="*/ 4425096 w 5658304"/>
              <a:gd name="connsiteY6" fmla="*/ 4244747 h 5196994"/>
              <a:gd name="connsiteX7" fmla="*/ 4427256 w 5658304"/>
              <a:gd name="connsiteY7" fmla="*/ 4244027 h 5196994"/>
              <a:gd name="connsiteX8" fmla="*/ 4426176 w 5658304"/>
              <a:gd name="connsiteY8" fmla="*/ 4244027 h 5196994"/>
              <a:gd name="connsiteX9" fmla="*/ 4427256 w 5658304"/>
              <a:gd name="connsiteY9" fmla="*/ 4242947 h 5196994"/>
              <a:gd name="connsiteX10" fmla="*/ 4527336 w 5658304"/>
              <a:gd name="connsiteY10" fmla="*/ 4195425 h 5196994"/>
              <a:gd name="connsiteX11" fmla="*/ 4524096 w 5658304"/>
              <a:gd name="connsiteY11" fmla="*/ 4198305 h 5196994"/>
              <a:gd name="connsiteX12" fmla="*/ 4525176 w 5658304"/>
              <a:gd name="connsiteY12" fmla="*/ 4199385 h 5196994"/>
              <a:gd name="connsiteX13" fmla="*/ 4528056 w 5658304"/>
              <a:gd name="connsiteY13" fmla="*/ 4195425 h 5196994"/>
              <a:gd name="connsiteX14" fmla="*/ 4527336 w 5658304"/>
              <a:gd name="connsiteY14" fmla="*/ 4195425 h 5196994"/>
              <a:gd name="connsiteX15" fmla="*/ 1516659 w 5658304"/>
              <a:gd name="connsiteY15" fmla="*/ 4152943 h 5196994"/>
              <a:gd name="connsiteX16" fmla="*/ 1515579 w 5658304"/>
              <a:gd name="connsiteY16" fmla="*/ 4154023 h 5196994"/>
              <a:gd name="connsiteX17" fmla="*/ 1516659 w 5658304"/>
              <a:gd name="connsiteY17" fmla="*/ 4154023 h 5196994"/>
              <a:gd name="connsiteX18" fmla="*/ 1516659 w 5658304"/>
              <a:gd name="connsiteY18" fmla="*/ 4152943 h 5196994"/>
              <a:gd name="connsiteX19" fmla="*/ 4338336 w 5658304"/>
              <a:gd name="connsiteY19" fmla="*/ 3812366 h 5196994"/>
              <a:gd name="connsiteX20" fmla="*/ 4332216 w 5658304"/>
              <a:gd name="connsiteY20" fmla="*/ 3816326 h 5196994"/>
              <a:gd name="connsiteX21" fmla="*/ 4334016 w 5658304"/>
              <a:gd name="connsiteY21" fmla="*/ 3816326 h 5196994"/>
              <a:gd name="connsiteX22" fmla="*/ 4338336 w 5658304"/>
              <a:gd name="connsiteY22" fmla="*/ 3812366 h 5196994"/>
              <a:gd name="connsiteX23" fmla="*/ 2330618 w 5658304"/>
              <a:gd name="connsiteY23" fmla="*/ 3643023 h 5196994"/>
              <a:gd name="connsiteX24" fmla="*/ 2318018 w 5658304"/>
              <a:gd name="connsiteY24" fmla="*/ 3647478 h 5196994"/>
              <a:gd name="connsiteX25" fmla="*/ 2343218 w 5658304"/>
              <a:gd name="connsiteY25" fmla="*/ 3650718 h 5196994"/>
              <a:gd name="connsiteX26" fmla="*/ 2330618 w 5658304"/>
              <a:gd name="connsiteY26" fmla="*/ 3643023 h 5196994"/>
              <a:gd name="connsiteX27" fmla="*/ 846699 w 5658304"/>
              <a:gd name="connsiteY27" fmla="*/ 3485830 h 5196994"/>
              <a:gd name="connsiteX28" fmla="*/ 846699 w 5658304"/>
              <a:gd name="connsiteY28" fmla="*/ 3487990 h 5196994"/>
              <a:gd name="connsiteX29" fmla="*/ 847419 w 5658304"/>
              <a:gd name="connsiteY29" fmla="*/ 3486910 h 5196994"/>
              <a:gd name="connsiteX30" fmla="*/ 846699 w 5658304"/>
              <a:gd name="connsiteY30" fmla="*/ 3485830 h 5196994"/>
              <a:gd name="connsiteX31" fmla="*/ 4745496 w 5658304"/>
              <a:gd name="connsiteY31" fmla="*/ 3074690 h 5196994"/>
              <a:gd name="connsiteX32" fmla="*/ 4762776 w 5658304"/>
              <a:gd name="connsiteY32" fmla="*/ 3086571 h 5196994"/>
              <a:gd name="connsiteX33" fmla="*/ 4745496 w 5658304"/>
              <a:gd name="connsiteY33" fmla="*/ 3074690 h 5196994"/>
              <a:gd name="connsiteX34" fmla="*/ 880899 w 5658304"/>
              <a:gd name="connsiteY34" fmla="*/ 2999806 h 5196994"/>
              <a:gd name="connsiteX35" fmla="*/ 879819 w 5658304"/>
              <a:gd name="connsiteY35" fmla="*/ 3000886 h 5196994"/>
              <a:gd name="connsiteX36" fmla="*/ 880899 w 5658304"/>
              <a:gd name="connsiteY36" fmla="*/ 3000886 h 5196994"/>
              <a:gd name="connsiteX37" fmla="*/ 274660 w 5658304"/>
              <a:gd name="connsiteY37" fmla="*/ 2985766 h 5196994"/>
              <a:gd name="connsiteX38" fmla="*/ 275380 w 5658304"/>
              <a:gd name="connsiteY38" fmla="*/ 2986486 h 5196994"/>
              <a:gd name="connsiteX39" fmla="*/ 275380 w 5658304"/>
              <a:gd name="connsiteY39" fmla="*/ 2985766 h 5196994"/>
              <a:gd name="connsiteX40" fmla="*/ 3780337 w 5658304"/>
              <a:gd name="connsiteY40" fmla="*/ 2707832 h 5196994"/>
              <a:gd name="connsiteX41" fmla="*/ 3779257 w 5658304"/>
              <a:gd name="connsiteY41" fmla="*/ 2708552 h 5196994"/>
              <a:gd name="connsiteX42" fmla="*/ 3780337 w 5658304"/>
              <a:gd name="connsiteY42" fmla="*/ 2708552 h 5196994"/>
              <a:gd name="connsiteX43" fmla="*/ 3780337 w 5658304"/>
              <a:gd name="connsiteY43" fmla="*/ 2707832 h 5196994"/>
              <a:gd name="connsiteX44" fmla="*/ 827259 w 5658304"/>
              <a:gd name="connsiteY44" fmla="*/ 2701712 h 5196994"/>
              <a:gd name="connsiteX45" fmla="*/ 829419 w 5658304"/>
              <a:gd name="connsiteY45" fmla="*/ 2706752 h 5196994"/>
              <a:gd name="connsiteX46" fmla="*/ 829419 w 5658304"/>
              <a:gd name="connsiteY46" fmla="*/ 2701712 h 5196994"/>
              <a:gd name="connsiteX47" fmla="*/ 827259 w 5658304"/>
              <a:gd name="connsiteY47" fmla="*/ 2701712 h 5196994"/>
              <a:gd name="connsiteX48" fmla="*/ 959739 w 5658304"/>
              <a:gd name="connsiteY48" fmla="*/ 2396417 h 5196994"/>
              <a:gd name="connsiteX49" fmla="*/ 959739 w 5658304"/>
              <a:gd name="connsiteY49" fmla="*/ 2397497 h 5196994"/>
              <a:gd name="connsiteX50" fmla="*/ 960819 w 5658304"/>
              <a:gd name="connsiteY50" fmla="*/ 2396417 h 5196994"/>
              <a:gd name="connsiteX51" fmla="*/ 959739 w 5658304"/>
              <a:gd name="connsiteY51" fmla="*/ 2396417 h 5196994"/>
              <a:gd name="connsiteX52" fmla="*/ 928419 w 5658304"/>
              <a:gd name="connsiteY52" fmla="*/ 2384177 h 5196994"/>
              <a:gd name="connsiteX53" fmla="*/ 927339 w 5658304"/>
              <a:gd name="connsiteY53" fmla="*/ 2385256 h 5196994"/>
              <a:gd name="connsiteX54" fmla="*/ 928419 w 5658304"/>
              <a:gd name="connsiteY54" fmla="*/ 2386336 h 5196994"/>
              <a:gd name="connsiteX55" fmla="*/ 928419 w 5658304"/>
              <a:gd name="connsiteY55" fmla="*/ 2384177 h 5196994"/>
              <a:gd name="connsiteX56" fmla="*/ 854619 w 5658304"/>
              <a:gd name="connsiteY56" fmla="*/ 2358975 h 5196994"/>
              <a:gd name="connsiteX57" fmla="*/ 854619 w 5658304"/>
              <a:gd name="connsiteY57" fmla="*/ 2361135 h 5196994"/>
              <a:gd name="connsiteX58" fmla="*/ 855699 w 5658304"/>
              <a:gd name="connsiteY58" fmla="*/ 2360055 h 5196994"/>
              <a:gd name="connsiteX59" fmla="*/ 854619 w 5658304"/>
              <a:gd name="connsiteY59" fmla="*/ 2358975 h 5196994"/>
              <a:gd name="connsiteX60" fmla="*/ 5361095 w 5658304"/>
              <a:gd name="connsiteY60" fmla="*/ 2002198 h 5196994"/>
              <a:gd name="connsiteX61" fmla="*/ 5357855 w 5658304"/>
              <a:gd name="connsiteY61" fmla="*/ 2003278 h 5196994"/>
              <a:gd name="connsiteX62" fmla="*/ 5362895 w 5658304"/>
              <a:gd name="connsiteY62" fmla="*/ 2005078 h 5196994"/>
              <a:gd name="connsiteX63" fmla="*/ 5361095 w 5658304"/>
              <a:gd name="connsiteY63" fmla="*/ 2002198 h 5196994"/>
              <a:gd name="connsiteX64" fmla="*/ 1716819 w 5658304"/>
              <a:gd name="connsiteY64" fmla="*/ 1719224 h 5196994"/>
              <a:gd name="connsiteX65" fmla="*/ 1712499 w 5658304"/>
              <a:gd name="connsiteY65" fmla="*/ 1722104 h 5196994"/>
              <a:gd name="connsiteX66" fmla="*/ 1718619 w 5658304"/>
              <a:gd name="connsiteY66" fmla="*/ 1723184 h 5196994"/>
              <a:gd name="connsiteX67" fmla="*/ 1716819 w 5658304"/>
              <a:gd name="connsiteY67" fmla="*/ 1719224 h 5196994"/>
              <a:gd name="connsiteX68" fmla="*/ 1580379 w 5658304"/>
              <a:gd name="connsiteY68" fmla="*/ 1686822 h 5196994"/>
              <a:gd name="connsiteX69" fmla="*/ 1579299 w 5658304"/>
              <a:gd name="connsiteY69" fmla="*/ 1687902 h 5196994"/>
              <a:gd name="connsiteX70" fmla="*/ 1580379 w 5658304"/>
              <a:gd name="connsiteY70" fmla="*/ 1687902 h 5196994"/>
              <a:gd name="connsiteX71" fmla="*/ 1690539 w 5658304"/>
              <a:gd name="connsiteY71" fmla="*/ 1654421 h 5196994"/>
              <a:gd name="connsiteX72" fmla="*/ 1690539 w 5658304"/>
              <a:gd name="connsiteY72" fmla="*/ 1655501 h 5196994"/>
              <a:gd name="connsiteX73" fmla="*/ 1691259 w 5658304"/>
              <a:gd name="connsiteY73" fmla="*/ 1655501 h 5196994"/>
              <a:gd name="connsiteX74" fmla="*/ 1690539 w 5658304"/>
              <a:gd name="connsiteY74" fmla="*/ 1654421 h 5196994"/>
              <a:gd name="connsiteX75" fmla="*/ 1992578 w 5658304"/>
              <a:gd name="connsiteY75" fmla="*/ 1057151 h 5196994"/>
              <a:gd name="connsiteX76" fmla="*/ 1991498 w 5658304"/>
              <a:gd name="connsiteY76" fmla="*/ 1058231 h 5196994"/>
              <a:gd name="connsiteX77" fmla="*/ 1992578 w 5658304"/>
              <a:gd name="connsiteY77" fmla="*/ 1058231 h 5196994"/>
              <a:gd name="connsiteX78" fmla="*/ 3329735 w 5658304"/>
              <a:gd name="connsiteY78" fmla="*/ 280 h 5196994"/>
              <a:gd name="connsiteX79" fmla="*/ 3437617 w 5658304"/>
              <a:gd name="connsiteY79" fmla="*/ 57742 h 5196994"/>
              <a:gd name="connsiteX80" fmla="*/ 3494497 w 5658304"/>
              <a:gd name="connsiteY80" fmla="*/ 185909 h 5196994"/>
              <a:gd name="connsiteX81" fmla="*/ 3586297 w 5658304"/>
              <a:gd name="connsiteY81" fmla="*/ 333516 h 5196994"/>
              <a:gd name="connsiteX82" fmla="*/ 3616537 w 5658304"/>
              <a:gd name="connsiteY82" fmla="*/ 353677 h 5196994"/>
              <a:gd name="connsiteX83" fmla="*/ 3699697 w 5658304"/>
              <a:gd name="connsiteY83" fmla="*/ 402279 h 5196994"/>
              <a:gd name="connsiteX84" fmla="*/ 3743977 w 5658304"/>
              <a:gd name="connsiteY84" fmla="*/ 472123 h 5196994"/>
              <a:gd name="connsiteX85" fmla="*/ 3767377 w 5658304"/>
              <a:gd name="connsiteY85" fmla="*/ 486163 h 5196994"/>
              <a:gd name="connsiteX86" fmla="*/ 3848017 w 5658304"/>
              <a:gd name="connsiteY86" fmla="*/ 525765 h 5196994"/>
              <a:gd name="connsiteX87" fmla="*/ 3881497 w 5658304"/>
              <a:gd name="connsiteY87" fmla="*/ 549887 h 5196994"/>
              <a:gd name="connsiteX88" fmla="*/ 3981577 w 5658304"/>
              <a:gd name="connsiteY88" fmla="*/ 557087 h 5196994"/>
              <a:gd name="connsiteX89" fmla="*/ 4073377 w 5658304"/>
              <a:gd name="connsiteY89" fmla="*/ 536566 h 5196994"/>
              <a:gd name="connsiteX90" fmla="*/ 4064377 w 5658304"/>
              <a:gd name="connsiteY90" fmla="*/ 487244 h 5196994"/>
              <a:gd name="connsiteX91" fmla="*/ 4055377 w 5658304"/>
              <a:gd name="connsiteY91" fmla="*/ 464922 h 5196994"/>
              <a:gd name="connsiteX92" fmla="*/ 4080577 w 5658304"/>
              <a:gd name="connsiteY92" fmla="*/ 467083 h 5196994"/>
              <a:gd name="connsiteX93" fmla="*/ 4111896 w 5658304"/>
              <a:gd name="connsiteY93" fmla="*/ 552047 h 5196994"/>
              <a:gd name="connsiteX94" fmla="*/ 4123056 w 5658304"/>
              <a:gd name="connsiteY94" fmla="*/ 574008 h 5196994"/>
              <a:gd name="connsiteX95" fmla="*/ 4213777 w 5658304"/>
              <a:gd name="connsiteY95" fmla="*/ 656092 h 5196994"/>
              <a:gd name="connsiteX96" fmla="*/ 4257336 w 5658304"/>
              <a:gd name="connsiteY96" fmla="*/ 697494 h 5196994"/>
              <a:gd name="connsiteX97" fmla="*/ 4293696 w 5658304"/>
              <a:gd name="connsiteY97" fmla="*/ 792538 h 5196994"/>
              <a:gd name="connsiteX98" fmla="*/ 4278576 w 5658304"/>
              <a:gd name="connsiteY98" fmla="*/ 819540 h 5196994"/>
              <a:gd name="connsiteX99" fmla="*/ 4307016 w 5658304"/>
              <a:gd name="connsiteY99" fmla="*/ 866342 h 5196994"/>
              <a:gd name="connsiteX100" fmla="*/ 4417176 w 5658304"/>
              <a:gd name="connsiteY100" fmla="*/ 923945 h 5196994"/>
              <a:gd name="connsiteX101" fmla="*/ 4468656 w 5658304"/>
              <a:gd name="connsiteY101" fmla="*/ 946986 h 5196994"/>
              <a:gd name="connsiteX102" fmla="*/ 4501776 w 5658304"/>
              <a:gd name="connsiteY102" fmla="*/ 967147 h 5196994"/>
              <a:gd name="connsiteX103" fmla="*/ 4526256 w 5658304"/>
              <a:gd name="connsiteY103" fmla="*/ 1012869 h 5196994"/>
              <a:gd name="connsiteX104" fmla="*/ 4545336 w 5658304"/>
              <a:gd name="connsiteY104" fmla="*/ 1060392 h 5196994"/>
              <a:gd name="connsiteX105" fmla="*/ 4566576 w 5658304"/>
              <a:gd name="connsiteY105" fmla="*/ 1096753 h 5196994"/>
              <a:gd name="connsiteX106" fmla="*/ 4602936 w 5658304"/>
              <a:gd name="connsiteY106" fmla="*/ 1173437 h 5196994"/>
              <a:gd name="connsiteX107" fmla="*/ 4633176 w 5658304"/>
              <a:gd name="connsiteY107" fmla="*/ 1205839 h 5196994"/>
              <a:gd name="connsiteX108" fmla="*/ 4643616 w 5658304"/>
              <a:gd name="connsiteY108" fmla="*/ 1209799 h 5196994"/>
              <a:gd name="connsiteX109" fmla="*/ 4685736 w 5658304"/>
              <a:gd name="connsiteY109" fmla="*/ 1285763 h 5196994"/>
              <a:gd name="connsiteX110" fmla="*/ 4683936 w 5658304"/>
              <a:gd name="connsiteY110" fmla="*/ 1305924 h 5196994"/>
              <a:gd name="connsiteX111" fmla="*/ 4685736 w 5658304"/>
              <a:gd name="connsiteY111" fmla="*/ 1344085 h 5196994"/>
              <a:gd name="connsiteX112" fmla="*/ 4749456 w 5658304"/>
              <a:gd name="connsiteY112" fmla="*/ 1417889 h 5196994"/>
              <a:gd name="connsiteX113" fmla="*/ 4898135 w 5658304"/>
              <a:gd name="connsiteY113" fmla="*/ 1619139 h 5196994"/>
              <a:gd name="connsiteX114" fmla="*/ 4989935 w 5658304"/>
              <a:gd name="connsiteY114" fmla="*/ 1656581 h 5196994"/>
              <a:gd name="connsiteX115" fmla="*/ 5072015 w 5658304"/>
              <a:gd name="connsiteY115" fmla="*/ 1634260 h 5196994"/>
              <a:gd name="connsiteX116" fmla="*/ 5107295 w 5658304"/>
              <a:gd name="connsiteY116" fmla="*/ 1630300 h 5196994"/>
              <a:gd name="connsiteX117" fmla="*/ 5183255 w 5658304"/>
              <a:gd name="connsiteY117" fmla="*/ 1615179 h 5196994"/>
              <a:gd name="connsiteX118" fmla="*/ 5267855 w 5658304"/>
              <a:gd name="connsiteY118" fmla="*/ 1660541 h 5196994"/>
              <a:gd name="connsiteX119" fmla="*/ 5390255 w 5658304"/>
              <a:gd name="connsiteY119" fmla="*/ 1695103 h 5196994"/>
              <a:gd name="connsiteX120" fmla="*/ 5486375 w 5658304"/>
              <a:gd name="connsiteY120" fmla="*/ 1692943 h 5196994"/>
              <a:gd name="connsiteX121" fmla="*/ 5502575 w 5658304"/>
              <a:gd name="connsiteY121" fmla="*/ 1703023 h 5196994"/>
              <a:gd name="connsiteX122" fmla="*/ 5519495 w 5658304"/>
              <a:gd name="connsiteY122" fmla="*/ 1766746 h 5196994"/>
              <a:gd name="connsiteX123" fmla="*/ 5517695 w 5658304"/>
              <a:gd name="connsiteY123" fmla="*/ 1917234 h 5196994"/>
              <a:gd name="connsiteX124" fmla="*/ 5477375 w 5658304"/>
              <a:gd name="connsiteY124" fmla="*/ 1936674 h 5196994"/>
              <a:gd name="connsiteX125" fmla="*/ 5414375 w 5658304"/>
              <a:gd name="connsiteY125" fmla="*/ 1923354 h 5196994"/>
              <a:gd name="connsiteX126" fmla="*/ 5331575 w 5658304"/>
              <a:gd name="connsiteY126" fmla="*/ 1936674 h 5196994"/>
              <a:gd name="connsiteX127" fmla="*/ 5318615 w 5658304"/>
              <a:gd name="connsiteY127" fmla="*/ 1953595 h 5196994"/>
              <a:gd name="connsiteX128" fmla="*/ 5345975 w 5658304"/>
              <a:gd name="connsiteY128" fmla="*/ 1983837 h 5196994"/>
              <a:gd name="connsiteX129" fmla="*/ 5405375 w 5658304"/>
              <a:gd name="connsiteY129" fmla="*/ 2025599 h 5196994"/>
              <a:gd name="connsiteX130" fmla="*/ 5421575 w 5658304"/>
              <a:gd name="connsiteY130" fmla="*/ 2099403 h 5196994"/>
              <a:gd name="connsiteX131" fmla="*/ 5421575 w 5658304"/>
              <a:gd name="connsiteY131" fmla="*/ 2137564 h 5196994"/>
              <a:gd name="connsiteX132" fmla="*/ 5407535 w 5658304"/>
              <a:gd name="connsiteY132" fmla="*/ 2203447 h 5196994"/>
              <a:gd name="connsiteX133" fmla="*/ 5378015 w 5658304"/>
              <a:gd name="connsiteY133" fmla="*/ 2261051 h 5196994"/>
              <a:gd name="connsiteX134" fmla="*/ 5335895 w 5658304"/>
              <a:gd name="connsiteY134" fmla="*/ 2419458 h 5196994"/>
              <a:gd name="connsiteX135" fmla="*/ 5351735 w 5658304"/>
              <a:gd name="connsiteY135" fmla="*/ 2491462 h 5196994"/>
              <a:gd name="connsiteX136" fmla="*/ 5399255 w 5658304"/>
              <a:gd name="connsiteY136" fmla="*/ 2497582 h 5196994"/>
              <a:gd name="connsiteX137" fmla="*/ 5452895 w 5658304"/>
              <a:gd name="connsiteY137" fmla="*/ 2542944 h 5196994"/>
              <a:gd name="connsiteX138" fmla="*/ 5409335 w 5658304"/>
              <a:gd name="connsiteY138" fmla="*/ 2662110 h 5196994"/>
              <a:gd name="connsiteX139" fmla="*/ 5353895 w 5658304"/>
              <a:gd name="connsiteY139" fmla="*/ 2735914 h 5196994"/>
              <a:gd name="connsiteX140" fmla="*/ 5305295 w 5658304"/>
              <a:gd name="connsiteY140" fmla="*/ 2777316 h 5196994"/>
              <a:gd name="connsiteX141" fmla="*/ 5237615 w 5658304"/>
              <a:gd name="connsiteY141" fmla="*/ 2826998 h 5196994"/>
              <a:gd name="connsiteX142" fmla="*/ 5238695 w 5658304"/>
              <a:gd name="connsiteY142" fmla="*/ 2828078 h 5196994"/>
              <a:gd name="connsiteX143" fmla="*/ 5236535 w 5658304"/>
              <a:gd name="connsiteY143" fmla="*/ 2852199 h 5196994"/>
              <a:gd name="connsiteX144" fmla="*/ 5221415 w 5658304"/>
              <a:gd name="connsiteY144" fmla="*/ 2974605 h 5196994"/>
              <a:gd name="connsiteX145" fmla="*/ 5200175 w 5658304"/>
              <a:gd name="connsiteY145" fmla="*/ 3090531 h 5196994"/>
              <a:gd name="connsiteX146" fmla="*/ 5173175 w 5658304"/>
              <a:gd name="connsiteY146" fmla="*/ 3248219 h 5196994"/>
              <a:gd name="connsiteX147" fmla="*/ 5190095 w 5658304"/>
              <a:gd name="connsiteY147" fmla="*/ 3256499 h 5196994"/>
              <a:gd name="connsiteX148" fmla="*/ 5238695 w 5658304"/>
              <a:gd name="connsiteY148" fmla="*/ 3246419 h 5196994"/>
              <a:gd name="connsiteX149" fmla="*/ 5285135 w 5658304"/>
              <a:gd name="connsiteY149" fmla="*/ 3273780 h 5196994"/>
              <a:gd name="connsiteX150" fmla="*/ 5267135 w 5658304"/>
              <a:gd name="connsiteY150" fmla="*/ 3451629 h 5196994"/>
              <a:gd name="connsiteX151" fmla="*/ 5205215 w 5658304"/>
              <a:gd name="connsiteY151" fmla="*/ 3470709 h 5196994"/>
              <a:gd name="connsiteX152" fmla="*/ 5199455 w 5658304"/>
              <a:gd name="connsiteY152" fmla="*/ 3524352 h 5196994"/>
              <a:gd name="connsiteX153" fmla="*/ 5292335 w 5658304"/>
              <a:gd name="connsiteY153" fmla="*/ 3534433 h 5196994"/>
              <a:gd name="connsiteX154" fmla="*/ 5327615 w 5658304"/>
              <a:gd name="connsiteY154" fmla="*/ 3527232 h 5196994"/>
              <a:gd name="connsiteX155" fmla="*/ 5432735 w 5658304"/>
              <a:gd name="connsiteY155" fmla="*/ 3518232 h 5196994"/>
              <a:gd name="connsiteX156" fmla="*/ 5545055 w 5658304"/>
              <a:gd name="connsiteY156" fmla="*/ 3559634 h 5196994"/>
              <a:gd name="connsiteX157" fmla="*/ 5618855 w 5658304"/>
              <a:gd name="connsiteY157" fmla="*/ 3608236 h 5196994"/>
              <a:gd name="connsiteX158" fmla="*/ 5653055 w 5658304"/>
              <a:gd name="connsiteY158" fmla="*/ 3728482 h 5196994"/>
              <a:gd name="connsiteX159" fmla="*/ 5587535 w 5658304"/>
              <a:gd name="connsiteY159" fmla="*/ 3853768 h 5196994"/>
              <a:gd name="connsiteX160" fmla="*/ 5527775 w 5658304"/>
              <a:gd name="connsiteY160" fmla="*/ 3890130 h 5196994"/>
              <a:gd name="connsiteX161" fmla="*/ 5419775 w 5658304"/>
              <a:gd name="connsiteY161" fmla="*/ 3942693 h 5196994"/>
              <a:gd name="connsiteX162" fmla="*/ 5333735 w 5658304"/>
              <a:gd name="connsiteY162" fmla="*/ 3985175 h 5196994"/>
              <a:gd name="connsiteX163" fmla="*/ 5282255 w 5658304"/>
              <a:gd name="connsiteY163" fmla="*/ 4009296 h 5196994"/>
              <a:gd name="connsiteX164" fmla="*/ 5262095 w 5658304"/>
              <a:gd name="connsiteY164" fmla="*/ 4039897 h 5196994"/>
              <a:gd name="connsiteX165" fmla="*/ 5173895 w 5658304"/>
              <a:gd name="connsiteY165" fmla="*/ 4111541 h 5196994"/>
              <a:gd name="connsiteX166" fmla="*/ 5130695 w 5658304"/>
              <a:gd name="connsiteY166" fmla="*/ 4123781 h 5196994"/>
              <a:gd name="connsiteX167" fmla="*/ 5109455 w 5658304"/>
              <a:gd name="connsiteY167" fmla="*/ 4145743 h 5196994"/>
              <a:gd name="connsiteX168" fmla="*/ 5049695 w 5658304"/>
              <a:gd name="connsiteY168" fmla="*/ 4189305 h 5196994"/>
              <a:gd name="connsiteX169" fmla="*/ 5015495 w 5658304"/>
              <a:gd name="connsiteY169" fmla="*/ 4209466 h 5196994"/>
              <a:gd name="connsiteX170" fmla="*/ 4978055 w 5658304"/>
              <a:gd name="connsiteY170" fmla="*/ 4227827 h 5196994"/>
              <a:gd name="connsiteX171" fmla="*/ 4903175 w 5658304"/>
              <a:gd name="connsiteY171" fmla="*/ 4200465 h 5196994"/>
              <a:gd name="connsiteX172" fmla="*/ 4884095 w 5658304"/>
              <a:gd name="connsiteY172" fmla="*/ 4160143 h 5196994"/>
              <a:gd name="connsiteX173" fmla="*/ 4881935 w 5658304"/>
              <a:gd name="connsiteY173" fmla="*/ 4154023 h 5196994"/>
              <a:gd name="connsiteX174" fmla="*/ 4860695 w 5658304"/>
              <a:gd name="connsiteY174" fmla="*/ 4155823 h 5196994"/>
              <a:gd name="connsiteX175" fmla="*/ 4810296 w 5658304"/>
              <a:gd name="connsiteY175" fmla="*/ 4220626 h 5196994"/>
              <a:gd name="connsiteX176" fmla="*/ 4752696 w 5658304"/>
              <a:gd name="connsiteY176" fmla="*/ 4301630 h 5196994"/>
              <a:gd name="connsiteX177" fmla="*/ 4680696 w 5658304"/>
              <a:gd name="connsiteY177" fmla="*/ 4394515 h 5196994"/>
              <a:gd name="connsiteX178" fmla="*/ 4551456 w 5658304"/>
              <a:gd name="connsiteY178" fmla="*/ 4554003 h 5196994"/>
              <a:gd name="connsiteX179" fmla="*/ 4461456 w 5658304"/>
              <a:gd name="connsiteY179" fmla="*/ 4651207 h 5196994"/>
              <a:gd name="connsiteX180" fmla="*/ 4443456 w 5658304"/>
              <a:gd name="connsiteY180" fmla="*/ 4655168 h 5196994"/>
              <a:gd name="connsiteX181" fmla="*/ 4406016 w 5658304"/>
              <a:gd name="connsiteY181" fmla="*/ 4662368 h 5196994"/>
              <a:gd name="connsiteX182" fmla="*/ 4318176 w 5658304"/>
              <a:gd name="connsiteY182" fmla="*/ 4701610 h 5196994"/>
              <a:gd name="connsiteX183" fmla="*/ 4285776 w 5658304"/>
              <a:gd name="connsiteY183" fmla="*/ 4699810 h 5196994"/>
              <a:gd name="connsiteX184" fmla="*/ 4071577 w 5658304"/>
              <a:gd name="connsiteY184" fmla="*/ 4815015 h 5196994"/>
              <a:gd name="connsiteX185" fmla="*/ 3810577 w 5658304"/>
              <a:gd name="connsiteY185" fmla="*/ 4929141 h 5196994"/>
              <a:gd name="connsiteX186" fmla="*/ 3765217 w 5658304"/>
              <a:gd name="connsiteY186" fmla="*/ 4952182 h 5196994"/>
              <a:gd name="connsiteX187" fmla="*/ 3749017 w 5658304"/>
              <a:gd name="connsiteY187" fmla="*/ 4979543 h 5196994"/>
              <a:gd name="connsiteX188" fmla="*/ 3592417 w 5658304"/>
              <a:gd name="connsiteY188" fmla="*/ 5065588 h 5196994"/>
              <a:gd name="connsiteX189" fmla="*/ 3522577 w 5658304"/>
              <a:gd name="connsiteY189" fmla="*/ 5078548 h 5196994"/>
              <a:gd name="connsiteX190" fmla="*/ 3351937 w 5658304"/>
              <a:gd name="connsiteY190" fmla="*/ 5084669 h 5196994"/>
              <a:gd name="connsiteX191" fmla="*/ 3230617 w 5658304"/>
              <a:gd name="connsiteY191" fmla="*/ 5122110 h 5196994"/>
              <a:gd name="connsiteX192" fmla="*/ 3114337 w 5658304"/>
              <a:gd name="connsiteY192" fmla="*/ 5142271 h 5196994"/>
              <a:gd name="connsiteX193" fmla="*/ 3067897 w 5658304"/>
              <a:gd name="connsiteY193" fmla="*/ 5149472 h 5196994"/>
              <a:gd name="connsiteX194" fmla="*/ 3014257 w 5658304"/>
              <a:gd name="connsiteY194" fmla="*/ 5154512 h 5196994"/>
              <a:gd name="connsiteX195" fmla="*/ 2986897 w 5658304"/>
              <a:gd name="connsiteY195" fmla="*/ 5159552 h 5196994"/>
              <a:gd name="connsiteX196" fmla="*/ 2903017 w 5658304"/>
              <a:gd name="connsiteY196" fmla="*/ 5175753 h 5196994"/>
              <a:gd name="connsiteX197" fmla="*/ 2787097 w 5658304"/>
              <a:gd name="connsiteY197" fmla="*/ 5196994 h 5196994"/>
              <a:gd name="connsiteX198" fmla="*/ 2369498 w 5658304"/>
              <a:gd name="connsiteY198" fmla="*/ 5189794 h 5196994"/>
              <a:gd name="connsiteX199" fmla="*/ 2178698 w 5658304"/>
              <a:gd name="connsiteY199" fmla="*/ 5169633 h 5196994"/>
              <a:gd name="connsiteX200" fmla="*/ 2144138 w 5658304"/>
              <a:gd name="connsiteY200" fmla="*/ 5154512 h 5196994"/>
              <a:gd name="connsiteX201" fmla="*/ 2072498 w 5658304"/>
              <a:gd name="connsiteY201" fmla="*/ 5141191 h 5196994"/>
              <a:gd name="connsiteX202" fmla="*/ 2042258 w 5658304"/>
              <a:gd name="connsiteY202" fmla="*/ 5135431 h 5196994"/>
              <a:gd name="connsiteX203" fmla="*/ 1718619 w 5658304"/>
              <a:gd name="connsiteY203" fmla="*/ 4966583 h 5196994"/>
              <a:gd name="connsiteX204" fmla="*/ 1182939 w 5658304"/>
              <a:gd name="connsiteY204" fmla="*/ 4635007 h 5196994"/>
              <a:gd name="connsiteX205" fmla="*/ 1010139 w 5658304"/>
              <a:gd name="connsiteY205" fmla="*/ 4493520 h 5196994"/>
              <a:gd name="connsiteX206" fmla="*/ 834459 w 5658304"/>
              <a:gd name="connsiteY206" fmla="*/ 4329712 h 5196994"/>
              <a:gd name="connsiteX207" fmla="*/ 812139 w 5658304"/>
              <a:gd name="connsiteY207" fmla="*/ 4307391 h 5196994"/>
              <a:gd name="connsiteX208" fmla="*/ 657700 w 5658304"/>
              <a:gd name="connsiteY208" fmla="*/ 4123781 h 5196994"/>
              <a:gd name="connsiteX209" fmla="*/ 595060 w 5658304"/>
              <a:gd name="connsiteY209" fmla="*/ 4009296 h 5196994"/>
              <a:gd name="connsiteX210" fmla="*/ 540340 w 5658304"/>
              <a:gd name="connsiteY210" fmla="*/ 3904171 h 5196994"/>
              <a:gd name="connsiteX211" fmla="*/ 472660 w 5658304"/>
              <a:gd name="connsiteY211" fmla="*/ 3735682 h 5196994"/>
              <a:gd name="connsiteX212" fmla="*/ 458620 w 5658304"/>
              <a:gd name="connsiteY212" fmla="*/ 3693200 h 5196994"/>
              <a:gd name="connsiteX213" fmla="*/ 374740 w 5658304"/>
              <a:gd name="connsiteY213" fmla="*/ 3489790 h 5196994"/>
              <a:gd name="connsiteX214" fmla="*/ 346300 w 5658304"/>
              <a:gd name="connsiteY214" fmla="*/ 3444428 h 5196994"/>
              <a:gd name="connsiteX215" fmla="*/ 250180 w 5658304"/>
              <a:gd name="connsiteY215" fmla="*/ 3318062 h 5196994"/>
              <a:gd name="connsiteX216" fmla="*/ 246220 w 5658304"/>
              <a:gd name="connsiteY216" fmla="*/ 3178735 h 5196994"/>
              <a:gd name="connsiteX217" fmla="*/ 251260 w 5658304"/>
              <a:gd name="connsiteY217" fmla="*/ 3153534 h 5196994"/>
              <a:gd name="connsiteX218" fmla="*/ 271420 w 5658304"/>
              <a:gd name="connsiteY218" fmla="*/ 3037968 h 5196994"/>
              <a:gd name="connsiteX219" fmla="*/ 258460 w 5658304"/>
              <a:gd name="connsiteY219" fmla="*/ 3018887 h 5196994"/>
              <a:gd name="connsiteX220" fmla="*/ 208780 w 5658304"/>
              <a:gd name="connsiteY220" fmla="*/ 2989726 h 5196994"/>
              <a:gd name="connsiteX221" fmla="*/ 48220 w 5658304"/>
              <a:gd name="connsiteY221" fmla="*/ 2861200 h 5196994"/>
              <a:gd name="connsiteX222" fmla="*/ 13660 w 5658304"/>
              <a:gd name="connsiteY222" fmla="*/ 2815837 h 5196994"/>
              <a:gd name="connsiteX223" fmla="*/ 23740 w 5658304"/>
              <a:gd name="connsiteY223" fmla="*/ 2722953 h 5196994"/>
              <a:gd name="connsiteX224" fmla="*/ 91420 w 5658304"/>
              <a:gd name="connsiteY224" fmla="*/ 2627908 h 5196994"/>
              <a:gd name="connsiteX225" fmla="*/ 97540 w 5658304"/>
              <a:gd name="connsiteY225" fmla="*/ 2613508 h 5196994"/>
              <a:gd name="connsiteX226" fmla="*/ 143260 w 5658304"/>
              <a:gd name="connsiteY226" fmla="*/ 2498302 h 5196994"/>
              <a:gd name="connsiteX227" fmla="*/ 205900 w 5658304"/>
              <a:gd name="connsiteY227" fmla="*/ 2493262 h 5196994"/>
              <a:gd name="connsiteX228" fmla="*/ 280420 w 5658304"/>
              <a:gd name="connsiteY228" fmla="*/ 2504422 h 5196994"/>
              <a:gd name="connsiteX229" fmla="*/ 320020 w 5658304"/>
              <a:gd name="connsiteY229" fmla="*/ 2491462 h 5196994"/>
              <a:gd name="connsiteX230" fmla="*/ 326140 w 5658304"/>
              <a:gd name="connsiteY230" fmla="*/ 2487501 h 5196994"/>
              <a:gd name="connsiteX231" fmla="*/ 363580 w 5658304"/>
              <a:gd name="connsiteY231" fmla="*/ 2258890 h 5196994"/>
              <a:gd name="connsiteX232" fmla="*/ 344140 w 5658304"/>
              <a:gd name="connsiteY232" fmla="*/ 2177886 h 5196994"/>
              <a:gd name="connsiteX233" fmla="*/ 380500 w 5658304"/>
              <a:gd name="connsiteY233" fmla="*/ 2002198 h 5196994"/>
              <a:gd name="connsiteX234" fmla="*/ 426220 w 5658304"/>
              <a:gd name="connsiteY234" fmla="*/ 1978077 h 5196994"/>
              <a:gd name="connsiteX235" fmla="*/ 521260 w 5658304"/>
              <a:gd name="connsiteY235" fmla="*/ 1741545 h 5196994"/>
              <a:gd name="connsiteX236" fmla="*/ 696940 w 5658304"/>
              <a:gd name="connsiteY236" fmla="*/ 1424009 h 5196994"/>
              <a:gd name="connsiteX237" fmla="*/ 717100 w 5658304"/>
              <a:gd name="connsiteY237" fmla="*/ 1396648 h 5196994"/>
              <a:gd name="connsiteX238" fmla="*/ 723220 w 5658304"/>
              <a:gd name="connsiteY238" fmla="*/ 1299803 h 5196994"/>
              <a:gd name="connsiteX239" fmla="*/ 699820 w 5658304"/>
              <a:gd name="connsiteY239" fmla="*/ 1218799 h 5196994"/>
              <a:gd name="connsiteX240" fmla="*/ 684700 w 5658304"/>
              <a:gd name="connsiteY240" fmla="*/ 1153276 h 5196994"/>
              <a:gd name="connsiteX241" fmla="*/ 722140 w 5658304"/>
              <a:gd name="connsiteY241" fmla="*/ 1094593 h 5196994"/>
              <a:gd name="connsiteX242" fmla="*/ 852459 w 5658304"/>
              <a:gd name="connsiteY242" fmla="*/ 1081632 h 5196994"/>
              <a:gd name="connsiteX243" fmla="*/ 913299 w 5658304"/>
              <a:gd name="connsiteY243" fmla="*/ 1086673 h 5196994"/>
              <a:gd name="connsiteX244" fmla="*/ 980979 w 5658304"/>
              <a:gd name="connsiteY244" fmla="*/ 1082353 h 5196994"/>
              <a:gd name="connsiteX245" fmla="*/ 1004019 w 5658304"/>
              <a:gd name="connsiteY245" fmla="*/ 1068312 h 5196994"/>
              <a:gd name="connsiteX246" fmla="*/ 1060899 w 5658304"/>
              <a:gd name="connsiteY246" fmla="*/ 1035910 h 5196994"/>
              <a:gd name="connsiteX247" fmla="*/ 1093299 w 5658304"/>
              <a:gd name="connsiteY247" fmla="*/ 1022950 h 5196994"/>
              <a:gd name="connsiteX248" fmla="*/ 1134699 w 5658304"/>
              <a:gd name="connsiteY248" fmla="*/ 1004589 h 5196994"/>
              <a:gd name="connsiteX249" fmla="*/ 1201299 w 5658304"/>
              <a:gd name="connsiteY249" fmla="*/ 940146 h 5196994"/>
              <a:gd name="connsiteX250" fmla="*/ 1212459 w 5658304"/>
              <a:gd name="connsiteY250" fmla="*/ 875342 h 5196994"/>
              <a:gd name="connsiteX251" fmla="*/ 1186179 w 5658304"/>
              <a:gd name="connsiteY251" fmla="*/ 798659 h 5196994"/>
              <a:gd name="connsiteX252" fmla="*/ 1191219 w 5658304"/>
              <a:gd name="connsiteY252" fmla="*/ 785338 h 5196994"/>
              <a:gd name="connsiteX253" fmla="*/ 1195179 w 5658304"/>
              <a:gd name="connsiteY253" fmla="*/ 770217 h 5196994"/>
              <a:gd name="connsiteX254" fmla="*/ 1186179 w 5658304"/>
              <a:gd name="connsiteY254" fmla="*/ 743936 h 5196994"/>
              <a:gd name="connsiteX255" fmla="*/ 1221459 w 5658304"/>
              <a:gd name="connsiteY255" fmla="*/ 729895 h 5196994"/>
              <a:gd name="connsiteX256" fmla="*/ 1303179 w 5658304"/>
              <a:gd name="connsiteY256" fmla="*/ 742856 h 5196994"/>
              <a:gd name="connsiteX257" fmla="*/ 1349979 w 5658304"/>
              <a:gd name="connsiteY257" fmla="*/ 745016 h 5196994"/>
              <a:gd name="connsiteX258" fmla="*/ 1366899 w 5658304"/>
              <a:gd name="connsiteY258" fmla="*/ 742856 h 5196994"/>
              <a:gd name="connsiteX259" fmla="*/ 1370139 w 5658304"/>
              <a:gd name="connsiteY259" fmla="*/ 761937 h 5196994"/>
              <a:gd name="connsiteX260" fmla="*/ 1386339 w 5658304"/>
              <a:gd name="connsiteY260" fmla="*/ 802619 h 5196994"/>
              <a:gd name="connsiteX261" fmla="*/ 1417659 w 5658304"/>
              <a:gd name="connsiteY261" fmla="*/ 795419 h 5196994"/>
              <a:gd name="connsiteX262" fmla="*/ 1448979 w 5658304"/>
              <a:gd name="connsiteY262" fmla="*/ 776338 h 5196994"/>
              <a:gd name="connsiteX263" fmla="*/ 1466979 w 5658304"/>
              <a:gd name="connsiteY263" fmla="*/ 724855 h 5196994"/>
              <a:gd name="connsiteX264" fmla="*/ 1491459 w 5658304"/>
              <a:gd name="connsiteY264" fmla="*/ 696414 h 5196994"/>
              <a:gd name="connsiteX265" fmla="*/ 1585419 w 5658304"/>
              <a:gd name="connsiteY265" fmla="*/ 708654 h 5196994"/>
              <a:gd name="connsiteX266" fmla="*/ 1727619 w 5658304"/>
              <a:gd name="connsiteY266" fmla="*/ 660052 h 5196994"/>
              <a:gd name="connsiteX267" fmla="*/ 1928858 w 5658304"/>
              <a:gd name="connsiteY267" fmla="*/ 581208 h 5196994"/>
              <a:gd name="connsiteX268" fmla="*/ 1932818 w 5658304"/>
              <a:gd name="connsiteY268" fmla="*/ 580128 h 5196994"/>
              <a:gd name="connsiteX269" fmla="*/ 2188778 w 5658304"/>
              <a:gd name="connsiteY269" fmla="*/ 496244 h 5196994"/>
              <a:gd name="connsiteX270" fmla="*/ 2251418 w 5658304"/>
              <a:gd name="connsiteY270" fmla="*/ 480043 h 5196994"/>
              <a:gd name="connsiteX271" fmla="*/ 2460578 w 5658304"/>
              <a:gd name="connsiteY271" fmla="*/ 438641 h 5196994"/>
              <a:gd name="connsiteX272" fmla="*/ 2658578 w 5658304"/>
              <a:gd name="connsiteY272" fmla="*/ 421360 h 5196994"/>
              <a:gd name="connsiteX273" fmla="*/ 2658578 w 5658304"/>
              <a:gd name="connsiteY273" fmla="*/ 422440 h 5196994"/>
              <a:gd name="connsiteX274" fmla="*/ 2679818 w 5658304"/>
              <a:gd name="connsiteY274" fmla="*/ 417400 h 5196994"/>
              <a:gd name="connsiteX275" fmla="*/ 2718337 w 5658304"/>
              <a:gd name="connsiteY275" fmla="*/ 228391 h 5196994"/>
              <a:gd name="connsiteX276" fmla="*/ 2753617 w 5658304"/>
              <a:gd name="connsiteY276" fmla="*/ 194189 h 5196994"/>
              <a:gd name="connsiteX277" fmla="*/ 2818417 w 5658304"/>
              <a:gd name="connsiteY277" fmla="*/ 217230 h 5196994"/>
              <a:gd name="connsiteX278" fmla="*/ 2844697 w 5658304"/>
              <a:gd name="connsiteY278" fmla="*/ 347557 h 5196994"/>
              <a:gd name="connsiteX279" fmla="*/ 2855497 w 5658304"/>
              <a:gd name="connsiteY279" fmla="*/ 416320 h 5196994"/>
              <a:gd name="connsiteX280" fmla="*/ 3013177 w 5658304"/>
              <a:gd name="connsiteY280" fmla="*/ 417400 h 5196994"/>
              <a:gd name="connsiteX281" fmla="*/ 3040537 w 5658304"/>
              <a:gd name="connsiteY281" fmla="*/ 421360 h 5196994"/>
              <a:gd name="connsiteX282" fmla="*/ 3098137 w 5658304"/>
              <a:gd name="connsiteY282" fmla="*/ 433601 h 5196994"/>
              <a:gd name="connsiteX283" fmla="*/ 3119377 w 5658304"/>
              <a:gd name="connsiteY283" fmla="*/ 424600 h 5196994"/>
              <a:gd name="connsiteX284" fmla="*/ 3209377 w 5658304"/>
              <a:gd name="connsiteY284" fmla="*/ 273033 h 5196994"/>
              <a:gd name="connsiteX285" fmla="*/ 3205417 w 5658304"/>
              <a:gd name="connsiteY285" fmla="*/ 222271 h 5196994"/>
              <a:gd name="connsiteX286" fmla="*/ 3199297 w 5658304"/>
              <a:gd name="connsiteY286" fmla="*/ 159627 h 5196994"/>
              <a:gd name="connsiteX287" fmla="*/ 3208297 w 5658304"/>
              <a:gd name="connsiteY287" fmla="*/ 75023 h 5196994"/>
              <a:gd name="connsiteX288" fmla="*/ 3284257 w 5658304"/>
              <a:gd name="connsiteY288" fmla="*/ 4100 h 5196994"/>
              <a:gd name="connsiteX289" fmla="*/ 3329735 w 5658304"/>
              <a:gd name="connsiteY289" fmla="*/ 280 h 5196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</a:cxnLst>
            <a:rect l="l" t="t" r="r" b="b"/>
            <a:pathLst>
              <a:path w="5658304" h="5196994">
                <a:moveTo>
                  <a:pt x="2235218" y="4366073"/>
                </a:moveTo>
                <a:cubicBezTo>
                  <a:pt x="2234138" y="4367153"/>
                  <a:pt x="2234138" y="4368234"/>
                  <a:pt x="2233058" y="4368234"/>
                </a:cubicBezTo>
                <a:lnTo>
                  <a:pt x="2234138" y="4369314"/>
                </a:lnTo>
                <a:cubicBezTo>
                  <a:pt x="2235218" y="4368234"/>
                  <a:pt x="2235218" y="4367153"/>
                  <a:pt x="2235218" y="4366073"/>
                </a:cubicBezTo>
                <a:close/>
                <a:moveTo>
                  <a:pt x="4427256" y="4242947"/>
                </a:moveTo>
                <a:cubicBezTo>
                  <a:pt x="4426176" y="4244027"/>
                  <a:pt x="4426176" y="4244027"/>
                  <a:pt x="4425096" y="4244027"/>
                </a:cubicBezTo>
                <a:lnTo>
                  <a:pt x="4425096" y="4244747"/>
                </a:lnTo>
                <a:cubicBezTo>
                  <a:pt x="4426176" y="4244747"/>
                  <a:pt x="4426176" y="4244027"/>
                  <a:pt x="4427256" y="4244027"/>
                </a:cubicBezTo>
                <a:cubicBezTo>
                  <a:pt x="4427256" y="4244027"/>
                  <a:pt x="4427256" y="4244027"/>
                  <a:pt x="4426176" y="4244027"/>
                </a:cubicBezTo>
                <a:cubicBezTo>
                  <a:pt x="4427256" y="4244027"/>
                  <a:pt x="4427256" y="4242947"/>
                  <a:pt x="4427256" y="4242947"/>
                </a:cubicBezTo>
                <a:close/>
                <a:moveTo>
                  <a:pt x="4527336" y="4195425"/>
                </a:moveTo>
                <a:cubicBezTo>
                  <a:pt x="4526256" y="4196505"/>
                  <a:pt x="4525176" y="4197225"/>
                  <a:pt x="4524096" y="4198305"/>
                </a:cubicBezTo>
                <a:cubicBezTo>
                  <a:pt x="4525176" y="4198305"/>
                  <a:pt x="4525176" y="4199385"/>
                  <a:pt x="4525176" y="4199385"/>
                </a:cubicBezTo>
                <a:cubicBezTo>
                  <a:pt x="4526256" y="4197225"/>
                  <a:pt x="4527336" y="4197225"/>
                  <a:pt x="4528056" y="4195425"/>
                </a:cubicBezTo>
                <a:cubicBezTo>
                  <a:pt x="4527336" y="4195425"/>
                  <a:pt x="4527336" y="4195425"/>
                  <a:pt x="4527336" y="4195425"/>
                </a:cubicBezTo>
                <a:close/>
                <a:moveTo>
                  <a:pt x="1516659" y="4152943"/>
                </a:moveTo>
                <a:cubicBezTo>
                  <a:pt x="1515579" y="4154023"/>
                  <a:pt x="1515579" y="4154023"/>
                  <a:pt x="1515579" y="4154023"/>
                </a:cubicBezTo>
                <a:lnTo>
                  <a:pt x="1516659" y="4154023"/>
                </a:lnTo>
                <a:cubicBezTo>
                  <a:pt x="1516659" y="4154023"/>
                  <a:pt x="1516659" y="4154023"/>
                  <a:pt x="1516659" y="4152943"/>
                </a:cubicBezTo>
                <a:close/>
                <a:moveTo>
                  <a:pt x="4338336" y="3812366"/>
                </a:moveTo>
                <a:cubicBezTo>
                  <a:pt x="4336176" y="3813446"/>
                  <a:pt x="4334016" y="3814166"/>
                  <a:pt x="4332216" y="3816326"/>
                </a:cubicBezTo>
                <a:cubicBezTo>
                  <a:pt x="4333296" y="3816326"/>
                  <a:pt x="4334016" y="3816326"/>
                  <a:pt x="4334016" y="3816326"/>
                </a:cubicBezTo>
                <a:cubicBezTo>
                  <a:pt x="4338336" y="3817406"/>
                  <a:pt x="4338336" y="3814166"/>
                  <a:pt x="4338336" y="3812366"/>
                </a:cubicBezTo>
                <a:close/>
                <a:moveTo>
                  <a:pt x="2330618" y="3643023"/>
                </a:moveTo>
                <a:cubicBezTo>
                  <a:pt x="2326298" y="3642258"/>
                  <a:pt x="2321978" y="3643518"/>
                  <a:pt x="2318018" y="3647478"/>
                </a:cubicBezTo>
                <a:cubicBezTo>
                  <a:pt x="2325938" y="3646398"/>
                  <a:pt x="2335298" y="3648558"/>
                  <a:pt x="2343218" y="3650718"/>
                </a:cubicBezTo>
                <a:cubicBezTo>
                  <a:pt x="2339258" y="3646578"/>
                  <a:pt x="2334938" y="3643788"/>
                  <a:pt x="2330618" y="3643023"/>
                </a:cubicBezTo>
                <a:close/>
                <a:moveTo>
                  <a:pt x="846699" y="3485830"/>
                </a:moveTo>
                <a:cubicBezTo>
                  <a:pt x="846699" y="3486910"/>
                  <a:pt x="846699" y="3486910"/>
                  <a:pt x="846699" y="3487990"/>
                </a:cubicBezTo>
                <a:lnTo>
                  <a:pt x="847419" y="3486910"/>
                </a:lnTo>
                <a:cubicBezTo>
                  <a:pt x="847419" y="3486910"/>
                  <a:pt x="846699" y="3486910"/>
                  <a:pt x="846699" y="3485830"/>
                </a:cubicBezTo>
                <a:close/>
                <a:moveTo>
                  <a:pt x="4745496" y="3074690"/>
                </a:moveTo>
                <a:cubicBezTo>
                  <a:pt x="4752696" y="3076490"/>
                  <a:pt x="4757736" y="3080450"/>
                  <a:pt x="4762776" y="3086571"/>
                </a:cubicBezTo>
                <a:cubicBezTo>
                  <a:pt x="4761696" y="3076490"/>
                  <a:pt x="4757736" y="3069650"/>
                  <a:pt x="4745496" y="3074690"/>
                </a:cubicBezTo>
                <a:close/>
                <a:moveTo>
                  <a:pt x="880899" y="2999806"/>
                </a:moveTo>
                <a:cubicBezTo>
                  <a:pt x="880899" y="2999806"/>
                  <a:pt x="880899" y="2999806"/>
                  <a:pt x="879819" y="3000886"/>
                </a:cubicBezTo>
                <a:cubicBezTo>
                  <a:pt x="880899" y="3000886"/>
                  <a:pt x="880899" y="3000886"/>
                  <a:pt x="880899" y="3000886"/>
                </a:cubicBezTo>
                <a:close/>
                <a:moveTo>
                  <a:pt x="274660" y="2985766"/>
                </a:moveTo>
                <a:cubicBezTo>
                  <a:pt x="274660" y="2986486"/>
                  <a:pt x="274660" y="2986486"/>
                  <a:pt x="275380" y="2986486"/>
                </a:cubicBezTo>
                <a:lnTo>
                  <a:pt x="275380" y="2985766"/>
                </a:lnTo>
                <a:close/>
                <a:moveTo>
                  <a:pt x="3780337" y="2707832"/>
                </a:moveTo>
                <a:cubicBezTo>
                  <a:pt x="3780337" y="2707832"/>
                  <a:pt x="3780337" y="2707832"/>
                  <a:pt x="3779257" y="2708552"/>
                </a:cubicBezTo>
                <a:lnTo>
                  <a:pt x="3780337" y="2708552"/>
                </a:lnTo>
                <a:cubicBezTo>
                  <a:pt x="3780337" y="2708552"/>
                  <a:pt x="3780337" y="2708552"/>
                  <a:pt x="3780337" y="2707832"/>
                </a:cubicBezTo>
                <a:close/>
                <a:moveTo>
                  <a:pt x="827259" y="2701712"/>
                </a:moveTo>
                <a:cubicBezTo>
                  <a:pt x="828339" y="2702432"/>
                  <a:pt x="829419" y="2704592"/>
                  <a:pt x="829419" y="2706752"/>
                </a:cubicBezTo>
                <a:cubicBezTo>
                  <a:pt x="829419" y="2704592"/>
                  <a:pt x="829419" y="2702432"/>
                  <a:pt x="829419" y="2701712"/>
                </a:cubicBezTo>
                <a:cubicBezTo>
                  <a:pt x="829419" y="2701712"/>
                  <a:pt x="828339" y="2701712"/>
                  <a:pt x="827259" y="2701712"/>
                </a:cubicBezTo>
                <a:close/>
                <a:moveTo>
                  <a:pt x="959739" y="2396417"/>
                </a:moveTo>
                <a:cubicBezTo>
                  <a:pt x="959739" y="2396417"/>
                  <a:pt x="959739" y="2396417"/>
                  <a:pt x="959739" y="2397497"/>
                </a:cubicBezTo>
                <a:cubicBezTo>
                  <a:pt x="959739" y="2396417"/>
                  <a:pt x="959739" y="2396417"/>
                  <a:pt x="960819" y="2396417"/>
                </a:cubicBezTo>
                <a:cubicBezTo>
                  <a:pt x="959739" y="2396417"/>
                  <a:pt x="959739" y="2396417"/>
                  <a:pt x="959739" y="2396417"/>
                </a:cubicBezTo>
                <a:close/>
                <a:moveTo>
                  <a:pt x="928419" y="2384177"/>
                </a:moveTo>
                <a:cubicBezTo>
                  <a:pt x="928419" y="2385256"/>
                  <a:pt x="927339" y="2385256"/>
                  <a:pt x="927339" y="2385256"/>
                </a:cubicBezTo>
                <a:lnTo>
                  <a:pt x="928419" y="2386336"/>
                </a:lnTo>
                <a:cubicBezTo>
                  <a:pt x="928419" y="2385256"/>
                  <a:pt x="928419" y="2385256"/>
                  <a:pt x="928419" y="2384177"/>
                </a:cubicBezTo>
                <a:close/>
                <a:moveTo>
                  <a:pt x="854619" y="2358975"/>
                </a:moveTo>
                <a:cubicBezTo>
                  <a:pt x="854619" y="2360055"/>
                  <a:pt x="854619" y="2360055"/>
                  <a:pt x="854619" y="2361135"/>
                </a:cubicBezTo>
                <a:cubicBezTo>
                  <a:pt x="855699" y="2360055"/>
                  <a:pt x="855699" y="2360055"/>
                  <a:pt x="855699" y="2360055"/>
                </a:cubicBezTo>
                <a:cubicBezTo>
                  <a:pt x="855699" y="2360055"/>
                  <a:pt x="855699" y="2360055"/>
                  <a:pt x="854619" y="2358975"/>
                </a:cubicBezTo>
                <a:close/>
                <a:moveTo>
                  <a:pt x="5361095" y="2002198"/>
                </a:moveTo>
                <a:cubicBezTo>
                  <a:pt x="5360015" y="2002198"/>
                  <a:pt x="5358935" y="2002198"/>
                  <a:pt x="5357855" y="2003278"/>
                </a:cubicBezTo>
                <a:cubicBezTo>
                  <a:pt x="5360015" y="2003278"/>
                  <a:pt x="5361095" y="2004358"/>
                  <a:pt x="5362895" y="2005078"/>
                </a:cubicBezTo>
                <a:cubicBezTo>
                  <a:pt x="5362175" y="2003278"/>
                  <a:pt x="5362175" y="2003278"/>
                  <a:pt x="5361095" y="2002198"/>
                </a:cubicBezTo>
                <a:close/>
                <a:moveTo>
                  <a:pt x="1716819" y="1719224"/>
                </a:moveTo>
                <a:cubicBezTo>
                  <a:pt x="1715739" y="1720304"/>
                  <a:pt x="1714659" y="1721384"/>
                  <a:pt x="1712499" y="1722104"/>
                </a:cubicBezTo>
                <a:cubicBezTo>
                  <a:pt x="1714659" y="1722104"/>
                  <a:pt x="1716819" y="1723184"/>
                  <a:pt x="1718619" y="1723184"/>
                </a:cubicBezTo>
                <a:cubicBezTo>
                  <a:pt x="1717539" y="1722104"/>
                  <a:pt x="1717539" y="1720304"/>
                  <a:pt x="1716819" y="1719224"/>
                </a:cubicBezTo>
                <a:close/>
                <a:moveTo>
                  <a:pt x="1580379" y="1686822"/>
                </a:moveTo>
                <a:cubicBezTo>
                  <a:pt x="1580379" y="1686822"/>
                  <a:pt x="1579299" y="1686822"/>
                  <a:pt x="1579299" y="1687902"/>
                </a:cubicBezTo>
                <a:lnTo>
                  <a:pt x="1580379" y="1687902"/>
                </a:lnTo>
                <a:close/>
                <a:moveTo>
                  <a:pt x="1690539" y="1654421"/>
                </a:moveTo>
                <a:lnTo>
                  <a:pt x="1690539" y="1655501"/>
                </a:lnTo>
                <a:cubicBezTo>
                  <a:pt x="1690539" y="1655501"/>
                  <a:pt x="1690539" y="1655501"/>
                  <a:pt x="1691259" y="1655501"/>
                </a:cubicBezTo>
                <a:cubicBezTo>
                  <a:pt x="1690539" y="1654421"/>
                  <a:pt x="1690539" y="1654421"/>
                  <a:pt x="1690539" y="1654421"/>
                </a:cubicBezTo>
                <a:close/>
                <a:moveTo>
                  <a:pt x="1992578" y="1057151"/>
                </a:moveTo>
                <a:cubicBezTo>
                  <a:pt x="1991498" y="1057151"/>
                  <a:pt x="1991498" y="1058231"/>
                  <a:pt x="1991498" y="1058231"/>
                </a:cubicBezTo>
                <a:cubicBezTo>
                  <a:pt x="1991498" y="1058231"/>
                  <a:pt x="1991498" y="1058231"/>
                  <a:pt x="1992578" y="1058231"/>
                </a:cubicBezTo>
                <a:close/>
                <a:moveTo>
                  <a:pt x="3329735" y="280"/>
                </a:moveTo>
                <a:cubicBezTo>
                  <a:pt x="3372884" y="2930"/>
                  <a:pt x="3408997" y="24261"/>
                  <a:pt x="3437617" y="57742"/>
                </a:cubicBezTo>
                <a:cubicBezTo>
                  <a:pt x="3468217" y="94104"/>
                  <a:pt x="3489457" y="137666"/>
                  <a:pt x="3494497" y="185909"/>
                </a:cubicBezTo>
                <a:cubicBezTo>
                  <a:pt x="3501337" y="250712"/>
                  <a:pt x="3523657" y="303275"/>
                  <a:pt x="3586297" y="333516"/>
                </a:cubicBezTo>
                <a:cubicBezTo>
                  <a:pt x="3597457" y="338556"/>
                  <a:pt x="3606457" y="346837"/>
                  <a:pt x="3616537" y="353677"/>
                </a:cubicBezTo>
                <a:cubicBezTo>
                  <a:pt x="3644977" y="369878"/>
                  <a:pt x="3672337" y="384278"/>
                  <a:pt x="3699697" y="402279"/>
                </a:cubicBezTo>
                <a:cubicBezTo>
                  <a:pt x="3722737" y="418480"/>
                  <a:pt x="3725977" y="449802"/>
                  <a:pt x="3743977" y="472123"/>
                </a:cubicBezTo>
                <a:cubicBezTo>
                  <a:pt x="3751177" y="478963"/>
                  <a:pt x="3756217" y="486163"/>
                  <a:pt x="3767377" y="486163"/>
                </a:cubicBezTo>
                <a:cubicBezTo>
                  <a:pt x="3800497" y="487244"/>
                  <a:pt x="3822817" y="510285"/>
                  <a:pt x="3848017" y="525765"/>
                </a:cubicBezTo>
                <a:cubicBezTo>
                  <a:pt x="3859177" y="531526"/>
                  <a:pt x="3869257" y="541606"/>
                  <a:pt x="3881497" y="549887"/>
                </a:cubicBezTo>
                <a:cubicBezTo>
                  <a:pt x="3915697" y="538726"/>
                  <a:pt x="3947017" y="543766"/>
                  <a:pt x="3981577" y="557087"/>
                </a:cubicBezTo>
                <a:cubicBezTo>
                  <a:pt x="4011817" y="567887"/>
                  <a:pt x="4048177" y="556007"/>
                  <a:pt x="4073377" y="536566"/>
                </a:cubicBezTo>
                <a:cubicBezTo>
                  <a:pt x="4094617" y="522525"/>
                  <a:pt x="4071577" y="503444"/>
                  <a:pt x="4064377" y="487244"/>
                </a:cubicBezTo>
                <a:cubicBezTo>
                  <a:pt x="4061497" y="478963"/>
                  <a:pt x="4045297" y="477163"/>
                  <a:pt x="4055377" y="464922"/>
                </a:cubicBezTo>
                <a:cubicBezTo>
                  <a:pt x="4063297" y="454842"/>
                  <a:pt x="4072297" y="463122"/>
                  <a:pt x="4080577" y="467083"/>
                </a:cubicBezTo>
                <a:cubicBezTo>
                  <a:pt x="4119816" y="485083"/>
                  <a:pt x="4129176" y="509565"/>
                  <a:pt x="4111896" y="552047"/>
                </a:cubicBezTo>
                <a:cubicBezTo>
                  <a:pt x="4106856" y="565007"/>
                  <a:pt x="4114776" y="571128"/>
                  <a:pt x="4123056" y="574008"/>
                </a:cubicBezTo>
                <a:cubicBezTo>
                  <a:pt x="4164456" y="590209"/>
                  <a:pt x="4187497" y="623690"/>
                  <a:pt x="4213777" y="656092"/>
                </a:cubicBezTo>
                <a:cubicBezTo>
                  <a:pt x="4227097" y="670132"/>
                  <a:pt x="4242217" y="684173"/>
                  <a:pt x="4257336" y="697494"/>
                </a:cubicBezTo>
                <a:cubicBezTo>
                  <a:pt x="4286856" y="723775"/>
                  <a:pt x="4292616" y="756897"/>
                  <a:pt x="4293696" y="792538"/>
                </a:cubicBezTo>
                <a:cubicBezTo>
                  <a:pt x="4294776" y="805499"/>
                  <a:pt x="4282536" y="809459"/>
                  <a:pt x="4278576" y="819540"/>
                </a:cubicBezTo>
                <a:cubicBezTo>
                  <a:pt x="4287576" y="835021"/>
                  <a:pt x="4296936" y="851221"/>
                  <a:pt x="4307016" y="866342"/>
                </a:cubicBezTo>
                <a:cubicBezTo>
                  <a:pt x="4332216" y="906664"/>
                  <a:pt x="4374696" y="916745"/>
                  <a:pt x="4417176" y="923945"/>
                </a:cubicBezTo>
                <a:cubicBezTo>
                  <a:pt x="4436256" y="926825"/>
                  <a:pt x="4453536" y="931865"/>
                  <a:pt x="4468656" y="946986"/>
                </a:cubicBezTo>
                <a:cubicBezTo>
                  <a:pt x="4476576" y="955986"/>
                  <a:pt x="4489896" y="962107"/>
                  <a:pt x="4501776" y="967147"/>
                </a:cubicBezTo>
                <a:cubicBezTo>
                  <a:pt x="4524096" y="975427"/>
                  <a:pt x="4530216" y="989468"/>
                  <a:pt x="4526256" y="1012869"/>
                </a:cubicBezTo>
                <a:cubicBezTo>
                  <a:pt x="4522296" y="1030870"/>
                  <a:pt x="4521216" y="1050311"/>
                  <a:pt x="4545336" y="1060392"/>
                </a:cubicBezTo>
                <a:cubicBezTo>
                  <a:pt x="4558656" y="1066152"/>
                  <a:pt x="4560456" y="1084513"/>
                  <a:pt x="4566576" y="1096753"/>
                </a:cubicBezTo>
                <a:cubicBezTo>
                  <a:pt x="4579896" y="1121955"/>
                  <a:pt x="4601856" y="1142116"/>
                  <a:pt x="4602936" y="1173437"/>
                </a:cubicBezTo>
                <a:cubicBezTo>
                  <a:pt x="4602936" y="1189638"/>
                  <a:pt x="4611216" y="1206919"/>
                  <a:pt x="4633176" y="1205839"/>
                </a:cubicBezTo>
                <a:cubicBezTo>
                  <a:pt x="4636416" y="1205839"/>
                  <a:pt x="4641456" y="1206919"/>
                  <a:pt x="4643616" y="1209799"/>
                </a:cubicBezTo>
                <a:cubicBezTo>
                  <a:pt x="4659456" y="1233920"/>
                  <a:pt x="4676736" y="1257321"/>
                  <a:pt x="4685736" y="1285763"/>
                </a:cubicBezTo>
                <a:cubicBezTo>
                  <a:pt x="4687896" y="1291523"/>
                  <a:pt x="4687896" y="1303763"/>
                  <a:pt x="4683936" y="1305924"/>
                </a:cubicBezTo>
                <a:cubicBezTo>
                  <a:pt x="4662696" y="1319964"/>
                  <a:pt x="4675656" y="1331125"/>
                  <a:pt x="4685736" y="1344085"/>
                </a:cubicBezTo>
                <a:cubicBezTo>
                  <a:pt x="4715256" y="1361366"/>
                  <a:pt x="4726416" y="1393768"/>
                  <a:pt x="4749456" y="1417889"/>
                </a:cubicBezTo>
                <a:cubicBezTo>
                  <a:pt x="4810296" y="1476572"/>
                  <a:pt x="4862855" y="1541375"/>
                  <a:pt x="4898135" y="1619139"/>
                </a:cubicBezTo>
                <a:cubicBezTo>
                  <a:pt x="4924415" y="1674582"/>
                  <a:pt x="4930535" y="1674582"/>
                  <a:pt x="4989935" y="1656581"/>
                </a:cubicBezTo>
                <a:cubicBezTo>
                  <a:pt x="5017295" y="1648300"/>
                  <a:pt x="5043575" y="1635340"/>
                  <a:pt x="5072015" y="1634260"/>
                </a:cubicBezTo>
                <a:cubicBezTo>
                  <a:pt x="5083175" y="1624179"/>
                  <a:pt x="5096135" y="1628139"/>
                  <a:pt x="5107295" y="1630300"/>
                </a:cubicBezTo>
                <a:cubicBezTo>
                  <a:pt x="5134655" y="1633180"/>
                  <a:pt x="5158775" y="1624179"/>
                  <a:pt x="5183255" y="1615179"/>
                </a:cubicBezTo>
                <a:cubicBezTo>
                  <a:pt x="5226455" y="1597898"/>
                  <a:pt x="5259935" y="1615179"/>
                  <a:pt x="5267855" y="1660541"/>
                </a:cubicBezTo>
                <a:cubicBezTo>
                  <a:pt x="5302415" y="1696903"/>
                  <a:pt x="5341655" y="1705183"/>
                  <a:pt x="5390255" y="1695103"/>
                </a:cubicBezTo>
                <a:cubicBezTo>
                  <a:pt x="5420495" y="1688982"/>
                  <a:pt x="5453975" y="1692943"/>
                  <a:pt x="5486375" y="1692943"/>
                </a:cubicBezTo>
                <a:cubicBezTo>
                  <a:pt x="5494295" y="1692943"/>
                  <a:pt x="5499335" y="1695103"/>
                  <a:pt x="5502575" y="1703023"/>
                </a:cubicBezTo>
                <a:cubicBezTo>
                  <a:pt x="5507615" y="1724264"/>
                  <a:pt x="5521655" y="1746585"/>
                  <a:pt x="5519495" y="1766746"/>
                </a:cubicBezTo>
                <a:cubicBezTo>
                  <a:pt x="5514455" y="1817149"/>
                  <a:pt x="5526695" y="1866831"/>
                  <a:pt x="5517695" y="1917234"/>
                </a:cubicBezTo>
                <a:cubicBezTo>
                  <a:pt x="5511575" y="1949635"/>
                  <a:pt x="5503655" y="1951795"/>
                  <a:pt x="5477375" y="1936674"/>
                </a:cubicBezTo>
                <a:cubicBezTo>
                  <a:pt x="5457935" y="1924434"/>
                  <a:pt x="5432735" y="1919394"/>
                  <a:pt x="5414375" y="1923354"/>
                </a:cubicBezTo>
                <a:cubicBezTo>
                  <a:pt x="5387375" y="1928394"/>
                  <a:pt x="5357855" y="1926234"/>
                  <a:pt x="5331575" y="1936674"/>
                </a:cubicBezTo>
                <a:cubicBezTo>
                  <a:pt x="5327615" y="1943515"/>
                  <a:pt x="5310335" y="1941715"/>
                  <a:pt x="5318615" y="1953595"/>
                </a:cubicBezTo>
                <a:cubicBezTo>
                  <a:pt x="5325455" y="1964756"/>
                  <a:pt x="5324735" y="1983117"/>
                  <a:pt x="5345975" y="1983837"/>
                </a:cubicBezTo>
                <a:cubicBezTo>
                  <a:pt x="5372975" y="1985997"/>
                  <a:pt x="5396375" y="1997157"/>
                  <a:pt x="5405375" y="2025599"/>
                </a:cubicBezTo>
                <a:cubicBezTo>
                  <a:pt x="5428775" y="2046840"/>
                  <a:pt x="5428775" y="2073121"/>
                  <a:pt x="5421575" y="2099403"/>
                </a:cubicBezTo>
                <a:cubicBezTo>
                  <a:pt x="5417615" y="2112363"/>
                  <a:pt x="5414375" y="2124604"/>
                  <a:pt x="5421575" y="2137564"/>
                </a:cubicBezTo>
                <a:cubicBezTo>
                  <a:pt x="5435615" y="2163846"/>
                  <a:pt x="5430575" y="2185087"/>
                  <a:pt x="5407535" y="2203447"/>
                </a:cubicBezTo>
                <a:cubicBezTo>
                  <a:pt x="5388095" y="2217488"/>
                  <a:pt x="5376215" y="2235849"/>
                  <a:pt x="5378015" y="2261051"/>
                </a:cubicBezTo>
                <a:cubicBezTo>
                  <a:pt x="5384135" y="2318653"/>
                  <a:pt x="5351015" y="2366896"/>
                  <a:pt x="5335895" y="2419458"/>
                </a:cubicBezTo>
                <a:cubicBezTo>
                  <a:pt x="5323655" y="2461220"/>
                  <a:pt x="5322575" y="2466980"/>
                  <a:pt x="5351735" y="2491462"/>
                </a:cubicBezTo>
                <a:cubicBezTo>
                  <a:pt x="5367935" y="2498302"/>
                  <a:pt x="5383055" y="2497582"/>
                  <a:pt x="5399255" y="2497582"/>
                </a:cubicBezTo>
                <a:cubicBezTo>
                  <a:pt x="5427695" y="2495422"/>
                  <a:pt x="5452895" y="2515583"/>
                  <a:pt x="5452895" y="2542944"/>
                </a:cubicBezTo>
                <a:cubicBezTo>
                  <a:pt x="5453975" y="2587226"/>
                  <a:pt x="5450015" y="2629709"/>
                  <a:pt x="5409335" y="2662110"/>
                </a:cubicBezTo>
                <a:cubicBezTo>
                  <a:pt x="5386295" y="2681551"/>
                  <a:pt x="5363975" y="2704592"/>
                  <a:pt x="5353895" y="2735914"/>
                </a:cubicBezTo>
                <a:cubicBezTo>
                  <a:pt x="5346695" y="2758235"/>
                  <a:pt x="5325455" y="2768315"/>
                  <a:pt x="5305295" y="2777316"/>
                </a:cubicBezTo>
                <a:cubicBezTo>
                  <a:pt x="5279015" y="2790636"/>
                  <a:pt x="5245895" y="2797477"/>
                  <a:pt x="5237615" y="2826998"/>
                </a:cubicBezTo>
                <a:cubicBezTo>
                  <a:pt x="5238695" y="2828078"/>
                  <a:pt x="5238695" y="2828078"/>
                  <a:pt x="5238695" y="2828078"/>
                </a:cubicBezTo>
                <a:cubicBezTo>
                  <a:pt x="5238695" y="2835998"/>
                  <a:pt x="5240855" y="2844999"/>
                  <a:pt x="5236535" y="2852199"/>
                </a:cubicBezTo>
                <a:cubicBezTo>
                  <a:pt x="5225735" y="2892521"/>
                  <a:pt x="5238695" y="2935003"/>
                  <a:pt x="5221415" y="2974605"/>
                </a:cubicBezTo>
                <a:cubicBezTo>
                  <a:pt x="5214575" y="3013847"/>
                  <a:pt x="5207375" y="3052369"/>
                  <a:pt x="5200175" y="3090531"/>
                </a:cubicBezTo>
                <a:cubicBezTo>
                  <a:pt x="5198375" y="3145254"/>
                  <a:pt x="5185055" y="3196736"/>
                  <a:pt x="5173175" y="3248219"/>
                </a:cubicBezTo>
                <a:cubicBezTo>
                  <a:pt x="5173895" y="3259379"/>
                  <a:pt x="5183255" y="3261539"/>
                  <a:pt x="5190095" y="3256499"/>
                </a:cubicBezTo>
                <a:cubicBezTo>
                  <a:pt x="5205215" y="3248219"/>
                  <a:pt x="5223575" y="3251459"/>
                  <a:pt x="5238695" y="3246419"/>
                </a:cubicBezTo>
                <a:cubicBezTo>
                  <a:pt x="5264975" y="3239218"/>
                  <a:pt x="5277215" y="3254339"/>
                  <a:pt x="5285135" y="3273780"/>
                </a:cubicBezTo>
                <a:cubicBezTo>
                  <a:pt x="5309615" y="3335343"/>
                  <a:pt x="5302415" y="3395826"/>
                  <a:pt x="5267135" y="3451629"/>
                </a:cubicBezTo>
                <a:cubicBezTo>
                  <a:pt x="5252735" y="3473590"/>
                  <a:pt x="5231495" y="3480790"/>
                  <a:pt x="5205215" y="3470709"/>
                </a:cubicBezTo>
                <a:cubicBezTo>
                  <a:pt x="5183975" y="3487990"/>
                  <a:pt x="5183255" y="3498071"/>
                  <a:pt x="5199455" y="3524352"/>
                </a:cubicBezTo>
                <a:cubicBezTo>
                  <a:pt x="5227535" y="3552433"/>
                  <a:pt x="5257775" y="3552433"/>
                  <a:pt x="5292335" y="3534433"/>
                </a:cubicBezTo>
                <a:cubicBezTo>
                  <a:pt x="5302415" y="3528312"/>
                  <a:pt x="5315375" y="3527232"/>
                  <a:pt x="5327615" y="3527232"/>
                </a:cubicBezTo>
                <a:cubicBezTo>
                  <a:pt x="5362175" y="3524352"/>
                  <a:pt x="5396375" y="3505991"/>
                  <a:pt x="5432735" y="3518232"/>
                </a:cubicBezTo>
                <a:cubicBezTo>
                  <a:pt x="5468015" y="3536233"/>
                  <a:pt x="5509415" y="3542353"/>
                  <a:pt x="5545055" y="3559634"/>
                </a:cubicBezTo>
                <a:cubicBezTo>
                  <a:pt x="5570255" y="3571874"/>
                  <a:pt x="5595455" y="3589875"/>
                  <a:pt x="5618855" y="3608236"/>
                </a:cubicBezTo>
                <a:cubicBezTo>
                  <a:pt x="5657015" y="3639558"/>
                  <a:pt x="5665295" y="3679880"/>
                  <a:pt x="5653055" y="3728482"/>
                </a:cubicBezTo>
                <a:cubicBezTo>
                  <a:pt x="5641895" y="3777084"/>
                  <a:pt x="5624615" y="3819567"/>
                  <a:pt x="5587535" y="3853768"/>
                </a:cubicBezTo>
                <a:cubicBezTo>
                  <a:pt x="5570255" y="3868889"/>
                  <a:pt x="5547935" y="3878969"/>
                  <a:pt x="5527775" y="3890130"/>
                </a:cubicBezTo>
                <a:cubicBezTo>
                  <a:pt x="5492495" y="3909211"/>
                  <a:pt x="5457935" y="3928652"/>
                  <a:pt x="5419775" y="3942693"/>
                </a:cubicBezTo>
                <a:cubicBezTo>
                  <a:pt x="5389175" y="3952773"/>
                  <a:pt x="5361095" y="3966814"/>
                  <a:pt x="5333735" y="3985175"/>
                </a:cubicBezTo>
                <a:cubicBezTo>
                  <a:pt x="5319695" y="3995255"/>
                  <a:pt x="5297375" y="3995255"/>
                  <a:pt x="5282255" y="4009296"/>
                </a:cubicBezTo>
                <a:cubicBezTo>
                  <a:pt x="5273975" y="4018656"/>
                  <a:pt x="5268935" y="4029457"/>
                  <a:pt x="5262095" y="4039897"/>
                </a:cubicBezTo>
                <a:cubicBezTo>
                  <a:pt x="5236535" y="4069059"/>
                  <a:pt x="5200175" y="4083099"/>
                  <a:pt x="5173895" y="4111541"/>
                </a:cubicBezTo>
                <a:cubicBezTo>
                  <a:pt x="5163815" y="4121621"/>
                  <a:pt x="5144735" y="4112621"/>
                  <a:pt x="5130695" y="4123781"/>
                </a:cubicBezTo>
                <a:cubicBezTo>
                  <a:pt x="5122415" y="4130622"/>
                  <a:pt x="5112335" y="4135662"/>
                  <a:pt x="5109455" y="4145743"/>
                </a:cubicBezTo>
                <a:cubicBezTo>
                  <a:pt x="5101175" y="4175264"/>
                  <a:pt x="5073095" y="4182104"/>
                  <a:pt x="5049695" y="4189305"/>
                </a:cubicBezTo>
                <a:cubicBezTo>
                  <a:pt x="5034575" y="4193265"/>
                  <a:pt x="5023415" y="4197225"/>
                  <a:pt x="5015495" y="4209466"/>
                </a:cubicBezTo>
                <a:cubicBezTo>
                  <a:pt x="5006135" y="4223506"/>
                  <a:pt x="4994255" y="4230707"/>
                  <a:pt x="4978055" y="4227827"/>
                </a:cubicBezTo>
                <a:cubicBezTo>
                  <a:pt x="4953575" y="4215586"/>
                  <a:pt x="4925495" y="4222786"/>
                  <a:pt x="4903175" y="4200465"/>
                </a:cubicBezTo>
                <a:cubicBezTo>
                  <a:pt x="4889855" y="4187145"/>
                  <a:pt x="4888055" y="4174184"/>
                  <a:pt x="4884095" y="4160143"/>
                </a:cubicBezTo>
                <a:cubicBezTo>
                  <a:pt x="4883015" y="4159063"/>
                  <a:pt x="4881935" y="4155823"/>
                  <a:pt x="4881935" y="4154023"/>
                </a:cubicBezTo>
                <a:cubicBezTo>
                  <a:pt x="4874015" y="4148983"/>
                  <a:pt x="4866815" y="4146823"/>
                  <a:pt x="4860695" y="4155823"/>
                </a:cubicBezTo>
                <a:cubicBezTo>
                  <a:pt x="4847735" y="4180304"/>
                  <a:pt x="4820375" y="4193265"/>
                  <a:pt x="4810296" y="4220626"/>
                </a:cubicBezTo>
                <a:cubicBezTo>
                  <a:pt x="4800216" y="4253028"/>
                  <a:pt x="4773936" y="4276069"/>
                  <a:pt x="4752696" y="4301630"/>
                </a:cubicBezTo>
                <a:cubicBezTo>
                  <a:pt x="4728216" y="4331872"/>
                  <a:pt x="4712016" y="4368234"/>
                  <a:pt x="4680696" y="4394515"/>
                </a:cubicBezTo>
                <a:cubicBezTo>
                  <a:pt x="4626336" y="4438797"/>
                  <a:pt x="4587816" y="4497480"/>
                  <a:pt x="4551456" y="4554003"/>
                </a:cubicBezTo>
                <a:cubicBezTo>
                  <a:pt x="4527336" y="4594685"/>
                  <a:pt x="4494936" y="4622046"/>
                  <a:pt x="4461456" y="4651207"/>
                </a:cubicBezTo>
                <a:cubicBezTo>
                  <a:pt x="4456416" y="4655168"/>
                  <a:pt x="4452456" y="4662368"/>
                  <a:pt x="4443456" y="4655168"/>
                </a:cubicBezTo>
                <a:cubicBezTo>
                  <a:pt x="4429056" y="4645087"/>
                  <a:pt x="4417176" y="4652287"/>
                  <a:pt x="4406016" y="4662368"/>
                </a:cubicBezTo>
                <a:cubicBezTo>
                  <a:pt x="4379736" y="4682529"/>
                  <a:pt x="4345176" y="4683609"/>
                  <a:pt x="4318176" y="4701610"/>
                </a:cubicBezTo>
                <a:cubicBezTo>
                  <a:pt x="4308096" y="4708810"/>
                  <a:pt x="4296936" y="4697650"/>
                  <a:pt x="4285776" y="4699810"/>
                </a:cubicBezTo>
                <a:cubicBezTo>
                  <a:pt x="4213057" y="4736172"/>
                  <a:pt x="4141056" y="4774333"/>
                  <a:pt x="4071577" y="4815015"/>
                </a:cubicBezTo>
                <a:cubicBezTo>
                  <a:pt x="3988417" y="4863258"/>
                  <a:pt x="3898777" y="4893859"/>
                  <a:pt x="3810577" y="4929141"/>
                </a:cubicBezTo>
                <a:cubicBezTo>
                  <a:pt x="3794377" y="4935261"/>
                  <a:pt x="3780337" y="4944262"/>
                  <a:pt x="3765217" y="4952182"/>
                </a:cubicBezTo>
                <a:cubicBezTo>
                  <a:pt x="3767377" y="4966583"/>
                  <a:pt x="3760177" y="4974503"/>
                  <a:pt x="3749017" y="4979543"/>
                </a:cubicBezTo>
                <a:cubicBezTo>
                  <a:pt x="3693577" y="5002945"/>
                  <a:pt x="3643897" y="5034266"/>
                  <a:pt x="3592417" y="5065588"/>
                </a:cubicBezTo>
                <a:cubicBezTo>
                  <a:pt x="3570097" y="5078548"/>
                  <a:pt x="3545977" y="5075668"/>
                  <a:pt x="3522577" y="5078548"/>
                </a:cubicBezTo>
                <a:cubicBezTo>
                  <a:pt x="3467137" y="5085749"/>
                  <a:pt x="3409537" y="5085749"/>
                  <a:pt x="3351937" y="5084669"/>
                </a:cubicBezTo>
                <a:cubicBezTo>
                  <a:pt x="3311617" y="5096909"/>
                  <a:pt x="3270937" y="5109150"/>
                  <a:pt x="3230617" y="5122110"/>
                </a:cubicBezTo>
                <a:cubicBezTo>
                  <a:pt x="3195337" y="5149472"/>
                  <a:pt x="3157897" y="5164593"/>
                  <a:pt x="3114337" y="5142271"/>
                </a:cubicBezTo>
                <a:cubicBezTo>
                  <a:pt x="3098137" y="5144432"/>
                  <a:pt x="3084097" y="5151632"/>
                  <a:pt x="3067897" y="5149472"/>
                </a:cubicBezTo>
                <a:cubicBezTo>
                  <a:pt x="3050617" y="5156672"/>
                  <a:pt x="3032617" y="5153432"/>
                  <a:pt x="3014257" y="5154512"/>
                </a:cubicBezTo>
                <a:cubicBezTo>
                  <a:pt x="3006337" y="5160632"/>
                  <a:pt x="2996257" y="5158472"/>
                  <a:pt x="2986897" y="5159552"/>
                </a:cubicBezTo>
                <a:cubicBezTo>
                  <a:pt x="2959897" y="5168553"/>
                  <a:pt x="2931457" y="5170713"/>
                  <a:pt x="2903017" y="5175753"/>
                </a:cubicBezTo>
                <a:cubicBezTo>
                  <a:pt x="2864857" y="5187994"/>
                  <a:pt x="2827417" y="5196994"/>
                  <a:pt x="2787097" y="5196994"/>
                </a:cubicBezTo>
                <a:cubicBezTo>
                  <a:pt x="2647418" y="5195914"/>
                  <a:pt x="2508098" y="5199874"/>
                  <a:pt x="2369498" y="5189794"/>
                </a:cubicBezTo>
                <a:cubicBezTo>
                  <a:pt x="2304698" y="5185834"/>
                  <a:pt x="2240258" y="5186914"/>
                  <a:pt x="2178698" y="5169633"/>
                </a:cubicBezTo>
                <a:cubicBezTo>
                  <a:pt x="2166458" y="5165673"/>
                  <a:pt x="2155298" y="5161712"/>
                  <a:pt x="2144138" y="5154512"/>
                </a:cubicBezTo>
                <a:cubicBezTo>
                  <a:pt x="2121818" y="5141191"/>
                  <a:pt x="2100578" y="5125351"/>
                  <a:pt x="2072498" y="5141191"/>
                </a:cubicBezTo>
                <a:cubicBezTo>
                  <a:pt x="2063498" y="5146232"/>
                  <a:pt x="2050178" y="5141191"/>
                  <a:pt x="2042258" y="5135431"/>
                </a:cubicBezTo>
                <a:cubicBezTo>
                  <a:pt x="1934978" y="5075668"/>
                  <a:pt x="1827699" y="5019145"/>
                  <a:pt x="1718619" y="4966583"/>
                </a:cubicBezTo>
                <a:cubicBezTo>
                  <a:pt x="1528539" y="4873698"/>
                  <a:pt x="1357899" y="4753092"/>
                  <a:pt x="1182939" y="4635007"/>
                </a:cubicBezTo>
                <a:cubicBezTo>
                  <a:pt x="1121379" y="4592525"/>
                  <a:pt x="1065939" y="4543202"/>
                  <a:pt x="1010139" y="4493520"/>
                </a:cubicBezTo>
                <a:cubicBezTo>
                  <a:pt x="949659" y="4439877"/>
                  <a:pt x="893859" y="4383354"/>
                  <a:pt x="834459" y="4329712"/>
                </a:cubicBezTo>
                <a:cubicBezTo>
                  <a:pt x="826179" y="4322871"/>
                  <a:pt x="819339" y="4314591"/>
                  <a:pt x="812139" y="4307391"/>
                </a:cubicBezTo>
                <a:cubicBezTo>
                  <a:pt x="759580" y="4246908"/>
                  <a:pt x="705940" y="4187145"/>
                  <a:pt x="657700" y="4123781"/>
                </a:cubicBezTo>
                <a:cubicBezTo>
                  <a:pt x="631420" y="4088140"/>
                  <a:pt x="611980" y="4048898"/>
                  <a:pt x="595060" y="4009296"/>
                </a:cubicBezTo>
                <a:cubicBezTo>
                  <a:pt x="578860" y="3971854"/>
                  <a:pt x="559420" y="3937652"/>
                  <a:pt x="540340" y="3904171"/>
                </a:cubicBezTo>
                <a:cubicBezTo>
                  <a:pt x="509020" y="3850888"/>
                  <a:pt x="492820" y="3792205"/>
                  <a:pt x="472660" y="3735682"/>
                </a:cubicBezTo>
                <a:cubicBezTo>
                  <a:pt x="467620" y="3721282"/>
                  <a:pt x="462580" y="3707241"/>
                  <a:pt x="458620" y="3693200"/>
                </a:cubicBezTo>
                <a:cubicBezTo>
                  <a:pt x="430180" y="3625517"/>
                  <a:pt x="401740" y="3557474"/>
                  <a:pt x="374740" y="3489790"/>
                </a:cubicBezTo>
                <a:cubicBezTo>
                  <a:pt x="368620" y="3472870"/>
                  <a:pt x="363580" y="3454509"/>
                  <a:pt x="346300" y="3444428"/>
                </a:cubicBezTo>
                <a:cubicBezTo>
                  <a:pt x="294820" y="3426067"/>
                  <a:pt x="256300" y="3371705"/>
                  <a:pt x="250180" y="3318062"/>
                </a:cubicBezTo>
                <a:cubicBezTo>
                  <a:pt x="245140" y="3271620"/>
                  <a:pt x="246220" y="3225177"/>
                  <a:pt x="246220" y="3178735"/>
                </a:cubicBezTo>
                <a:cubicBezTo>
                  <a:pt x="246220" y="3170455"/>
                  <a:pt x="243340" y="3160374"/>
                  <a:pt x="251260" y="3153534"/>
                </a:cubicBezTo>
                <a:cubicBezTo>
                  <a:pt x="266380" y="3116812"/>
                  <a:pt x="262420" y="3076490"/>
                  <a:pt x="271420" y="3037968"/>
                </a:cubicBezTo>
                <a:cubicBezTo>
                  <a:pt x="274660" y="3027888"/>
                  <a:pt x="265300" y="3023928"/>
                  <a:pt x="258460" y="3018887"/>
                </a:cubicBezTo>
                <a:cubicBezTo>
                  <a:pt x="241180" y="3008807"/>
                  <a:pt x="224980" y="2998726"/>
                  <a:pt x="208780" y="2989726"/>
                </a:cubicBezTo>
                <a:cubicBezTo>
                  <a:pt x="147220" y="2957324"/>
                  <a:pt x="93580" y="2912682"/>
                  <a:pt x="48220" y="2861200"/>
                </a:cubicBezTo>
                <a:cubicBezTo>
                  <a:pt x="34900" y="2847159"/>
                  <a:pt x="25900" y="2829878"/>
                  <a:pt x="13660" y="2815837"/>
                </a:cubicBezTo>
                <a:cubicBezTo>
                  <a:pt x="-14420" y="2779476"/>
                  <a:pt x="6820" y="2752115"/>
                  <a:pt x="23740" y="2722953"/>
                </a:cubicBezTo>
                <a:cubicBezTo>
                  <a:pt x="43180" y="2689471"/>
                  <a:pt x="60100" y="2654190"/>
                  <a:pt x="91420" y="2627908"/>
                </a:cubicBezTo>
                <a:cubicBezTo>
                  <a:pt x="94660" y="2624668"/>
                  <a:pt x="97540" y="2618548"/>
                  <a:pt x="97540" y="2613508"/>
                </a:cubicBezTo>
                <a:cubicBezTo>
                  <a:pt x="98620" y="2570305"/>
                  <a:pt x="125980" y="2535744"/>
                  <a:pt x="143260" y="2498302"/>
                </a:cubicBezTo>
                <a:cubicBezTo>
                  <a:pt x="154420" y="2475261"/>
                  <a:pt x="187540" y="2471301"/>
                  <a:pt x="205900" y="2493262"/>
                </a:cubicBezTo>
                <a:cubicBezTo>
                  <a:pt x="230020" y="2521703"/>
                  <a:pt x="255220" y="2512703"/>
                  <a:pt x="280420" y="2504422"/>
                </a:cubicBezTo>
                <a:cubicBezTo>
                  <a:pt x="293740" y="2500462"/>
                  <a:pt x="306700" y="2495422"/>
                  <a:pt x="320020" y="2491462"/>
                </a:cubicBezTo>
                <a:lnTo>
                  <a:pt x="326140" y="2487501"/>
                </a:lnTo>
                <a:cubicBezTo>
                  <a:pt x="338020" y="2411538"/>
                  <a:pt x="350260" y="2334854"/>
                  <a:pt x="363580" y="2258890"/>
                </a:cubicBezTo>
                <a:cubicBezTo>
                  <a:pt x="357460" y="2231529"/>
                  <a:pt x="352420" y="2204167"/>
                  <a:pt x="344140" y="2177886"/>
                </a:cubicBezTo>
                <a:cubicBezTo>
                  <a:pt x="326140" y="2114523"/>
                  <a:pt x="339100" y="2054760"/>
                  <a:pt x="380500" y="2002198"/>
                </a:cubicBezTo>
                <a:cubicBezTo>
                  <a:pt x="391660" y="1987077"/>
                  <a:pt x="411820" y="1989957"/>
                  <a:pt x="426220" y="1978077"/>
                </a:cubicBezTo>
                <a:cubicBezTo>
                  <a:pt x="452500" y="1897073"/>
                  <a:pt x="487780" y="1819309"/>
                  <a:pt x="521260" y="1741545"/>
                </a:cubicBezTo>
                <a:cubicBezTo>
                  <a:pt x="569500" y="1629219"/>
                  <a:pt x="638260" y="1529135"/>
                  <a:pt x="696940" y="1424009"/>
                </a:cubicBezTo>
                <a:cubicBezTo>
                  <a:pt x="703060" y="1413929"/>
                  <a:pt x="710260" y="1406008"/>
                  <a:pt x="717100" y="1396648"/>
                </a:cubicBezTo>
                <a:cubicBezTo>
                  <a:pt x="721060" y="1364606"/>
                  <a:pt x="725380" y="1333285"/>
                  <a:pt x="723220" y="1299803"/>
                </a:cubicBezTo>
                <a:cubicBezTo>
                  <a:pt x="722140" y="1271362"/>
                  <a:pt x="708100" y="1245081"/>
                  <a:pt x="699820" y="1218799"/>
                </a:cubicBezTo>
                <a:cubicBezTo>
                  <a:pt x="694060" y="1196838"/>
                  <a:pt x="685780" y="1175597"/>
                  <a:pt x="684700" y="1153276"/>
                </a:cubicBezTo>
                <a:cubicBezTo>
                  <a:pt x="666700" y="1120875"/>
                  <a:pt x="694780" y="1097473"/>
                  <a:pt x="722140" y="1094593"/>
                </a:cubicBezTo>
                <a:cubicBezTo>
                  <a:pt x="765700" y="1090633"/>
                  <a:pt x="809259" y="1082353"/>
                  <a:pt x="852459" y="1081632"/>
                </a:cubicBezTo>
                <a:cubicBezTo>
                  <a:pt x="871899" y="1081632"/>
                  <a:pt x="893139" y="1083433"/>
                  <a:pt x="913299" y="1086673"/>
                </a:cubicBezTo>
                <a:cubicBezTo>
                  <a:pt x="935619" y="1090633"/>
                  <a:pt x="958659" y="1089553"/>
                  <a:pt x="980979" y="1082353"/>
                </a:cubicBezTo>
                <a:cubicBezTo>
                  <a:pt x="989979" y="1080553"/>
                  <a:pt x="1002219" y="1077312"/>
                  <a:pt x="1004019" y="1068312"/>
                </a:cubicBezTo>
                <a:cubicBezTo>
                  <a:pt x="1013379" y="1038070"/>
                  <a:pt x="1037499" y="1039150"/>
                  <a:pt x="1060899" y="1035910"/>
                </a:cubicBezTo>
                <a:cubicBezTo>
                  <a:pt x="1067739" y="1024030"/>
                  <a:pt x="1077819" y="1016829"/>
                  <a:pt x="1093299" y="1022950"/>
                </a:cubicBezTo>
                <a:cubicBezTo>
                  <a:pt x="1114179" y="1031950"/>
                  <a:pt x="1117419" y="1002789"/>
                  <a:pt x="1134699" y="1004589"/>
                </a:cubicBezTo>
                <a:cubicBezTo>
                  <a:pt x="1156659" y="983348"/>
                  <a:pt x="1178979" y="962107"/>
                  <a:pt x="1201299" y="940146"/>
                </a:cubicBezTo>
                <a:cubicBezTo>
                  <a:pt x="1226499" y="916745"/>
                  <a:pt x="1229739" y="904504"/>
                  <a:pt x="1212459" y="875342"/>
                </a:cubicBezTo>
                <a:cubicBezTo>
                  <a:pt x="1198059" y="851221"/>
                  <a:pt x="1198059" y="822780"/>
                  <a:pt x="1186179" y="798659"/>
                </a:cubicBezTo>
                <a:cubicBezTo>
                  <a:pt x="1182939" y="792538"/>
                  <a:pt x="1186179" y="789298"/>
                  <a:pt x="1191219" y="785338"/>
                </a:cubicBezTo>
                <a:cubicBezTo>
                  <a:pt x="1197339" y="781378"/>
                  <a:pt x="1197339" y="776338"/>
                  <a:pt x="1195179" y="770217"/>
                </a:cubicBezTo>
                <a:cubicBezTo>
                  <a:pt x="1192299" y="761217"/>
                  <a:pt x="1180059" y="750056"/>
                  <a:pt x="1186179" y="743936"/>
                </a:cubicBezTo>
                <a:cubicBezTo>
                  <a:pt x="1194099" y="735656"/>
                  <a:pt x="1209219" y="731695"/>
                  <a:pt x="1221459" y="729895"/>
                </a:cubicBezTo>
                <a:cubicBezTo>
                  <a:pt x="1249899" y="726655"/>
                  <a:pt x="1277979" y="727735"/>
                  <a:pt x="1303179" y="742856"/>
                </a:cubicBezTo>
                <a:cubicBezTo>
                  <a:pt x="1319379" y="752936"/>
                  <a:pt x="1333779" y="754017"/>
                  <a:pt x="1349979" y="745016"/>
                </a:cubicBezTo>
                <a:cubicBezTo>
                  <a:pt x="1355739" y="741056"/>
                  <a:pt x="1360779" y="738896"/>
                  <a:pt x="1366899" y="742856"/>
                </a:cubicBezTo>
                <a:cubicBezTo>
                  <a:pt x="1374099" y="747896"/>
                  <a:pt x="1373019" y="755097"/>
                  <a:pt x="1370139" y="761937"/>
                </a:cubicBezTo>
                <a:cubicBezTo>
                  <a:pt x="1361859" y="780298"/>
                  <a:pt x="1373019" y="791458"/>
                  <a:pt x="1386339" y="802619"/>
                </a:cubicBezTo>
                <a:cubicBezTo>
                  <a:pt x="1399299" y="814500"/>
                  <a:pt x="1407579" y="800459"/>
                  <a:pt x="1417659" y="795419"/>
                </a:cubicBezTo>
                <a:cubicBezTo>
                  <a:pt x="1427739" y="788218"/>
                  <a:pt x="1438899" y="782458"/>
                  <a:pt x="1448979" y="776338"/>
                </a:cubicBezTo>
                <a:cubicBezTo>
                  <a:pt x="1468059" y="764097"/>
                  <a:pt x="1475979" y="748976"/>
                  <a:pt x="1466979" y="724855"/>
                </a:cubicBezTo>
                <a:cubicBezTo>
                  <a:pt x="1456899" y="699294"/>
                  <a:pt x="1464099" y="696414"/>
                  <a:pt x="1491459" y="696414"/>
                </a:cubicBezTo>
                <a:cubicBezTo>
                  <a:pt x="1523499" y="695334"/>
                  <a:pt x="1554099" y="707574"/>
                  <a:pt x="1585419" y="708654"/>
                </a:cubicBezTo>
                <a:cubicBezTo>
                  <a:pt x="1631859" y="691373"/>
                  <a:pt x="1678299" y="671212"/>
                  <a:pt x="1727619" y="660052"/>
                </a:cubicBezTo>
                <a:cubicBezTo>
                  <a:pt x="1794579" y="633771"/>
                  <a:pt x="1861179" y="607489"/>
                  <a:pt x="1928858" y="581208"/>
                </a:cubicBezTo>
                <a:cubicBezTo>
                  <a:pt x="1929938" y="580128"/>
                  <a:pt x="1931018" y="580128"/>
                  <a:pt x="1932818" y="580128"/>
                </a:cubicBezTo>
                <a:cubicBezTo>
                  <a:pt x="2015978" y="543766"/>
                  <a:pt x="2100578" y="515685"/>
                  <a:pt x="2188778" y="496244"/>
                </a:cubicBezTo>
                <a:cubicBezTo>
                  <a:pt x="2208938" y="487244"/>
                  <a:pt x="2229098" y="482203"/>
                  <a:pt x="2251418" y="480043"/>
                </a:cubicBezTo>
                <a:cubicBezTo>
                  <a:pt x="2319098" y="459882"/>
                  <a:pt x="2389658" y="449802"/>
                  <a:pt x="2460578" y="438641"/>
                </a:cubicBezTo>
                <a:cubicBezTo>
                  <a:pt x="2526098" y="428561"/>
                  <a:pt x="2591978" y="416320"/>
                  <a:pt x="2658578" y="421360"/>
                </a:cubicBezTo>
                <a:cubicBezTo>
                  <a:pt x="2658578" y="422440"/>
                  <a:pt x="2658578" y="422440"/>
                  <a:pt x="2658578" y="422440"/>
                </a:cubicBezTo>
                <a:cubicBezTo>
                  <a:pt x="2664698" y="415600"/>
                  <a:pt x="2672618" y="418480"/>
                  <a:pt x="2679818" y="417400"/>
                </a:cubicBezTo>
                <a:cubicBezTo>
                  <a:pt x="2705017" y="356917"/>
                  <a:pt x="2688817" y="288154"/>
                  <a:pt x="2718337" y="228391"/>
                </a:cubicBezTo>
                <a:cubicBezTo>
                  <a:pt x="2725177" y="213270"/>
                  <a:pt x="2731297" y="197069"/>
                  <a:pt x="2753617" y="194189"/>
                </a:cubicBezTo>
                <a:cubicBezTo>
                  <a:pt x="2779897" y="190949"/>
                  <a:pt x="2805097" y="186989"/>
                  <a:pt x="2818417" y="217230"/>
                </a:cubicBezTo>
                <a:cubicBezTo>
                  <a:pt x="2837497" y="258632"/>
                  <a:pt x="2850457" y="301114"/>
                  <a:pt x="2844697" y="347557"/>
                </a:cubicBezTo>
                <a:cubicBezTo>
                  <a:pt x="2841457" y="370958"/>
                  <a:pt x="2845417" y="394359"/>
                  <a:pt x="2855497" y="416320"/>
                </a:cubicBezTo>
                <a:cubicBezTo>
                  <a:pt x="2908057" y="417400"/>
                  <a:pt x="2960617" y="417400"/>
                  <a:pt x="3013177" y="417400"/>
                </a:cubicBezTo>
                <a:cubicBezTo>
                  <a:pt x="3022537" y="417400"/>
                  <a:pt x="3032617" y="415600"/>
                  <a:pt x="3040537" y="421360"/>
                </a:cubicBezTo>
                <a:cubicBezTo>
                  <a:pt x="3060697" y="421360"/>
                  <a:pt x="3080137" y="426401"/>
                  <a:pt x="3098137" y="433601"/>
                </a:cubicBezTo>
                <a:cubicBezTo>
                  <a:pt x="3106417" y="433601"/>
                  <a:pt x="3115417" y="432521"/>
                  <a:pt x="3119377" y="424600"/>
                </a:cubicBezTo>
                <a:cubicBezTo>
                  <a:pt x="3146737" y="373118"/>
                  <a:pt x="3195337" y="333516"/>
                  <a:pt x="3209377" y="273033"/>
                </a:cubicBezTo>
                <a:cubicBezTo>
                  <a:pt x="3214417" y="253592"/>
                  <a:pt x="3209377" y="239551"/>
                  <a:pt x="3205417" y="222271"/>
                </a:cubicBezTo>
                <a:cubicBezTo>
                  <a:pt x="3199297" y="201029"/>
                  <a:pt x="3201457" y="180869"/>
                  <a:pt x="3199297" y="159627"/>
                </a:cubicBezTo>
                <a:cubicBezTo>
                  <a:pt x="3197137" y="130466"/>
                  <a:pt x="3200377" y="103105"/>
                  <a:pt x="3208297" y="75023"/>
                </a:cubicBezTo>
                <a:cubicBezTo>
                  <a:pt x="3220537" y="31461"/>
                  <a:pt x="3238537" y="14180"/>
                  <a:pt x="3284257" y="4100"/>
                </a:cubicBezTo>
                <a:cubicBezTo>
                  <a:pt x="3300187" y="590"/>
                  <a:pt x="3315352" y="-603"/>
                  <a:pt x="3329735" y="280"/>
                </a:cubicBezTo>
                <a:close/>
              </a:path>
            </a:pathLst>
          </a:cu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Encode Sans Light" pitchFamily="2" charset="77"/>
                <a:ea typeface="Roboto Regular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13069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Encode Sans Light" pitchFamily="2" charset="77"/>
                <a:ea typeface="Roboto Regular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040165"/>
      </p:ext>
    </p:extLst>
  </p:cSld>
  <p:clrMapOvr>
    <a:masterClrMapping/>
  </p:clrMapOvr>
  <p:transition advClick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pp features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175CD7A9-E177-EC4A-AD93-D5EC6334DAD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7895132" y="1242382"/>
            <a:ext cx="2433516" cy="4311243"/>
          </a:xfrm>
          <a:prstGeom prst="rect">
            <a:avLst/>
          </a:prstGeom>
          <a:solidFill>
            <a:schemeClr val="bg1"/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Encode Sans Light" pitchFamily="2" charset="77"/>
                <a:ea typeface="Roboto Regular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746329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pp features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13">
            <a:extLst>
              <a:ext uri="{FF2B5EF4-FFF2-40B4-BE49-F238E27FC236}">
                <a16:creationId xmlns:a16="http://schemas.microsoft.com/office/drawing/2014/main" id="{320510A6-CFA1-B949-A389-23542C07A0AF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3795600" y="995021"/>
            <a:ext cx="4600800" cy="2970852"/>
          </a:xfrm>
          <a:prstGeom prst="rect">
            <a:avLst/>
          </a:prstGeom>
          <a:solidFill>
            <a:schemeClr val="bg1"/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Encode Sans Light" pitchFamily="2" charset="77"/>
                <a:ea typeface="Roboto Regular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786245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sktop Web Mockup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 noChangeAspect="1"/>
          </p:cNvSpPr>
          <p:nvPr>
            <p:ph type="pic" sz="quarter" idx="14"/>
          </p:nvPr>
        </p:nvSpPr>
        <p:spPr>
          <a:xfrm>
            <a:off x="3791336" y="792145"/>
            <a:ext cx="4598072" cy="2601259"/>
          </a:xfrm>
          <a:prstGeom prst="rect">
            <a:avLst/>
          </a:prstGeom>
          <a:solidFill>
            <a:schemeClr val="bg1"/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Encode Sans Light" pitchFamily="2" charset="77"/>
                <a:ea typeface="Roboto Regular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539094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73590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69927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5EF88C4-BD4C-6B4F-8E97-850FB8BDB1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10343" y="1455642"/>
            <a:ext cx="3994569" cy="3996000"/>
          </a:xfrm>
          <a:prstGeom prst="ellipse">
            <a:avLst/>
          </a:prstGeom>
          <a:solidFill>
            <a:schemeClr val="bg1">
              <a:lumMod val="95000"/>
            </a:schemeClr>
          </a:solidFill>
          <a:effectLst>
            <a:softEdge rad="63500"/>
          </a:effectLst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Encode Sans Light" pitchFamily="2" charset="77"/>
                <a:ea typeface="Roboto Regular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55951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711311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_Right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p:transition advClick="0"/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_Left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0376340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5816137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Encode Sans Light" pitchFamily="2" charset="77"/>
              </a:defRPr>
            </a:lvl1pPr>
          </a:lstStyle>
          <a:p>
            <a:fld id="{B50CD552-C10E-614A-B810-77E320220E26}" type="datetimeFigureOut">
              <a:rPr lang="en-US" smtClean="0"/>
              <a:pPr/>
              <a:t>1/11/19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Encode Sans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Encode Sans Light" pitchFamily="2" charset="77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70" r:id="rId3"/>
    <p:sldLayoutId id="2147483669" r:id="rId4"/>
    <p:sldLayoutId id="2147483673" r:id="rId5"/>
    <p:sldLayoutId id="2147483661" r:id="rId6"/>
    <p:sldLayoutId id="2147483662" r:id="rId7"/>
    <p:sldLayoutId id="2147483671" r:id="rId8"/>
    <p:sldLayoutId id="2147483674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7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Encode Sans 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Encode Sans 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Encode Sans 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Encode Sans 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Encode Sans 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exels.com/" TargetMode="Externa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2422813" y="1889565"/>
            <a:ext cx="7346373" cy="208685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6000" dirty="0">
                <a:solidFill>
                  <a:schemeClr val="tx2"/>
                </a:solidFill>
                <a:latin typeface="Abril Fatface" panose="02000503000000020003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  <a:t>This is your Presentation Title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2989716" y="4337164"/>
            <a:ext cx="62125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dirty="0" err="1">
                <a:latin typeface="Encode Sans Light" pitchFamily="2" charset="77"/>
                <a:cs typeface="Abhaya Libre" panose="02000603000000000000" pitchFamily="2" charset="77"/>
              </a:rPr>
              <a:t>Write</a:t>
            </a:r>
            <a:r>
              <a:rPr lang="es-ES_tradnl" sz="2800" dirty="0">
                <a:latin typeface="Encode Sans Light" pitchFamily="2" charset="77"/>
                <a:cs typeface="Abhaya Libre" panose="02000603000000000000" pitchFamily="2" charset="77"/>
              </a:rPr>
              <a:t> </a:t>
            </a:r>
            <a:r>
              <a:rPr lang="es-ES_tradnl" sz="2800" dirty="0" err="1">
                <a:latin typeface="Encode Sans Light" pitchFamily="2" charset="77"/>
                <a:cs typeface="Abhaya Libre" panose="02000603000000000000" pitchFamily="2" charset="77"/>
              </a:rPr>
              <a:t>your</a:t>
            </a:r>
            <a:r>
              <a:rPr lang="es-ES_tradnl" sz="2800" dirty="0">
                <a:latin typeface="Encode Sans Light" pitchFamily="2" charset="77"/>
                <a:cs typeface="Abhaya Libre" panose="02000603000000000000" pitchFamily="2" charset="77"/>
              </a:rPr>
              <a:t> </a:t>
            </a:r>
            <a:r>
              <a:rPr lang="es-ES_tradnl" sz="2800" dirty="0" err="1">
                <a:latin typeface="Encode Sans Light" pitchFamily="2" charset="77"/>
                <a:cs typeface="Abhaya Libre" panose="02000603000000000000" pitchFamily="2" charset="77"/>
              </a:rPr>
              <a:t>subtitle</a:t>
            </a:r>
            <a:r>
              <a:rPr lang="es-ES_tradnl" sz="2800" dirty="0">
                <a:latin typeface="Encode Sans Light" pitchFamily="2" charset="77"/>
                <a:cs typeface="Abhaya Libre" panose="02000603000000000000" pitchFamily="2" charset="77"/>
              </a:rPr>
              <a:t> </a:t>
            </a:r>
            <a:r>
              <a:rPr lang="es-ES_tradnl" sz="2800" dirty="0" err="1">
                <a:latin typeface="Encode Sans Light" pitchFamily="2" charset="77"/>
                <a:cs typeface="Abhaya Libre" panose="02000603000000000000" pitchFamily="2" charset="77"/>
              </a:rPr>
              <a:t>here</a:t>
            </a:r>
            <a:endParaRPr lang="es-ES_tradnl" sz="2800" dirty="0">
              <a:latin typeface="Encode Sans Light" pitchFamily="2" charset="77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A854E2E2-084F-2E40-8C63-E517D60F8E0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4D940F5-1563-8D4E-B9B4-039F9035D160}"/>
              </a:ext>
            </a:extLst>
          </p:cNvPr>
          <p:cNvSpPr/>
          <p:nvPr/>
        </p:nvSpPr>
        <p:spPr>
          <a:xfrm>
            <a:off x="550863" y="4614956"/>
            <a:ext cx="6076502" cy="1730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00"/>
              </a:lnSpc>
            </a:pPr>
            <a:r>
              <a:rPr lang="en-US" sz="540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bril Fatface" panose="02000503000000020003" pitchFamily="2" charset="77"/>
                <a:cs typeface="Abhaya Libre ExtraBold" panose="02000603000000000000" pitchFamily="2" charset="77"/>
              </a:rPr>
              <a:t>Use Big Images To </a:t>
            </a:r>
            <a:r>
              <a:rPr lang="en-US" sz="540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bril Fatface" panose="02000503000000020003" pitchFamily="2" charset="77"/>
                <a:ea typeface="Nunito Bold" charset="0"/>
                <a:cs typeface="Abhaya Libre ExtraBold" panose="02000603000000000000" pitchFamily="2" charset="77"/>
              </a:rPr>
              <a:t>Show Your Ideas</a:t>
            </a:r>
          </a:p>
        </p:txBody>
      </p:sp>
    </p:spTree>
    <p:extLst>
      <p:ext uri="{BB962C8B-B14F-4D97-AF65-F5344CB8AC3E}">
        <p14:creationId xmlns:p14="http://schemas.microsoft.com/office/powerpoint/2010/main" val="1516250533"/>
      </p:ext>
    </p:extLst>
  </p:cSld>
  <p:clrMapOvr>
    <a:masterClrMapping/>
  </p:clrMapOvr>
  <p:transition advClick="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2615051" y="4594291"/>
            <a:ext cx="9765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Encode Sans Light" pitchFamily="2" charset="77"/>
                <a:ea typeface="Roboto" charset="0"/>
                <a:cs typeface="Poppins" pitchFamily="2" charset="77"/>
              </a:rPr>
              <a:t>Title 01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416985" y="5144756"/>
            <a:ext cx="1372687" cy="916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dirty="0">
                <a:solidFill>
                  <a:schemeClr val="accent1"/>
                </a:solidFill>
                <a:latin typeface="Encode Sans Light" pitchFamily="2" charset="77"/>
                <a:ea typeface="Lato" panose="020F0502020204030203" pitchFamily="34" charset="0"/>
                <a:cs typeface="Lato" panose="020F0502020204030203" pitchFamily="34" charset="0"/>
              </a:rPr>
              <a:t>Your great description here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593443" y="4594291"/>
            <a:ext cx="1010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Encode Sans Light" pitchFamily="2" charset="77"/>
                <a:ea typeface="Roboto" charset="0"/>
                <a:cs typeface="Poppins" pitchFamily="2" charset="77"/>
              </a:rPr>
              <a:t>Title 02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412205" y="5144756"/>
            <a:ext cx="1372687" cy="916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dirty="0">
                <a:solidFill>
                  <a:schemeClr val="accent2"/>
                </a:solidFill>
                <a:latin typeface="Encode Sans Light" pitchFamily="2" charset="77"/>
                <a:ea typeface="Lato" panose="020F0502020204030203" pitchFamily="34" charset="0"/>
                <a:cs typeface="Lato" panose="020F0502020204030203" pitchFamily="34" charset="0"/>
              </a:rPr>
              <a:t>Your great description here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601330" y="4594291"/>
            <a:ext cx="10134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3"/>
                </a:solidFill>
                <a:latin typeface="Encode Sans Light" pitchFamily="2" charset="77"/>
                <a:ea typeface="Roboto" charset="0"/>
                <a:cs typeface="Poppins" pitchFamily="2" charset="77"/>
              </a:rPr>
              <a:t>Title 03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421693" y="5144756"/>
            <a:ext cx="1372687" cy="916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dirty="0">
                <a:solidFill>
                  <a:schemeClr val="accent3"/>
                </a:solidFill>
                <a:latin typeface="Encode Sans Light" pitchFamily="2" charset="77"/>
                <a:ea typeface="Lato" panose="020F0502020204030203" pitchFamily="34" charset="0"/>
                <a:cs typeface="Lato" panose="020F0502020204030203" pitchFamily="34" charset="0"/>
              </a:rPr>
              <a:t>Your great description here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8590619" y="4594291"/>
            <a:ext cx="10358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4"/>
                </a:solidFill>
                <a:latin typeface="Encode Sans Light" pitchFamily="2" charset="77"/>
                <a:ea typeface="Roboto" charset="0"/>
                <a:cs typeface="Poppins" pitchFamily="2" charset="77"/>
              </a:rPr>
              <a:t>Title 04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422208" y="5144756"/>
            <a:ext cx="1372687" cy="916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dirty="0">
                <a:solidFill>
                  <a:schemeClr val="accent4"/>
                </a:solidFill>
                <a:latin typeface="Encode Sans Light" pitchFamily="2" charset="77"/>
                <a:ea typeface="Lato" panose="020F0502020204030203" pitchFamily="34" charset="0"/>
                <a:cs typeface="Lato" panose="020F0502020204030203" pitchFamily="34" charset="0"/>
              </a:rPr>
              <a:t>Your great description here</a:t>
            </a:r>
          </a:p>
        </p:txBody>
      </p:sp>
      <p:sp>
        <p:nvSpPr>
          <p:cNvPr id="52" name="Block Arc 51"/>
          <p:cNvSpPr>
            <a:spLocks noChangeAspect="1"/>
          </p:cNvSpPr>
          <p:nvPr/>
        </p:nvSpPr>
        <p:spPr>
          <a:xfrm rot="10800000">
            <a:off x="1994561" y="1962930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tx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  <a:latin typeface="Encode Sans Light" pitchFamily="2" charset="77"/>
            </a:endParaRPr>
          </a:p>
        </p:txBody>
      </p:sp>
      <p:sp>
        <p:nvSpPr>
          <p:cNvPr id="54" name="Block Arc 53"/>
          <p:cNvSpPr>
            <a:spLocks noChangeAspect="1"/>
          </p:cNvSpPr>
          <p:nvPr/>
        </p:nvSpPr>
        <p:spPr>
          <a:xfrm>
            <a:off x="3998051" y="1962930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tx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  <a:latin typeface="Encode Sans Light" pitchFamily="2" charset="77"/>
            </a:endParaRPr>
          </a:p>
        </p:txBody>
      </p:sp>
      <p:sp>
        <p:nvSpPr>
          <p:cNvPr id="56" name="Block Arc 55"/>
          <p:cNvSpPr>
            <a:spLocks noChangeAspect="1"/>
          </p:cNvSpPr>
          <p:nvPr/>
        </p:nvSpPr>
        <p:spPr>
          <a:xfrm rot="10800000">
            <a:off x="6001541" y="1962931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tx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  <a:latin typeface="Encode Sans Light" pitchFamily="2" charset="77"/>
            </a:endParaRPr>
          </a:p>
        </p:txBody>
      </p:sp>
      <p:sp>
        <p:nvSpPr>
          <p:cNvPr id="63" name="Block Arc 62"/>
          <p:cNvSpPr>
            <a:spLocks noChangeAspect="1"/>
          </p:cNvSpPr>
          <p:nvPr/>
        </p:nvSpPr>
        <p:spPr>
          <a:xfrm>
            <a:off x="8005031" y="1962933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tx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  <a:latin typeface="Encode Sans Light" pitchFamily="2" charset="77"/>
            </a:endParaRPr>
          </a:p>
        </p:txBody>
      </p:sp>
      <p:sp>
        <p:nvSpPr>
          <p:cNvPr id="3" name="Block Arc 2"/>
          <p:cNvSpPr>
            <a:spLocks noChangeAspect="1"/>
          </p:cNvSpPr>
          <p:nvPr/>
        </p:nvSpPr>
        <p:spPr>
          <a:xfrm>
            <a:off x="1994561" y="1962930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  <a:latin typeface="Encode Sans Light" pitchFamily="2" charset="77"/>
            </a:endParaRPr>
          </a:p>
        </p:txBody>
      </p:sp>
      <p:sp>
        <p:nvSpPr>
          <p:cNvPr id="53" name="Block Arc 52"/>
          <p:cNvSpPr>
            <a:spLocks noChangeAspect="1"/>
          </p:cNvSpPr>
          <p:nvPr/>
        </p:nvSpPr>
        <p:spPr>
          <a:xfrm rot="10800000">
            <a:off x="3998051" y="1962930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  <a:latin typeface="Encode Sans Light" pitchFamily="2" charset="77"/>
            </a:endParaRPr>
          </a:p>
        </p:txBody>
      </p:sp>
      <p:sp>
        <p:nvSpPr>
          <p:cNvPr id="62" name="Block Arc 61"/>
          <p:cNvSpPr>
            <a:spLocks noChangeAspect="1"/>
          </p:cNvSpPr>
          <p:nvPr/>
        </p:nvSpPr>
        <p:spPr>
          <a:xfrm rot="10800000">
            <a:off x="8005031" y="1962933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  <a:latin typeface="Encode Sans Light" pitchFamily="2" charset="77"/>
            </a:endParaRPr>
          </a:p>
        </p:txBody>
      </p:sp>
      <p:sp>
        <p:nvSpPr>
          <p:cNvPr id="55" name="Block Arc 54"/>
          <p:cNvSpPr>
            <a:spLocks noChangeAspect="1"/>
          </p:cNvSpPr>
          <p:nvPr/>
        </p:nvSpPr>
        <p:spPr>
          <a:xfrm>
            <a:off x="6001541" y="1962931"/>
            <a:ext cx="2213784" cy="2296614"/>
          </a:xfrm>
          <a:prstGeom prst="blockArc">
            <a:avLst>
              <a:gd name="adj1" fmla="val 10800000"/>
              <a:gd name="adj2" fmla="val 0"/>
              <a:gd name="adj3" fmla="val 9694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799">
              <a:solidFill>
                <a:schemeClr val="tx1"/>
              </a:solidFill>
              <a:latin typeface="Encode Sans Light" pitchFamily="2" charset="77"/>
            </a:endParaRPr>
          </a:p>
        </p:txBody>
      </p:sp>
      <p:sp>
        <p:nvSpPr>
          <p:cNvPr id="41" name="AutoShape 134"/>
          <p:cNvSpPr>
            <a:spLocks/>
          </p:cNvSpPr>
          <p:nvPr/>
        </p:nvSpPr>
        <p:spPr bwMode="auto">
          <a:xfrm>
            <a:off x="2899207" y="2904677"/>
            <a:ext cx="396820" cy="39518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7152"/>
                </a:moveTo>
                <a:cubicBezTo>
                  <a:pt x="21509" y="7979"/>
                  <a:pt x="21282" y="8750"/>
                  <a:pt x="20914" y="9461"/>
                </a:cubicBezTo>
                <a:cubicBezTo>
                  <a:pt x="20549" y="10173"/>
                  <a:pt x="20079" y="10791"/>
                  <a:pt x="19504" y="11311"/>
                </a:cubicBezTo>
                <a:cubicBezTo>
                  <a:pt x="18932" y="11836"/>
                  <a:pt x="18276" y="12245"/>
                  <a:pt x="17542" y="12545"/>
                </a:cubicBezTo>
                <a:cubicBezTo>
                  <a:pt x="16803" y="12838"/>
                  <a:pt x="16016" y="12988"/>
                  <a:pt x="15175" y="12988"/>
                </a:cubicBezTo>
                <a:cubicBezTo>
                  <a:pt x="14626" y="12988"/>
                  <a:pt x="14048" y="12914"/>
                  <a:pt x="13457" y="12759"/>
                </a:cubicBezTo>
                <a:lnTo>
                  <a:pt x="5243" y="20964"/>
                </a:lnTo>
                <a:cubicBezTo>
                  <a:pt x="4818" y="21385"/>
                  <a:pt x="4312" y="21599"/>
                  <a:pt x="3725" y="21599"/>
                </a:cubicBezTo>
                <a:cubicBezTo>
                  <a:pt x="3111" y="21599"/>
                  <a:pt x="2593" y="21388"/>
                  <a:pt x="2165" y="20964"/>
                </a:cubicBezTo>
                <a:cubicBezTo>
                  <a:pt x="1959" y="20758"/>
                  <a:pt x="1729" y="20544"/>
                  <a:pt x="1483" y="20320"/>
                </a:cubicBezTo>
                <a:cubicBezTo>
                  <a:pt x="1234" y="20100"/>
                  <a:pt x="999" y="19866"/>
                  <a:pt x="778" y="19617"/>
                </a:cubicBezTo>
                <a:cubicBezTo>
                  <a:pt x="557" y="19369"/>
                  <a:pt x="370" y="19106"/>
                  <a:pt x="223" y="18827"/>
                </a:cubicBezTo>
                <a:cubicBezTo>
                  <a:pt x="73" y="18547"/>
                  <a:pt x="0" y="18242"/>
                  <a:pt x="0" y="17909"/>
                </a:cubicBezTo>
                <a:cubicBezTo>
                  <a:pt x="0" y="17613"/>
                  <a:pt x="56" y="17330"/>
                  <a:pt x="169" y="17062"/>
                </a:cubicBezTo>
                <a:cubicBezTo>
                  <a:pt x="283" y="16797"/>
                  <a:pt x="438" y="16565"/>
                  <a:pt x="637" y="16367"/>
                </a:cubicBezTo>
                <a:lnTo>
                  <a:pt x="8893" y="8134"/>
                </a:lnTo>
                <a:cubicBezTo>
                  <a:pt x="8743" y="7541"/>
                  <a:pt x="8669" y="6993"/>
                  <a:pt x="8660" y="6485"/>
                </a:cubicBezTo>
                <a:cubicBezTo>
                  <a:pt x="8660" y="5604"/>
                  <a:pt x="8833" y="4766"/>
                  <a:pt x="9176" y="3964"/>
                </a:cubicBezTo>
                <a:cubicBezTo>
                  <a:pt x="9521" y="3168"/>
                  <a:pt x="9983" y="2479"/>
                  <a:pt x="10566" y="1897"/>
                </a:cubicBezTo>
                <a:cubicBezTo>
                  <a:pt x="11149" y="1315"/>
                  <a:pt x="11831" y="855"/>
                  <a:pt x="12621" y="513"/>
                </a:cubicBezTo>
                <a:cubicBezTo>
                  <a:pt x="13406" y="172"/>
                  <a:pt x="14241" y="0"/>
                  <a:pt x="15130" y="0"/>
                </a:cubicBezTo>
                <a:cubicBezTo>
                  <a:pt x="15979" y="0"/>
                  <a:pt x="16798" y="160"/>
                  <a:pt x="17588" y="485"/>
                </a:cubicBezTo>
                <a:cubicBezTo>
                  <a:pt x="18377" y="813"/>
                  <a:pt x="19077" y="1264"/>
                  <a:pt x="19683" y="1849"/>
                </a:cubicBezTo>
                <a:lnTo>
                  <a:pt x="13692" y="4037"/>
                </a:lnTo>
                <a:lnTo>
                  <a:pt x="13108" y="7228"/>
                </a:lnTo>
                <a:lnTo>
                  <a:pt x="15603" y="9295"/>
                </a:lnTo>
                <a:lnTo>
                  <a:pt x="21599" y="7152"/>
                </a:lnTo>
                <a:close/>
                <a:moveTo>
                  <a:pt x="3720" y="18991"/>
                </a:moveTo>
                <a:cubicBezTo>
                  <a:pt x="4017" y="18991"/>
                  <a:pt x="4269" y="18886"/>
                  <a:pt x="4479" y="18674"/>
                </a:cubicBezTo>
                <a:cubicBezTo>
                  <a:pt x="4688" y="18462"/>
                  <a:pt x="4790" y="18208"/>
                  <a:pt x="4790" y="17909"/>
                </a:cubicBezTo>
                <a:cubicBezTo>
                  <a:pt x="4790" y="17593"/>
                  <a:pt x="4685" y="17333"/>
                  <a:pt x="4473" y="17133"/>
                </a:cubicBezTo>
                <a:cubicBezTo>
                  <a:pt x="4261" y="16929"/>
                  <a:pt x="4009" y="16830"/>
                  <a:pt x="3720" y="16830"/>
                </a:cubicBezTo>
                <a:cubicBezTo>
                  <a:pt x="3403" y="16830"/>
                  <a:pt x="3145" y="16935"/>
                  <a:pt x="2941" y="17138"/>
                </a:cubicBezTo>
                <a:cubicBezTo>
                  <a:pt x="2737" y="17347"/>
                  <a:pt x="2638" y="17604"/>
                  <a:pt x="2638" y="17909"/>
                </a:cubicBezTo>
                <a:cubicBezTo>
                  <a:pt x="2638" y="18206"/>
                  <a:pt x="2737" y="18460"/>
                  <a:pt x="2941" y="18674"/>
                </a:cubicBezTo>
                <a:cubicBezTo>
                  <a:pt x="3145" y="18889"/>
                  <a:pt x="3403" y="18991"/>
                  <a:pt x="3720" y="18991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  <a:extLst/>
        </p:spPr>
        <p:txBody>
          <a:bodyPr lIns="50783" tIns="50783" rIns="50783" bIns="50783" anchor="ctr"/>
          <a:lstStyle/>
          <a:p>
            <a:pPr defTabSz="457040">
              <a:defRPr/>
            </a:pPr>
            <a:endParaRPr lang="es-ES" sz="2949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Encode Sans Light" pitchFamily="2" charset="77"/>
              <a:cs typeface="Gill Sans" charset="0"/>
              <a:sym typeface="Gill Sans" charset="0"/>
            </a:endParaRPr>
          </a:p>
        </p:txBody>
      </p:sp>
      <p:sp>
        <p:nvSpPr>
          <p:cNvPr id="42" name="AutoShape 115"/>
          <p:cNvSpPr>
            <a:spLocks/>
          </p:cNvSpPr>
          <p:nvPr/>
        </p:nvSpPr>
        <p:spPr bwMode="auto">
          <a:xfrm>
            <a:off x="4911924" y="2905825"/>
            <a:ext cx="384890" cy="38489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357" y="18801"/>
                </a:moveTo>
                <a:cubicBezTo>
                  <a:pt x="21518" y="18965"/>
                  <a:pt x="21599" y="19177"/>
                  <a:pt x="21599" y="19436"/>
                </a:cubicBezTo>
                <a:cubicBezTo>
                  <a:pt x="21599" y="19580"/>
                  <a:pt x="21518" y="19775"/>
                  <a:pt x="21357" y="20018"/>
                </a:cubicBezTo>
                <a:cubicBezTo>
                  <a:pt x="21193" y="20261"/>
                  <a:pt x="20989" y="20504"/>
                  <a:pt x="20746" y="20741"/>
                </a:cubicBezTo>
                <a:cubicBezTo>
                  <a:pt x="20503" y="20978"/>
                  <a:pt x="20260" y="21184"/>
                  <a:pt x="20023" y="21348"/>
                </a:cubicBezTo>
                <a:cubicBezTo>
                  <a:pt x="19783" y="21518"/>
                  <a:pt x="19593" y="21599"/>
                  <a:pt x="19447" y="21599"/>
                </a:cubicBezTo>
                <a:cubicBezTo>
                  <a:pt x="19189" y="21599"/>
                  <a:pt x="18975" y="21515"/>
                  <a:pt x="18811" y="21343"/>
                </a:cubicBezTo>
                <a:lnTo>
                  <a:pt x="13957" y="16502"/>
                </a:lnTo>
                <a:cubicBezTo>
                  <a:pt x="13217" y="16980"/>
                  <a:pt x="12428" y="17350"/>
                  <a:pt x="11589" y="17604"/>
                </a:cubicBezTo>
                <a:cubicBezTo>
                  <a:pt x="10750" y="17864"/>
                  <a:pt x="9891" y="17991"/>
                  <a:pt x="9007" y="17991"/>
                </a:cubicBezTo>
                <a:cubicBezTo>
                  <a:pt x="7769" y="17991"/>
                  <a:pt x="6608" y="17759"/>
                  <a:pt x="5517" y="17290"/>
                </a:cubicBezTo>
                <a:cubicBezTo>
                  <a:pt x="4427" y="16822"/>
                  <a:pt x="3469" y="16175"/>
                  <a:pt x="2644" y="15353"/>
                </a:cubicBezTo>
                <a:cubicBezTo>
                  <a:pt x="1816" y="14534"/>
                  <a:pt x="1172" y="13580"/>
                  <a:pt x="700" y="12487"/>
                </a:cubicBezTo>
                <a:cubicBezTo>
                  <a:pt x="231" y="11400"/>
                  <a:pt x="0" y="10236"/>
                  <a:pt x="0" y="8999"/>
                </a:cubicBezTo>
                <a:cubicBezTo>
                  <a:pt x="0" y="7768"/>
                  <a:pt x="231" y="6602"/>
                  <a:pt x="700" y="5515"/>
                </a:cubicBezTo>
                <a:cubicBezTo>
                  <a:pt x="1169" y="4422"/>
                  <a:pt x="1816" y="3467"/>
                  <a:pt x="2644" y="2645"/>
                </a:cubicBezTo>
                <a:cubicBezTo>
                  <a:pt x="3469" y="1827"/>
                  <a:pt x="4424" y="1180"/>
                  <a:pt x="5512" y="708"/>
                </a:cubicBezTo>
                <a:cubicBezTo>
                  <a:pt x="6600" y="237"/>
                  <a:pt x="7764" y="0"/>
                  <a:pt x="9007" y="0"/>
                </a:cubicBezTo>
                <a:cubicBezTo>
                  <a:pt x="10244" y="0"/>
                  <a:pt x="11403" y="237"/>
                  <a:pt x="12488" y="708"/>
                </a:cubicBezTo>
                <a:cubicBezTo>
                  <a:pt x="13573" y="1180"/>
                  <a:pt x="14530" y="1827"/>
                  <a:pt x="15358" y="2645"/>
                </a:cubicBezTo>
                <a:cubicBezTo>
                  <a:pt x="16183" y="3467"/>
                  <a:pt x="16830" y="4422"/>
                  <a:pt x="17299" y="5515"/>
                </a:cubicBezTo>
                <a:cubicBezTo>
                  <a:pt x="17768" y="6602"/>
                  <a:pt x="18003" y="7768"/>
                  <a:pt x="18003" y="8999"/>
                </a:cubicBezTo>
                <a:cubicBezTo>
                  <a:pt x="18003" y="9886"/>
                  <a:pt x="17873" y="10747"/>
                  <a:pt x="17616" y="11589"/>
                </a:cubicBezTo>
                <a:cubicBezTo>
                  <a:pt x="17359" y="12433"/>
                  <a:pt x="16991" y="13218"/>
                  <a:pt x="16514" y="13947"/>
                </a:cubicBezTo>
                <a:lnTo>
                  <a:pt x="21357" y="18801"/>
                </a:lnTo>
                <a:close/>
                <a:moveTo>
                  <a:pt x="3596" y="8999"/>
                </a:moveTo>
                <a:cubicBezTo>
                  <a:pt x="3596" y="9759"/>
                  <a:pt x="3740" y="10465"/>
                  <a:pt x="4028" y="11117"/>
                </a:cubicBezTo>
                <a:cubicBezTo>
                  <a:pt x="4317" y="11770"/>
                  <a:pt x="4707" y="12337"/>
                  <a:pt x="5193" y="12820"/>
                </a:cubicBezTo>
                <a:cubicBezTo>
                  <a:pt x="5679" y="13300"/>
                  <a:pt x="6252" y="13684"/>
                  <a:pt x="6908" y="13969"/>
                </a:cubicBezTo>
                <a:cubicBezTo>
                  <a:pt x="7566" y="14252"/>
                  <a:pt x="8264" y="14393"/>
                  <a:pt x="9004" y="14393"/>
                </a:cubicBezTo>
                <a:cubicBezTo>
                  <a:pt x="9744" y="14393"/>
                  <a:pt x="10439" y="14252"/>
                  <a:pt x="11092" y="13969"/>
                </a:cubicBezTo>
                <a:cubicBezTo>
                  <a:pt x="11745" y="13684"/>
                  <a:pt x="12318" y="13300"/>
                  <a:pt x="12801" y="12820"/>
                </a:cubicBezTo>
                <a:cubicBezTo>
                  <a:pt x="13290" y="12337"/>
                  <a:pt x="13677" y="11770"/>
                  <a:pt x="13965" y="11117"/>
                </a:cubicBezTo>
                <a:cubicBezTo>
                  <a:pt x="14254" y="10465"/>
                  <a:pt x="14398" y="9759"/>
                  <a:pt x="14398" y="8999"/>
                </a:cubicBezTo>
                <a:cubicBezTo>
                  <a:pt x="14398" y="8259"/>
                  <a:pt x="14254" y="7565"/>
                  <a:pt x="13965" y="6912"/>
                </a:cubicBezTo>
                <a:cubicBezTo>
                  <a:pt x="13674" y="6257"/>
                  <a:pt x="13290" y="5684"/>
                  <a:pt x="12801" y="5192"/>
                </a:cubicBezTo>
                <a:cubicBezTo>
                  <a:pt x="12315" y="4704"/>
                  <a:pt x="11745" y="4317"/>
                  <a:pt x="11092" y="4032"/>
                </a:cubicBezTo>
                <a:cubicBezTo>
                  <a:pt x="10439" y="3749"/>
                  <a:pt x="9741" y="3605"/>
                  <a:pt x="9004" y="3605"/>
                </a:cubicBezTo>
                <a:cubicBezTo>
                  <a:pt x="8267" y="3605"/>
                  <a:pt x="7566" y="3749"/>
                  <a:pt x="6908" y="4032"/>
                </a:cubicBezTo>
                <a:cubicBezTo>
                  <a:pt x="6252" y="4317"/>
                  <a:pt x="5676" y="4704"/>
                  <a:pt x="5193" y="5192"/>
                </a:cubicBezTo>
                <a:cubicBezTo>
                  <a:pt x="4707" y="5684"/>
                  <a:pt x="4317" y="6257"/>
                  <a:pt x="4028" y="6912"/>
                </a:cubicBezTo>
                <a:cubicBezTo>
                  <a:pt x="3740" y="7565"/>
                  <a:pt x="3596" y="8256"/>
                  <a:pt x="3596" y="8999"/>
                </a:cubicBezTo>
                <a:moveTo>
                  <a:pt x="9007" y="5591"/>
                </a:moveTo>
                <a:cubicBezTo>
                  <a:pt x="9185" y="5591"/>
                  <a:pt x="9343" y="5656"/>
                  <a:pt x="9473" y="5785"/>
                </a:cubicBezTo>
                <a:cubicBezTo>
                  <a:pt x="9603" y="5918"/>
                  <a:pt x="9668" y="6082"/>
                  <a:pt x="9668" y="6279"/>
                </a:cubicBezTo>
                <a:cubicBezTo>
                  <a:pt x="9668" y="6460"/>
                  <a:pt x="9603" y="6616"/>
                  <a:pt x="9473" y="6745"/>
                </a:cubicBezTo>
                <a:cubicBezTo>
                  <a:pt x="9343" y="6878"/>
                  <a:pt x="9185" y="6943"/>
                  <a:pt x="9007" y="6943"/>
                </a:cubicBezTo>
                <a:cubicBezTo>
                  <a:pt x="8439" y="6943"/>
                  <a:pt x="7953" y="7144"/>
                  <a:pt x="7552" y="7536"/>
                </a:cubicBezTo>
                <a:cubicBezTo>
                  <a:pt x="7151" y="7934"/>
                  <a:pt x="6950" y="8423"/>
                  <a:pt x="6950" y="8996"/>
                </a:cubicBezTo>
                <a:cubicBezTo>
                  <a:pt x="6950" y="9180"/>
                  <a:pt x="6885" y="9332"/>
                  <a:pt x="6755" y="9465"/>
                </a:cubicBezTo>
                <a:cubicBezTo>
                  <a:pt x="6622" y="9595"/>
                  <a:pt x="6467" y="9657"/>
                  <a:pt x="6289" y="9657"/>
                </a:cubicBezTo>
                <a:cubicBezTo>
                  <a:pt x="6080" y="9657"/>
                  <a:pt x="5913" y="9595"/>
                  <a:pt x="5786" y="9465"/>
                </a:cubicBezTo>
                <a:cubicBezTo>
                  <a:pt x="5659" y="9332"/>
                  <a:pt x="5599" y="9180"/>
                  <a:pt x="5599" y="8996"/>
                </a:cubicBezTo>
                <a:cubicBezTo>
                  <a:pt x="5599" y="8539"/>
                  <a:pt x="5684" y="8104"/>
                  <a:pt x="5862" y="7686"/>
                </a:cubicBezTo>
                <a:cubicBezTo>
                  <a:pt x="6037" y="7271"/>
                  <a:pt x="6280" y="6907"/>
                  <a:pt x="6597" y="6590"/>
                </a:cubicBezTo>
                <a:cubicBezTo>
                  <a:pt x="6905" y="6277"/>
                  <a:pt x="7264" y="6028"/>
                  <a:pt x="7676" y="5856"/>
                </a:cubicBezTo>
                <a:cubicBezTo>
                  <a:pt x="8086" y="5681"/>
                  <a:pt x="8529" y="5591"/>
                  <a:pt x="9007" y="5591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  <a:extLst/>
        </p:spPr>
        <p:txBody>
          <a:bodyPr lIns="19043" tIns="19043" rIns="19043" bIns="19043" anchor="ctr"/>
          <a:lstStyle/>
          <a:p>
            <a:pPr defTabSz="171382">
              <a:defRPr/>
            </a:pPr>
            <a:endParaRPr lang="es-ES" sz="11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Encode Sans Light" pitchFamily="2" charset="77"/>
              <a:cs typeface="Gill Sans" charset="0"/>
              <a:sym typeface="Gill Sans" charset="0"/>
            </a:endParaRPr>
          </a:p>
        </p:txBody>
      </p:sp>
      <p:sp>
        <p:nvSpPr>
          <p:cNvPr id="43" name="AutoShape 19"/>
          <p:cNvSpPr>
            <a:spLocks/>
          </p:cNvSpPr>
          <p:nvPr/>
        </p:nvSpPr>
        <p:spPr bwMode="auto">
          <a:xfrm>
            <a:off x="6938307" y="2933268"/>
            <a:ext cx="340568" cy="340568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  <a:extLst/>
        </p:spPr>
        <p:txBody>
          <a:bodyPr lIns="19043" tIns="19043" rIns="19043" bIns="19043" anchor="ctr"/>
          <a:lstStyle/>
          <a:p>
            <a:pPr defTabSz="171382">
              <a:defRPr/>
            </a:pPr>
            <a:endParaRPr lang="es-ES" sz="11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Encode Sans Light" pitchFamily="2" charset="77"/>
              <a:cs typeface="Gill Sans" charset="0"/>
              <a:sym typeface="Gill Sans" charset="0"/>
            </a:endParaRPr>
          </a:p>
        </p:txBody>
      </p:sp>
      <p:sp>
        <p:nvSpPr>
          <p:cNvPr id="44" name="AutoShape 84"/>
          <p:cNvSpPr>
            <a:spLocks/>
          </p:cNvSpPr>
          <p:nvPr/>
        </p:nvSpPr>
        <p:spPr bwMode="auto">
          <a:xfrm>
            <a:off x="8946988" y="2943967"/>
            <a:ext cx="334891" cy="32787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792" y="0"/>
                </a:moveTo>
                <a:cubicBezTo>
                  <a:pt x="12101" y="0"/>
                  <a:pt x="13398" y="296"/>
                  <a:pt x="14685" y="897"/>
                </a:cubicBezTo>
                <a:cubicBezTo>
                  <a:pt x="15972" y="1496"/>
                  <a:pt x="17128" y="2309"/>
                  <a:pt x="18152" y="3337"/>
                </a:cubicBezTo>
                <a:cubicBezTo>
                  <a:pt x="19173" y="4365"/>
                  <a:pt x="20002" y="5565"/>
                  <a:pt x="20642" y="6941"/>
                </a:cubicBezTo>
                <a:cubicBezTo>
                  <a:pt x="21277" y="8313"/>
                  <a:pt x="21599" y="9784"/>
                  <a:pt x="21599" y="11354"/>
                </a:cubicBezTo>
                <a:cubicBezTo>
                  <a:pt x="21599" y="12995"/>
                  <a:pt x="21305" y="14571"/>
                  <a:pt x="20722" y="16085"/>
                </a:cubicBezTo>
                <a:lnTo>
                  <a:pt x="20416" y="16895"/>
                </a:lnTo>
                <a:lnTo>
                  <a:pt x="18455" y="17245"/>
                </a:lnTo>
                <a:cubicBezTo>
                  <a:pt x="18253" y="18183"/>
                  <a:pt x="17836" y="18965"/>
                  <a:pt x="17210" y="19589"/>
                </a:cubicBezTo>
                <a:cubicBezTo>
                  <a:pt x="16584" y="20207"/>
                  <a:pt x="15843" y="20521"/>
                  <a:pt x="14996" y="20521"/>
                </a:cubicBezTo>
                <a:lnTo>
                  <a:pt x="14996" y="21074"/>
                </a:lnTo>
                <a:cubicBezTo>
                  <a:pt x="14996" y="21218"/>
                  <a:pt x="14953" y="21343"/>
                  <a:pt x="14862" y="21447"/>
                </a:cubicBezTo>
                <a:cubicBezTo>
                  <a:pt x="14770" y="21549"/>
                  <a:pt x="14664" y="21599"/>
                  <a:pt x="14534" y="21599"/>
                </a:cubicBezTo>
                <a:lnTo>
                  <a:pt x="13633" y="21599"/>
                </a:lnTo>
                <a:cubicBezTo>
                  <a:pt x="13513" y="21599"/>
                  <a:pt x="13407" y="21549"/>
                  <a:pt x="13322" y="21447"/>
                </a:cubicBezTo>
                <a:cubicBezTo>
                  <a:pt x="13238" y="21343"/>
                  <a:pt x="13193" y="21218"/>
                  <a:pt x="13193" y="21074"/>
                </a:cubicBezTo>
                <a:lnTo>
                  <a:pt x="13193" y="11354"/>
                </a:lnTo>
                <a:cubicBezTo>
                  <a:pt x="13193" y="11210"/>
                  <a:pt x="13238" y="11081"/>
                  <a:pt x="13322" y="10970"/>
                </a:cubicBezTo>
                <a:cubicBezTo>
                  <a:pt x="13407" y="10857"/>
                  <a:pt x="13513" y="10798"/>
                  <a:pt x="13633" y="10798"/>
                </a:cubicBezTo>
                <a:lnTo>
                  <a:pt x="14534" y="10798"/>
                </a:lnTo>
                <a:cubicBezTo>
                  <a:pt x="14654" y="10798"/>
                  <a:pt x="14763" y="10857"/>
                  <a:pt x="14857" y="10970"/>
                </a:cubicBezTo>
                <a:cubicBezTo>
                  <a:pt x="14949" y="11081"/>
                  <a:pt x="14996" y="11210"/>
                  <a:pt x="14996" y="11354"/>
                </a:cubicBezTo>
                <a:lnTo>
                  <a:pt x="14996" y="11880"/>
                </a:lnTo>
                <a:cubicBezTo>
                  <a:pt x="15655" y="11880"/>
                  <a:pt x="16262" y="12077"/>
                  <a:pt x="16810" y="12476"/>
                </a:cubicBezTo>
                <a:cubicBezTo>
                  <a:pt x="17359" y="12874"/>
                  <a:pt x="17787" y="13396"/>
                  <a:pt x="18095" y="14046"/>
                </a:cubicBezTo>
                <a:lnTo>
                  <a:pt x="18533" y="13947"/>
                </a:lnTo>
                <a:cubicBezTo>
                  <a:pt x="18782" y="13136"/>
                  <a:pt x="18900" y="12272"/>
                  <a:pt x="18893" y="11354"/>
                </a:cubicBezTo>
                <a:cubicBezTo>
                  <a:pt x="18893" y="10228"/>
                  <a:pt x="18648" y="9177"/>
                  <a:pt x="18156" y="8194"/>
                </a:cubicBezTo>
                <a:cubicBezTo>
                  <a:pt x="17665" y="7220"/>
                  <a:pt x="17024" y="6362"/>
                  <a:pt x="16238" y="5622"/>
                </a:cubicBezTo>
                <a:cubicBezTo>
                  <a:pt x="15455" y="4882"/>
                  <a:pt x="14584" y="4300"/>
                  <a:pt x="13621" y="3877"/>
                </a:cubicBezTo>
                <a:cubicBezTo>
                  <a:pt x="12659" y="3456"/>
                  <a:pt x="11717" y="3241"/>
                  <a:pt x="10792" y="3241"/>
                </a:cubicBezTo>
                <a:cubicBezTo>
                  <a:pt x="9868" y="3241"/>
                  <a:pt x="8929" y="3456"/>
                  <a:pt x="7971" y="3877"/>
                </a:cubicBezTo>
                <a:cubicBezTo>
                  <a:pt x="7015" y="4300"/>
                  <a:pt x="6140" y="4879"/>
                  <a:pt x="5358" y="5608"/>
                </a:cubicBezTo>
                <a:cubicBezTo>
                  <a:pt x="4572" y="6336"/>
                  <a:pt x="3934" y="7198"/>
                  <a:pt x="3443" y="8183"/>
                </a:cubicBezTo>
                <a:cubicBezTo>
                  <a:pt x="2951" y="9171"/>
                  <a:pt x="2704" y="10219"/>
                  <a:pt x="2704" y="11329"/>
                </a:cubicBezTo>
                <a:cubicBezTo>
                  <a:pt x="2704" y="12267"/>
                  <a:pt x="2824" y="13136"/>
                  <a:pt x="3066" y="13947"/>
                </a:cubicBezTo>
                <a:lnTo>
                  <a:pt x="3504" y="14046"/>
                </a:lnTo>
                <a:cubicBezTo>
                  <a:pt x="3812" y="13396"/>
                  <a:pt x="4240" y="12874"/>
                  <a:pt x="4789" y="12476"/>
                </a:cubicBezTo>
                <a:cubicBezTo>
                  <a:pt x="5337" y="12077"/>
                  <a:pt x="5942" y="11880"/>
                  <a:pt x="6603" y="11880"/>
                </a:cubicBezTo>
                <a:lnTo>
                  <a:pt x="6603" y="11354"/>
                </a:lnTo>
                <a:cubicBezTo>
                  <a:pt x="6603" y="11210"/>
                  <a:pt x="6646" y="11081"/>
                  <a:pt x="6737" y="10970"/>
                </a:cubicBezTo>
                <a:cubicBezTo>
                  <a:pt x="6827" y="10857"/>
                  <a:pt x="6935" y="10798"/>
                  <a:pt x="7065" y="10798"/>
                </a:cubicBezTo>
                <a:lnTo>
                  <a:pt x="7966" y="10798"/>
                </a:lnTo>
                <a:cubicBezTo>
                  <a:pt x="8086" y="10798"/>
                  <a:pt x="8187" y="10857"/>
                  <a:pt x="8270" y="10970"/>
                </a:cubicBezTo>
                <a:cubicBezTo>
                  <a:pt x="8352" y="11081"/>
                  <a:pt x="8392" y="11210"/>
                  <a:pt x="8392" y="11354"/>
                </a:cubicBezTo>
                <a:lnTo>
                  <a:pt x="8392" y="21074"/>
                </a:lnTo>
                <a:cubicBezTo>
                  <a:pt x="8392" y="21218"/>
                  <a:pt x="8352" y="21343"/>
                  <a:pt x="8270" y="21447"/>
                </a:cubicBezTo>
                <a:cubicBezTo>
                  <a:pt x="8187" y="21549"/>
                  <a:pt x="8086" y="21599"/>
                  <a:pt x="7966" y="21599"/>
                </a:cubicBezTo>
                <a:lnTo>
                  <a:pt x="7065" y="21599"/>
                </a:lnTo>
                <a:cubicBezTo>
                  <a:pt x="6945" y="21599"/>
                  <a:pt x="6836" y="21549"/>
                  <a:pt x="6742" y="21447"/>
                </a:cubicBezTo>
                <a:cubicBezTo>
                  <a:pt x="6650" y="21343"/>
                  <a:pt x="6603" y="21218"/>
                  <a:pt x="6603" y="21074"/>
                </a:cubicBezTo>
                <a:lnTo>
                  <a:pt x="6603" y="20521"/>
                </a:lnTo>
                <a:cubicBezTo>
                  <a:pt x="6189" y="20521"/>
                  <a:pt x="5789" y="20436"/>
                  <a:pt x="5403" y="20270"/>
                </a:cubicBezTo>
                <a:cubicBezTo>
                  <a:pt x="5015" y="20103"/>
                  <a:pt x="4671" y="19877"/>
                  <a:pt x="4370" y="19589"/>
                </a:cubicBezTo>
                <a:cubicBezTo>
                  <a:pt x="4073" y="19298"/>
                  <a:pt x="3814" y="18956"/>
                  <a:pt x="3598" y="18558"/>
                </a:cubicBezTo>
                <a:cubicBezTo>
                  <a:pt x="3388" y="18163"/>
                  <a:pt x="3233" y="17725"/>
                  <a:pt x="3144" y="17245"/>
                </a:cubicBezTo>
                <a:lnTo>
                  <a:pt x="1172" y="16895"/>
                </a:lnTo>
                <a:lnTo>
                  <a:pt x="877" y="16085"/>
                </a:lnTo>
                <a:cubicBezTo>
                  <a:pt x="294" y="14571"/>
                  <a:pt x="0" y="12987"/>
                  <a:pt x="0" y="11326"/>
                </a:cubicBezTo>
                <a:cubicBezTo>
                  <a:pt x="0" y="9776"/>
                  <a:pt x="320" y="8310"/>
                  <a:pt x="957" y="6938"/>
                </a:cubicBezTo>
                <a:cubicBezTo>
                  <a:pt x="1595" y="5563"/>
                  <a:pt x="2426" y="4363"/>
                  <a:pt x="3447" y="3335"/>
                </a:cubicBezTo>
                <a:cubicBezTo>
                  <a:pt x="4469" y="2307"/>
                  <a:pt x="5622" y="1493"/>
                  <a:pt x="6909" y="895"/>
                </a:cubicBezTo>
                <a:cubicBezTo>
                  <a:pt x="8192" y="296"/>
                  <a:pt x="9486" y="0"/>
                  <a:pt x="10792" y="0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  <a:extLst/>
        </p:spPr>
        <p:txBody>
          <a:bodyPr lIns="19043" tIns="19043" rIns="19043" bIns="19043" anchor="ctr"/>
          <a:lstStyle/>
          <a:p>
            <a:pPr defTabSz="171382">
              <a:defRPr/>
            </a:pPr>
            <a:endParaRPr lang="es-ES" sz="11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Encode Sans Light" pitchFamily="2" charset="77"/>
              <a:cs typeface="Gill Sans" charset="0"/>
              <a:sym typeface="Gill Sans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ADB2300-4991-764A-9203-8AC1D009A5CB}"/>
              </a:ext>
            </a:extLst>
          </p:cNvPr>
          <p:cNvSpPr>
            <a:spLocks/>
          </p:cNvSpPr>
          <p:nvPr/>
        </p:nvSpPr>
        <p:spPr bwMode="auto">
          <a:xfrm>
            <a:off x="550863" y="545851"/>
            <a:ext cx="11090275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ea typeface="Roboto" charset="0"/>
                <a:cs typeface="Poppins" pitchFamily="2" charset="77"/>
                <a:sym typeface="Bebas Neue" charset="0"/>
              </a:rPr>
              <a:t>Shapes to explain ideas</a:t>
            </a:r>
            <a:endParaRPr lang="en-US" sz="4400" dirty="0">
              <a:solidFill>
                <a:schemeClr val="accent2"/>
              </a:solidFill>
              <a:latin typeface="Abril Fatface" panose="02000503000000020003" pitchFamily="2" charset="77"/>
              <a:ea typeface="Roboto" charset="0"/>
              <a:cs typeface="Poppins" pitchFamily="2" charset="77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39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E5ED95B9-74D0-3643-A7C7-15877CE13D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3046" y="2520499"/>
            <a:ext cx="1768475" cy="1882775"/>
          </a:xfrm>
          <a:custGeom>
            <a:avLst/>
            <a:gdLst>
              <a:gd name="T0" fmla="*/ 3716 w 4914"/>
              <a:gd name="T1" fmla="*/ 487 h 5231"/>
              <a:gd name="T2" fmla="*/ 1672 w 4914"/>
              <a:gd name="T3" fmla="*/ 226 h 5231"/>
              <a:gd name="T4" fmla="*/ 886 w 4914"/>
              <a:gd name="T5" fmla="*/ 732 h 5231"/>
              <a:gd name="T6" fmla="*/ 1731 w 4914"/>
              <a:gd name="T7" fmla="*/ 859 h 5231"/>
              <a:gd name="T8" fmla="*/ 797 w 4914"/>
              <a:gd name="T9" fmla="*/ 3463 h 5231"/>
              <a:gd name="T10" fmla="*/ 957 w 4914"/>
              <a:gd name="T11" fmla="*/ 4049 h 5231"/>
              <a:gd name="T12" fmla="*/ 3443 w 4914"/>
              <a:gd name="T13" fmla="*/ 965 h 5231"/>
              <a:gd name="T14" fmla="*/ 4433 w 4914"/>
              <a:gd name="T15" fmla="*/ 1857 h 5231"/>
              <a:gd name="T16" fmla="*/ 1212 w 4914"/>
              <a:gd name="T17" fmla="*/ 1126 h 5231"/>
              <a:gd name="T18" fmla="*/ 3287 w 4914"/>
              <a:gd name="T19" fmla="*/ 619 h 5231"/>
              <a:gd name="T20" fmla="*/ 3403 w 4914"/>
              <a:gd name="T21" fmla="*/ 4363 h 5231"/>
              <a:gd name="T22" fmla="*/ 537 w 4914"/>
              <a:gd name="T23" fmla="*/ 2362 h 5231"/>
              <a:gd name="T24" fmla="*/ 3471 w 4914"/>
              <a:gd name="T25" fmla="*/ 1569 h 5231"/>
              <a:gd name="T26" fmla="*/ 1141 w 4914"/>
              <a:gd name="T27" fmla="*/ 3820 h 5231"/>
              <a:gd name="T28" fmla="*/ 1264 w 4914"/>
              <a:gd name="T29" fmla="*/ 2308 h 5231"/>
              <a:gd name="T30" fmla="*/ 3441 w 4914"/>
              <a:gd name="T31" fmla="*/ 1754 h 5231"/>
              <a:gd name="T32" fmla="*/ 3441 w 4914"/>
              <a:gd name="T33" fmla="*/ 1754 h 5231"/>
              <a:gd name="T34" fmla="*/ 3666 w 4914"/>
              <a:gd name="T35" fmla="*/ 3653 h 5231"/>
              <a:gd name="T36" fmla="*/ 2141 w 4914"/>
              <a:gd name="T37" fmla="*/ 2424 h 5231"/>
              <a:gd name="T38" fmla="*/ 2215 w 4914"/>
              <a:gd name="T39" fmla="*/ 2015 h 5231"/>
              <a:gd name="T40" fmla="*/ 2770 w 4914"/>
              <a:gd name="T41" fmla="*/ 1988 h 5231"/>
              <a:gd name="T42" fmla="*/ 3678 w 4914"/>
              <a:gd name="T43" fmla="*/ 1971 h 5231"/>
              <a:gd name="T44" fmla="*/ 3324 w 4914"/>
              <a:gd name="T45" fmla="*/ 3374 h 5231"/>
              <a:gd name="T46" fmla="*/ 3650 w 4914"/>
              <a:gd name="T47" fmla="*/ 1654 h 5231"/>
              <a:gd name="T48" fmla="*/ 1056 w 4914"/>
              <a:gd name="T49" fmla="*/ 2103 h 5231"/>
              <a:gd name="T50" fmla="*/ 1101 w 4914"/>
              <a:gd name="T51" fmla="*/ 2746 h 5231"/>
              <a:gd name="T52" fmla="*/ 781 w 4914"/>
              <a:gd name="T53" fmla="*/ 1415 h 5231"/>
              <a:gd name="T54" fmla="*/ 2705 w 4914"/>
              <a:gd name="T55" fmla="*/ 4653 h 5231"/>
              <a:gd name="T56" fmla="*/ 4867 w 4914"/>
              <a:gd name="T57" fmla="*/ 1971 h 5231"/>
              <a:gd name="T58" fmla="*/ 4832 w 4914"/>
              <a:gd name="T59" fmla="*/ 1819 h 5231"/>
              <a:gd name="T60" fmla="*/ 4564 w 4914"/>
              <a:gd name="T61" fmla="*/ 1308 h 5231"/>
              <a:gd name="T62" fmla="*/ 4180 w 4914"/>
              <a:gd name="T63" fmla="*/ 835 h 5231"/>
              <a:gd name="T64" fmla="*/ 3883 w 4914"/>
              <a:gd name="T65" fmla="*/ 589 h 5231"/>
              <a:gd name="T66" fmla="*/ 3448 w 4914"/>
              <a:gd name="T67" fmla="*/ 281 h 5231"/>
              <a:gd name="T68" fmla="*/ 3267 w 4914"/>
              <a:gd name="T69" fmla="*/ 116 h 5231"/>
              <a:gd name="T70" fmla="*/ 2922 w 4914"/>
              <a:gd name="T71" fmla="*/ 45 h 5231"/>
              <a:gd name="T72" fmla="*/ 2289 w 4914"/>
              <a:gd name="T73" fmla="*/ 38 h 5231"/>
              <a:gd name="T74" fmla="*/ 1663 w 4914"/>
              <a:gd name="T75" fmla="*/ 179 h 5231"/>
              <a:gd name="T76" fmla="*/ 1453 w 4914"/>
              <a:gd name="T77" fmla="*/ 254 h 5231"/>
              <a:gd name="T78" fmla="*/ 1230 w 4914"/>
              <a:gd name="T79" fmla="*/ 342 h 5231"/>
              <a:gd name="T80" fmla="*/ 1022 w 4914"/>
              <a:gd name="T81" fmla="*/ 456 h 5231"/>
              <a:gd name="T82" fmla="*/ 796 w 4914"/>
              <a:gd name="T83" fmla="*/ 645 h 5231"/>
              <a:gd name="T84" fmla="*/ 596 w 4914"/>
              <a:gd name="T85" fmla="*/ 838 h 5231"/>
              <a:gd name="T86" fmla="*/ 320 w 4914"/>
              <a:gd name="T87" fmla="*/ 1282 h 5231"/>
              <a:gd name="T88" fmla="*/ 35 w 4914"/>
              <a:gd name="T89" fmla="*/ 2208 h 5231"/>
              <a:gd name="T90" fmla="*/ 40 w 4914"/>
              <a:gd name="T91" fmla="*/ 2942 h 5231"/>
              <a:gd name="T92" fmla="*/ 215 w 4914"/>
              <a:gd name="T93" fmla="*/ 3499 h 5231"/>
              <a:gd name="T94" fmla="*/ 619 w 4914"/>
              <a:gd name="T95" fmla="*/ 4116 h 5231"/>
              <a:gd name="T96" fmla="*/ 1008 w 4914"/>
              <a:gd name="T97" fmla="*/ 4475 h 5231"/>
              <a:gd name="T98" fmla="*/ 1353 w 4914"/>
              <a:gd name="T99" fmla="*/ 4762 h 5231"/>
              <a:gd name="T100" fmla="*/ 1342 w 4914"/>
              <a:gd name="T101" fmla="*/ 4857 h 5231"/>
              <a:gd name="T102" fmla="*/ 1496 w 4914"/>
              <a:gd name="T103" fmla="*/ 4886 h 5231"/>
              <a:gd name="T104" fmla="*/ 1732 w 4914"/>
              <a:gd name="T105" fmla="*/ 4942 h 5231"/>
              <a:gd name="T106" fmla="*/ 2086 w 4914"/>
              <a:gd name="T107" fmla="*/ 5133 h 5231"/>
              <a:gd name="T108" fmla="*/ 2659 w 4914"/>
              <a:gd name="T109" fmla="*/ 5048 h 5231"/>
              <a:gd name="T110" fmla="*/ 2808 w 4914"/>
              <a:gd name="T111" fmla="*/ 5012 h 5231"/>
              <a:gd name="T112" fmla="*/ 3271 w 4914"/>
              <a:gd name="T113" fmla="*/ 4883 h 5231"/>
              <a:gd name="T114" fmla="*/ 3441 w 4914"/>
              <a:gd name="T115" fmla="*/ 4971 h 5231"/>
              <a:gd name="T116" fmla="*/ 3620 w 4914"/>
              <a:gd name="T117" fmla="*/ 5014 h 5231"/>
              <a:gd name="T118" fmla="*/ 3887 w 4914"/>
              <a:gd name="T119" fmla="*/ 4730 h 5231"/>
              <a:gd name="T120" fmla="*/ 3996 w 4914"/>
              <a:gd name="T121" fmla="*/ 4615 h 5231"/>
              <a:gd name="T122" fmla="*/ 4428 w 4914"/>
              <a:gd name="T123" fmla="*/ 4118 h 5231"/>
              <a:gd name="T124" fmla="*/ 4818 w 4914"/>
              <a:gd name="T125" fmla="*/ 3347 h 5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914" h="5231">
                <a:moveTo>
                  <a:pt x="1191" y="369"/>
                </a:moveTo>
                <a:lnTo>
                  <a:pt x="1191" y="369"/>
                </a:lnTo>
                <a:lnTo>
                  <a:pt x="1191" y="369"/>
                </a:lnTo>
                <a:lnTo>
                  <a:pt x="1191" y="369"/>
                </a:lnTo>
                <a:lnTo>
                  <a:pt x="1190" y="369"/>
                </a:lnTo>
                <a:lnTo>
                  <a:pt x="1190" y="369"/>
                </a:lnTo>
                <a:lnTo>
                  <a:pt x="1191" y="369"/>
                </a:lnTo>
                <a:close/>
                <a:moveTo>
                  <a:pt x="3718" y="489"/>
                </a:moveTo>
                <a:lnTo>
                  <a:pt x="3718" y="489"/>
                </a:lnTo>
                <a:cubicBezTo>
                  <a:pt x="3716" y="489"/>
                  <a:pt x="3715" y="489"/>
                  <a:pt x="3714" y="489"/>
                </a:cubicBezTo>
                <a:lnTo>
                  <a:pt x="3714" y="489"/>
                </a:lnTo>
                <a:cubicBezTo>
                  <a:pt x="3714" y="488"/>
                  <a:pt x="3716" y="488"/>
                  <a:pt x="3716" y="487"/>
                </a:cubicBezTo>
                <a:lnTo>
                  <a:pt x="3716" y="487"/>
                </a:lnTo>
                <a:cubicBezTo>
                  <a:pt x="3717" y="488"/>
                  <a:pt x="3717" y="488"/>
                  <a:pt x="3718" y="489"/>
                </a:cubicBezTo>
                <a:close/>
                <a:moveTo>
                  <a:pt x="4857" y="2389"/>
                </a:moveTo>
                <a:lnTo>
                  <a:pt x="4857" y="2389"/>
                </a:lnTo>
                <a:close/>
                <a:moveTo>
                  <a:pt x="4550" y="3664"/>
                </a:moveTo>
                <a:lnTo>
                  <a:pt x="4550" y="3664"/>
                </a:lnTo>
                <a:cubicBezTo>
                  <a:pt x="4549" y="3667"/>
                  <a:pt x="4548" y="3672"/>
                  <a:pt x="4547" y="3675"/>
                </a:cubicBezTo>
                <a:lnTo>
                  <a:pt x="4547" y="3675"/>
                </a:lnTo>
                <a:cubicBezTo>
                  <a:pt x="4546" y="3672"/>
                  <a:pt x="4547" y="3667"/>
                  <a:pt x="4550" y="3664"/>
                </a:cubicBezTo>
                <a:close/>
                <a:moveTo>
                  <a:pt x="1672" y="226"/>
                </a:moveTo>
                <a:lnTo>
                  <a:pt x="1672" y="226"/>
                </a:lnTo>
                <a:cubicBezTo>
                  <a:pt x="1671" y="226"/>
                  <a:pt x="1671" y="226"/>
                  <a:pt x="1671" y="227"/>
                </a:cubicBezTo>
                <a:lnTo>
                  <a:pt x="1671" y="227"/>
                </a:lnTo>
                <a:cubicBezTo>
                  <a:pt x="1671" y="226"/>
                  <a:pt x="1671" y="226"/>
                  <a:pt x="1672" y="226"/>
                </a:cubicBezTo>
                <a:close/>
                <a:moveTo>
                  <a:pt x="1991" y="478"/>
                </a:moveTo>
                <a:lnTo>
                  <a:pt x="1991" y="478"/>
                </a:lnTo>
                <a:cubicBezTo>
                  <a:pt x="1991" y="477"/>
                  <a:pt x="1991" y="476"/>
                  <a:pt x="1992" y="475"/>
                </a:cubicBezTo>
                <a:lnTo>
                  <a:pt x="1992" y="475"/>
                </a:lnTo>
                <a:cubicBezTo>
                  <a:pt x="1992" y="476"/>
                  <a:pt x="1993" y="476"/>
                  <a:pt x="1994" y="477"/>
                </a:cubicBezTo>
                <a:lnTo>
                  <a:pt x="1994" y="477"/>
                </a:lnTo>
                <a:cubicBezTo>
                  <a:pt x="1992" y="478"/>
                  <a:pt x="1992" y="478"/>
                  <a:pt x="1991" y="478"/>
                </a:cubicBezTo>
                <a:close/>
                <a:moveTo>
                  <a:pt x="299" y="3267"/>
                </a:moveTo>
                <a:lnTo>
                  <a:pt x="300" y="3267"/>
                </a:lnTo>
                <a:lnTo>
                  <a:pt x="300" y="3267"/>
                </a:lnTo>
                <a:lnTo>
                  <a:pt x="299" y="3267"/>
                </a:lnTo>
                <a:close/>
                <a:moveTo>
                  <a:pt x="886" y="732"/>
                </a:moveTo>
                <a:lnTo>
                  <a:pt x="886" y="732"/>
                </a:lnTo>
                <a:cubicBezTo>
                  <a:pt x="887" y="731"/>
                  <a:pt x="887" y="731"/>
                  <a:pt x="888" y="731"/>
                </a:cubicBezTo>
                <a:lnTo>
                  <a:pt x="888" y="731"/>
                </a:lnTo>
                <a:cubicBezTo>
                  <a:pt x="888" y="731"/>
                  <a:pt x="888" y="731"/>
                  <a:pt x="888" y="732"/>
                </a:cubicBezTo>
                <a:lnTo>
                  <a:pt x="888" y="732"/>
                </a:lnTo>
                <a:cubicBezTo>
                  <a:pt x="887" y="732"/>
                  <a:pt x="887" y="732"/>
                  <a:pt x="886" y="732"/>
                </a:cubicBezTo>
                <a:close/>
                <a:moveTo>
                  <a:pt x="1523" y="373"/>
                </a:moveTo>
                <a:lnTo>
                  <a:pt x="1523" y="373"/>
                </a:lnTo>
                <a:cubicBezTo>
                  <a:pt x="1523" y="373"/>
                  <a:pt x="1523" y="372"/>
                  <a:pt x="1522" y="372"/>
                </a:cubicBezTo>
                <a:lnTo>
                  <a:pt x="1522" y="372"/>
                </a:lnTo>
                <a:cubicBezTo>
                  <a:pt x="1523" y="372"/>
                  <a:pt x="1523" y="372"/>
                  <a:pt x="1524" y="372"/>
                </a:cubicBezTo>
                <a:lnTo>
                  <a:pt x="1524" y="372"/>
                </a:lnTo>
                <a:cubicBezTo>
                  <a:pt x="1524" y="372"/>
                  <a:pt x="1523" y="372"/>
                  <a:pt x="1523" y="373"/>
                </a:cubicBezTo>
                <a:close/>
                <a:moveTo>
                  <a:pt x="1731" y="859"/>
                </a:moveTo>
                <a:lnTo>
                  <a:pt x="1731" y="859"/>
                </a:lnTo>
                <a:cubicBezTo>
                  <a:pt x="1731" y="859"/>
                  <a:pt x="1731" y="859"/>
                  <a:pt x="1732" y="859"/>
                </a:cubicBezTo>
                <a:lnTo>
                  <a:pt x="1732" y="859"/>
                </a:lnTo>
                <a:cubicBezTo>
                  <a:pt x="1731" y="859"/>
                  <a:pt x="1731" y="859"/>
                  <a:pt x="1731" y="859"/>
                </a:cubicBezTo>
                <a:close/>
                <a:moveTo>
                  <a:pt x="4380" y="1143"/>
                </a:moveTo>
                <a:lnTo>
                  <a:pt x="4380" y="1143"/>
                </a:lnTo>
                <a:lnTo>
                  <a:pt x="4379" y="1143"/>
                </a:lnTo>
                <a:lnTo>
                  <a:pt x="4379" y="1143"/>
                </a:lnTo>
                <a:cubicBezTo>
                  <a:pt x="4380" y="1143"/>
                  <a:pt x="4380" y="1143"/>
                  <a:pt x="4380" y="1143"/>
                </a:cubicBezTo>
                <a:close/>
                <a:moveTo>
                  <a:pt x="797" y="3462"/>
                </a:moveTo>
                <a:lnTo>
                  <a:pt x="797" y="3462"/>
                </a:lnTo>
                <a:lnTo>
                  <a:pt x="797" y="3463"/>
                </a:lnTo>
                <a:lnTo>
                  <a:pt x="797" y="3463"/>
                </a:lnTo>
                <a:cubicBezTo>
                  <a:pt x="796" y="3463"/>
                  <a:pt x="795" y="3464"/>
                  <a:pt x="794" y="3464"/>
                </a:cubicBezTo>
                <a:lnTo>
                  <a:pt x="794" y="3464"/>
                </a:lnTo>
                <a:cubicBezTo>
                  <a:pt x="795" y="3463"/>
                  <a:pt x="796" y="3463"/>
                  <a:pt x="797" y="3462"/>
                </a:cubicBezTo>
                <a:close/>
                <a:moveTo>
                  <a:pt x="394" y="2213"/>
                </a:moveTo>
                <a:lnTo>
                  <a:pt x="394" y="2213"/>
                </a:lnTo>
                <a:cubicBezTo>
                  <a:pt x="393" y="2213"/>
                  <a:pt x="393" y="2213"/>
                  <a:pt x="393" y="2212"/>
                </a:cubicBezTo>
                <a:lnTo>
                  <a:pt x="393" y="2212"/>
                </a:lnTo>
                <a:cubicBezTo>
                  <a:pt x="393" y="2212"/>
                  <a:pt x="393" y="2212"/>
                  <a:pt x="394" y="2212"/>
                </a:cubicBezTo>
                <a:lnTo>
                  <a:pt x="394" y="2212"/>
                </a:lnTo>
                <a:cubicBezTo>
                  <a:pt x="394" y="2213"/>
                  <a:pt x="394" y="2213"/>
                  <a:pt x="394" y="2213"/>
                </a:cubicBezTo>
                <a:close/>
                <a:moveTo>
                  <a:pt x="958" y="4049"/>
                </a:moveTo>
                <a:lnTo>
                  <a:pt x="958" y="4049"/>
                </a:lnTo>
                <a:cubicBezTo>
                  <a:pt x="958" y="4049"/>
                  <a:pt x="958" y="4049"/>
                  <a:pt x="957" y="4049"/>
                </a:cubicBezTo>
                <a:lnTo>
                  <a:pt x="957" y="4049"/>
                </a:lnTo>
                <a:lnTo>
                  <a:pt x="957" y="4049"/>
                </a:lnTo>
                <a:lnTo>
                  <a:pt x="957" y="4049"/>
                </a:lnTo>
                <a:lnTo>
                  <a:pt x="958" y="4049"/>
                </a:lnTo>
                <a:close/>
                <a:moveTo>
                  <a:pt x="2615" y="430"/>
                </a:moveTo>
                <a:lnTo>
                  <a:pt x="2615" y="430"/>
                </a:lnTo>
                <a:cubicBezTo>
                  <a:pt x="2615" y="429"/>
                  <a:pt x="2615" y="428"/>
                  <a:pt x="2615" y="426"/>
                </a:cubicBezTo>
                <a:lnTo>
                  <a:pt x="2615" y="426"/>
                </a:lnTo>
                <a:cubicBezTo>
                  <a:pt x="2616" y="427"/>
                  <a:pt x="2617" y="427"/>
                  <a:pt x="2618" y="427"/>
                </a:cubicBezTo>
                <a:lnTo>
                  <a:pt x="2618" y="427"/>
                </a:lnTo>
                <a:cubicBezTo>
                  <a:pt x="2617" y="428"/>
                  <a:pt x="2616" y="429"/>
                  <a:pt x="2615" y="430"/>
                </a:cubicBezTo>
                <a:close/>
                <a:moveTo>
                  <a:pt x="3443" y="965"/>
                </a:moveTo>
                <a:lnTo>
                  <a:pt x="3443" y="965"/>
                </a:lnTo>
                <a:cubicBezTo>
                  <a:pt x="3440" y="971"/>
                  <a:pt x="3435" y="975"/>
                  <a:pt x="3428" y="977"/>
                </a:cubicBezTo>
                <a:lnTo>
                  <a:pt x="3428" y="977"/>
                </a:lnTo>
                <a:cubicBezTo>
                  <a:pt x="3433" y="973"/>
                  <a:pt x="3438" y="969"/>
                  <a:pt x="3443" y="965"/>
                </a:cubicBezTo>
                <a:close/>
                <a:moveTo>
                  <a:pt x="3859" y="1485"/>
                </a:moveTo>
                <a:lnTo>
                  <a:pt x="3859" y="1485"/>
                </a:lnTo>
                <a:cubicBezTo>
                  <a:pt x="3859" y="1485"/>
                  <a:pt x="3859" y="1485"/>
                  <a:pt x="3858" y="1485"/>
                </a:cubicBezTo>
                <a:lnTo>
                  <a:pt x="3858" y="1485"/>
                </a:lnTo>
                <a:lnTo>
                  <a:pt x="3858" y="1485"/>
                </a:lnTo>
                <a:lnTo>
                  <a:pt x="3858" y="1485"/>
                </a:lnTo>
                <a:lnTo>
                  <a:pt x="3858" y="1485"/>
                </a:lnTo>
                <a:lnTo>
                  <a:pt x="3858" y="1485"/>
                </a:lnTo>
                <a:cubicBezTo>
                  <a:pt x="3859" y="1485"/>
                  <a:pt x="3859" y="1485"/>
                  <a:pt x="3859" y="1485"/>
                </a:cubicBezTo>
                <a:close/>
                <a:moveTo>
                  <a:pt x="4433" y="1857"/>
                </a:moveTo>
                <a:lnTo>
                  <a:pt x="4433" y="1857"/>
                </a:lnTo>
                <a:cubicBezTo>
                  <a:pt x="4434" y="1854"/>
                  <a:pt x="4434" y="1851"/>
                  <a:pt x="4434" y="1848"/>
                </a:cubicBezTo>
                <a:lnTo>
                  <a:pt x="4434" y="1848"/>
                </a:lnTo>
                <a:cubicBezTo>
                  <a:pt x="4435" y="1851"/>
                  <a:pt x="4435" y="1854"/>
                  <a:pt x="4433" y="1857"/>
                </a:cubicBezTo>
                <a:close/>
                <a:moveTo>
                  <a:pt x="3929" y="3777"/>
                </a:moveTo>
                <a:lnTo>
                  <a:pt x="3929" y="3777"/>
                </a:lnTo>
                <a:lnTo>
                  <a:pt x="3929" y="3778"/>
                </a:lnTo>
                <a:lnTo>
                  <a:pt x="3929" y="3778"/>
                </a:lnTo>
                <a:lnTo>
                  <a:pt x="3929" y="3778"/>
                </a:lnTo>
                <a:lnTo>
                  <a:pt x="3929" y="3778"/>
                </a:lnTo>
                <a:cubicBezTo>
                  <a:pt x="3929" y="3778"/>
                  <a:pt x="3929" y="3778"/>
                  <a:pt x="3929" y="3777"/>
                </a:cubicBezTo>
                <a:close/>
                <a:moveTo>
                  <a:pt x="1212" y="1126"/>
                </a:moveTo>
                <a:lnTo>
                  <a:pt x="1212" y="1126"/>
                </a:lnTo>
                <a:cubicBezTo>
                  <a:pt x="1212" y="1126"/>
                  <a:pt x="1212" y="1126"/>
                  <a:pt x="1212" y="1125"/>
                </a:cubicBezTo>
                <a:lnTo>
                  <a:pt x="1212" y="1125"/>
                </a:lnTo>
                <a:cubicBezTo>
                  <a:pt x="1212" y="1125"/>
                  <a:pt x="1212" y="1125"/>
                  <a:pt x="1212" y="1126"/>
                </a:cubicBezTo>
                <a:close/>
                <a:moveTo>
                  <a:pt x="2032" y="867"/>
                </a:moveTo>
                <a:lnTo>
                  <a:pt x="2032" y="867"/>
                </a:lnTo>
                <a:cubicBezTo>
                  <a:pt x="2028" y="867"/>
                  <a:pt x="2024" y="866"/>
                  <a:pt x="2020" y="864"/>
                </a:cubicBezTo>
                <a:lnTo>
                  <a:pt x="2020" y="864"/>
                </a:lnTo>
                <a:cubicBezTo>
                  <a:pt x="2023" y="865"/>
                  <a:pt x="2027" y="866"/>
                  <a:pt x="2032" y="867"/>
                </a:cubicBezTo>
                <a:close/>
                <a:moveTo>
                  <a:pt x="3288" y="623"/>
                </a:moveTo>
                <a:lnTo>
                  <a:pt x="3288" y="623"/>
                </a:lnTo>
                <a:cubicBezTo>
                  <a:pt x="3287" y="622"/>
                  <a:pt x="3287" y="620"/>
                  <a:pt x="3287" y="619"/>
                </a:cubicBezTo>
                <a:lnTo>
                  <a:pt x="3287" y="619"/>
                </a:lnTo>
                <a:lnTo>
                  <a:pt x="3287" y="619"/>
                </a:lnTo>
                <a:lnTo>
                  <a:pt x="3287" y="619"/>
                </a:lnTo>
                <a:cubicBezTo>
                  <a:pt x="3288" y="620"/>
                  <a:pt x="3288" y="622"/>
                  <a:pt x="3288" y="623"/>
                </a:cubicBezTo>
                <a:close/>
                <a:moveTo>
                  <a:pt x="4526" y="1709"/>
                </a:moveTo>
                <a:lnTo>
                  <a:pt x="4526" y="1709"/>
                </a:lnTo>
                <a:lnTo>
                  <a:pt x="4525" y="1710"/>
                </a:lnTo>
                <a:lnTo>
                  <a:pt x="4525" y="1710"/>
                </a:lnTo>
                <a:lnTo>
                  <a:pt x="4524" y="1709"/>
                </a:lnTo>
                <a:lnTo>
                  <a:pt x="4524" y="1709"/>
                </a:lnTo>
                <a:cubicBezTo>
                  <a:pt x="4524" y="1709"/>
                  <a:pt x="4525" y="1709"/>
                  <a:pt x="4526" y="1709"/>
                </a:cubicBezTo>
                <a:close/>
                <a:moveTo>
                  <a:pt x="3400" y="4364"/>
                </a:moveTo>
                <a:lnTo>
                  <a:pt x="3400" y="4364"/>
                </a:lnTo>
                <a:cubicBezTo>
                  <a:pt x="3401" y="4364"/>
                  <a:pt x="3402" y="4363"/>
                  <a:pt x="3403" y="4363"/>
                </a:cubicBezTo>
                <a:lnTo>
                  <a:pt x="3403" y="4363"/>
                </a:lnTo>
                <a:cubicBezTo>
                  <a:pt x="3407" y="4363"/>
                  <a:pt x="3408" y="4364"/>
                  <a:pt x="3409" y="4365"/>
                </a:cubicBezTo>
                <a:lnTo>
                  <a:pt x="3409" y="4365"/>
                </a:lnTo>
                <a:cubicBezTo>
                  <a:pt x="3406" y="4364"/>
                  <a:pt x="3402" y="4364"/>
                  <a:pt x="3400" y="4364"/>
                </a:cubicBezTo>
                <a:close/>
                <a:moveTo>
                  <a:pt x="2000" y="4547"/>
                </a:moveTo>
                <a:lnTo>
                  <a:pt x="2000" y="4547"/>
                </a:lnTo>
                <a:lnTo>
                  <a:pt x="2000" y="4548"/>
                </a:lnTo>
                <a:lnTo>
                  <a:pt x="2000" y="4548"/>
                </a:lnTo>
                <a:lnTo>
                  <a:pt x="2000" y="4547"/>
                </a:lnTo>
                <a:close/>
                <a:moveTo>
                  <a:pt x="538" y="2363"/>
                </a:moveTo>
                <a:lnTo>
                  <a:pt x="538" y="2363"/>
                </a:lnTo>
                <a:cubicBezTo>
                  <a:pt x="537" y="2363"/>
                  <a:pt x="537" y="2363"/>
                  <a:pt x="537" y="2363"/>
                </a:cubicBezTo>
                <a:lnTo>
                  <a:pt x="537" y="2363"/>
                </a:lnTo>
                <a:lnTo>
                  <a:pt x="537" y="2362"/>
                </a:lnTo>
                <a:lnTo>
                  <a:pt x="537" y="2362"/>
                </a:lnTo>
                <a:lnTo>
                  <a:pt x="538" y="2363"/>
                </a:lnTo>
                <a:close/>
                <a:moveTo>
                  <a:pt x="3506" y="1432"/>
                </a:moveTo>
                <a:lnTo>
                  <a:pt x="3506" y="1432"/>
                </a:lnTo>
                <a:close/>
                <a:moveTo>
                  <a:pt x="2119" y="2527"/>
                </a:moveTo>
                <a:lnTo>
                  <a:pt x="2119" y="2527"/>
                </a:lnTo>
                <a:cubicBezTo>
                  <a:pt x="2119" y="2527"/>
                  <a:pt x="2119" y="2528"/>
                  <a:pt x="2119" y="2529"/>
                </a:cubicBezTo>
                <a:lnTo>
                  <a:pt x="2119" y="2529"/>
                </a:lnTo>
                <a:cubicBezTo>
                  <a:pt x="2118" y="2529"/>
                  <a:pt x="2118" y="2529"/>
                  <a:pt x="2116" y="2529"/>
                </a:cubicBezTo>
                <a:lnTo>
                  <a:pt x="2116" y="2529"/>
                </a:lnTo>
                <a:cubicBezTo>
                  <a:pt x="2117" y="2528"/>
                  <a:pt x="2118" y="2527"/>
                  <a:pt x="2119" y="2527"/>
                </a:cubicBezTo>
                <a:close/>
                <a:moveTo>
                  <a:pt x="3471" y="1569"/>
                </a:moveTo>
                <a:lnTo>
                  <a:pt x="3471" y="1569"/>
                </a:lnTo>
                <a:close/>
                <a:moveTo>
                  <a:pt x="4319" y="2084"/>
                </a:moveTo>
                <a:lnTo>
                  <a:pt x="4319" y="2084"/>
                </a:lnTo>
                <a:cubicBezTo>
                  <a:pt x="4318" y="2087"/>
                  <a:pt x="4316" y="2087"/>
                  <a:pt x="4314" y="2087"/>
                </a:cubicBezTo>
                <a:lnTo>
                  <a:pt x="4314" y="2087"/>
                </a:lnTo>
                <a:cubicBezTo>
                  <a:pt x="4316" y="2086"/>
                  <a:pt x="4318" y="2086"/>
                  <a:pt x="4319" y="2084"/>
                </a:cubicBezTo>
                <a:close/>
                <a:moveTo>
                  <a:pt x="4480" y="2507"/>
                </a:moveTo>
                <a:lnTo>
                  <a:pt x="4480" y="2507"/>
                </a:lnTo>
                <a:close/>
                <a:moveTo>
                  <a:pt x="1141" y="3820"/>
                </a:moveTo>
                <a:lnTo>
                  <a:pt x="1141" y="3820"/>
                </a:lnTo>
                <a:lnTo>
                  <a:pt x="1141" y="3820"/>
                </a:lnTo>
                <a:lnTo>
                  <a:pt x="1141" y="3820"/>
                </a:lnTo>
                <a:lnTo>
                  <a:pt x="1141" y="3820"/>
                </a:lnTo>
                <a:lnTo>
                  <a:pt x="1141" y="3820"/>
                </a:lnTo>
                <a:lnTo>
                  <a:pt x="1141" y="3820"/>
                </a:lnTo>
                <a:lnTo>
                  <a:pt x="1141" y="3820"/>
                </a:lnTo>
                <a:cubicBezTo>
                  <a:pt x="1141" y="3820"/>
                  <a:pt x="1141" y="3820"/>
                  <a:pt x="1140" y="3820"/>
                </a:cubicBezTo>
                <a:lnTo>
                  <a:pt x="1140" y="3820"/>
                </a:lnTo>
                <a:cubicBezTo>
                  <a:pt x="1141" y="3820"/>
                  <a:pt x="1141" y="3820"/>
                  <a:pt x="1141" y="3820"/>
                </a:cubicBezTo>
                <a:close/>
                <a:moveTo>
                  <a:pt x="3818" y="1976"/>
                </a:moveTo>
                <a:lnTo>
                  <a:pt x="3818" y="1976"/>
                </a:lnTo>
                <a:cubicBezTo>
                  <a:pt x="3818" y="1976"/>
                  <a:pt x="3818" y="1976"/>
                  <a:pt x="3817" y="1976"/>
                </a:cubicBezTo>
                <a:lnTo>
                  <a:pt x="3817" y="1976"/>
                </a:lnTo>
                <a:cubicBezTo>
                  <a:pt x="3818" y="1976"/>
                  <a:pt x="3818" y="1976"/>
                  <a:pt x="3818" y="1976"/>
                </a:cubicBezTo>
                <a:close/>
                <a:moveTo>
                  <a:pt x="4184" y="2522"/>
                </a:moveTo>
                <a:lnTo>
                  <a:pt x="4184" y="2522"/>
                </a:lnTo>
                <a:close/>
                <a:moveTo>
                  <a:pt x="1264" y="2308"/>
                </a:moveTo>
                <a:lnTo>
                  <a:pt x="1264" y="2308"/>
                </a:lnTo>
                <a:cubicBezTo>
                  <a:pt x="1265" y="2309"/>
                  <a:pt x="1267" y="2309"/>
                  <a:pt x="1268" y="2311"/>
                </a:cubicBezTo>
                <a:lnTo>
                  <a:pt x="1268" y="2311"/>
                </a:lnTo>
                <a:cubicBezTo>
                  <a:pt x="1266" y="2310"/>
                  <a:pt x="1265" y="2309"/>
                  <a:pt x="1264" y="2308"/>
                </a:cubicBezTo>
                <a:close/>
                <a:moveTo>
                  <a:pt x="2139" y="1444"/>
                </a:moveTo>
                <a:lnTo>
                  <a:pt x="2139" y="1444"/>
                </a:lnTo>
                <a:cubicBezTo>
                  <a:pt x="2139" y="1444"/>
                  <a:pt x="2141" y="1444"/>
                  <a:pt x="2142" y="1444"/>
                </a:cubicBezTo>
                <a:lnTo>
                  <a:pt x="2142" y="1444"/>
                </a:lnTo>
                <a:cubicBezTo>
                  <a:pt x="2141" y="1444"/>
                  <a:pt x="2140" y="1444"/>
                  <a:pt x="2139" y="1444"/>
                </a:cubicBezTo>
                <a:close/>
                <a:moveTo>
                  <a:pt x="2190" y="1524"/>
                </a:moveTo>
                <a:lnTo>
                  <a:pt x="2190" y="1524"/>
                </a:lnTo>
                <a:close/>
                <a:moveTo>
                  <a:pt x="3441" y="1754"/>
                </a:moveTo>
                <a:lnTo>
                  <a:pt x="3441" y="1754"/>
                </a:lnTo>
                <a:cubicBezTo>
                  <a:pt x="3440" y="1753"/>
                  <a:pt x="3440" y="1753"/>
                  <a:pt x="3440" y="1753"/>
                </a:cubicBezTo>
                <a:lnTo>
                  <a:pt x="3440" y="1753"/>
                </a:lnTo>
                <a:cubicBezTo>
                  <a:pt x="3440" y="1752"/>
                  <a:pt x="3441" y="1751"/>
                  <a:pt x="3442" y="1751"/>
                </a:cubicBezTo>
                <a:lnTo>
                  <a:pt x="3442" y="1751"/>
                </a:lnTo>
                <a:cubicBezTo>
                  <a:pt x="3441" y="1751"/>
                  <a:pt x="3441" y="1753"/>
                  <a:pt x="3441" y="1754"/>
                </a:cubicBezTo>
                <a:lnTo>
                  <a:pt x="4355" y="2366"/>
                </a:lnTo>
                <a:lnTo>
                  <a:pt x="4355" y="2366"/>
                </a:lnTo>
                <a:cubicBezTo>
                  <a:pt x="4354" y="2368"/>
                  <a:pt x="4353" y="2369"/>
                  <a:pt x="4352" y="2371"/>
                </a:cubicBezTo>
                <a:lnTo>
                  <a:pt x="4352" y="2371"/>
                </a:lnTo>
                <a:cubicBezTo>
                  <a:pt x="4353" y="2369"/>
                  <a:pt x="4354" y="2368"/>
                  <a:pt x="4355" y="2366"/>
                </a:cubicBezTo>
                <a:lnTo>
                  <a:pt x="4355" y="2366"/>
                </a:lnTo>
                <a:lnTo>
                  <a:pt x="4355" y="2366"/>
                </a:lnTo>
                <a:lnTo>
                  <a:pt x="3441" y="1754"/>
                </a:lnTo>
                <a:close/>
                <a:moveTo>
                  <a:pt x="1839" y="2667"/>
                </a:moveTo>
                <a:lnTo>
                  <a:pt x="1839" y="2667"/>
                </a:lnTo>
                <a:lnTo>
                  <a:pt x="1839" y="2668"/>
                </a:lnTo>
                <a:lnTo>
                  <a:pt x="1839" y="2668"/>
                </a:lnTo>
                <a:cubicBezTo>
                  <a:pt x="1839" y="2668"/>
                  <a:pt x="1839" y="2668"/>
                  <a:pt x="1838" y="2668"/>
                </a:cubicBezTo>
                <a:lnTo>
                  <a:pt x="1838" y="2668"/>
                </a:lnTo>
                <a:cubicBezTo>
                  <a:pt x="1839" y="2668"/>
                  <a:pt x="1839" y="2667"/>
                  <a:pt x="1839" y="2667"/>
                </a:cubicBezTo>
                <a:close/>
                <a:moveTo>
                  <a:pt x="1474" y="2303"/>
                </a:moveTo>
                <a:lnTo>
                  <a:pt x="1474" y="2303"/>
                </a:lnTo>
                <a:cubicBezTo>
                  <a:pt x="1472" y="2303"/>
                  <a:pt x="1470" y="2303"/>
                  <a:pt x="1468" y="2301"/>
                </a:cubicBezTo>
                <a:lnTo>
                  <a:pt x="1468" y="2301"/>
                </a:lnTo>
                <a:cubicBezTo>
                  <a:pt x="1471" y="2302"/>
                  <a:pt x="1472" y="2303"/>
                  <a:pt x="1474" y="2303"/>
                </a:cubicBezTo>
                <a:close/>
                <a:moveTo>
                  <a:pt x="3666" y="3653"/>
                </a:moveTo>
                <a:lnTo>
                  <a:pt x="3666" y="3653"/>
                </a:lnTo>
                <a:cubicBezTo>
                  <a:pt x="3666" y="3653"/>
                  <a:pt x="3666" y="3653"/>
                  <a:pt x="3667" y="3653"/>
                </a:cubicBezTo>
                <a:lnTo>
                  <a:pt x="3667" y="3653"/>
                </a:lnTo>
                <a:cubicBezTo>
                  <a:pt x="3666" y="3653"/>
                  <a:pt x="3666" y="3654"/>
                  <a:pt x="3666" y="3654"/>
                </a:cubicBezTo>
                <a:lnTo>
                  <a:pt x="3666" y="3654"/>
                </a:lnTo>
                <a:cubicBezTo>
                  <a:pt x="3666" y="3654"/>
                  <a:pt x="3666" y="3654"/>
                  <a:pt x="3666" y="3653"/>
                </a:cubicBezTo>
                <a:close/>
                <a:moveTo>
                  <a:pt x="2141" y="2424"/>
                </a:moveTo>
                <a:lnTo>
                  <a:pt x="2141" y="2424"/>
                </a:lnTo>
                <a:cubicBezTo>
                  <a:pt x="2141" y="2423"/>
                  <a:pt x="2141" y="2422"/>
                  <a:pt x="2141" y="2422"/>
                </a:cubicBezTo>
                <a:lnTo>
                  <a:pt x="2141" y="2422"/>
                </a:lnTo>
                <a:lnTo>
                  <a:pt x="2142" y="2422"/>
                </a:lnTo>
                <a:lnTo>
                  <a:pt x="2142" y="2422"/>
                </a:lnTo>
                <a:cubicBezTo>
                  <a:pt x="2142" y="2423"/>
                  <a:pt x="2142" y="2423"/>
                  <a:pt x="2141" y="2424"/>
                </a:cubicBezTo>
                <a:close/>
                <a:moveTo>
                  <a:pt x="2425" y="2313"/>
                </a:moveTo>
                <a:lnTo>
                  <a:pt x="2425" y="2313"/>
                </a:lnTo>
                <a:cubicBezTo>
                  <a:pt x="2425" y="2312"/>
                  <a:pt x="2425" y="2312"/>
                  <a:pt x="2425" y="2311"/>
                </a:cubicBezTo>
                <a:lnTo>
                  <a:pt x="2425" y="2311"/>
                </a:lnTo>
                <a:lnTo>
                  <a:pt x="2425" y="2311"/>
                </a:lnTo>
                <a:lnTo>
                  <a:pt x="2425" y="2311"/>
                </a:lnTo>
                <a:cubicBezTo>
                  <a:pt x="2425" y="2312"/>
                  <a:pt x="2425" y="2312"/>
                  <a:pt x="2425" y="2313"/>
                </a:cubicBezTo>
                <a:close/>
                <a:moveTo>
                  <a:pt x="2222" y="2013"/>
                </a:moveTo>
                <a:lnTo>
                  <a:pt x="2222" y="2013"/>
                </a:lnTo>
                <a:cubicBezTo>
                  <a:pt x="2215" y="2019"/>
                  <a:pt x="2207" y="2022"/>
                  <a:pt x="2196" y="2019"/>
                </a:cubicBezTo>
                <a:lnTo>
                  <a:pt x="2196" y="2019"/>
                </a:lnTo>
                <a:cubicBezTo>
                  <a:pt x="2202" y="2018"/>
                  <a:pt x="2209" y="2016"/>
                  <a:pt x="2215" y="2015"/>
                </a:cubicBezTo>
                <a:lnTo>
                  <a:pt x="2215" y="2015"/>
                </a:lnTo>
                <a:cubicBezTo>
                  <a:pt x="2217" y="2015"/>
                  <a:pt x="2220" y="2014"/>
                  <a:pt x="2222" y="2013"/>
                </a:cubicBezTo>
                <a:close/>
                <a:moveTo>
                  <a:pt x="2550" y="1841"/>
                </a:moveTo>
                <a:lnTo>
                  <a:pt x="2550" y="1841"/>
                </a:lnTo>
                <a:cubicBezTo>
                  <a:pt x="2550" y="1841"/>
                  <a:pt x="2550" y="1841"/>
                  <a:pt x="2550" y="1840"/>
                </a:cubicBezTo>
                <a:lnTo>
                  <a:pt x="2550" y="1840"/>
                </a:lnTo>
                <a:lnTo>
                  <a:pt x="2550" y="1840"/>
                </a:lnTo>
                <a:lnTo>
                  <a:pt x="2550" y="1840"/>
                </a:lnTo>
                <a:cubicBezTo>
                  <a:pt x="2551" y="1839"/>
                  <a:pt x="2551" y="1841"/>
                  <a:pt x="2550" y="1841"/>
                </a:cubicBezTo>
                <a:close/>
                <a:moveTo>
                  <a:pt x="2771" y="1988"/>
                </a:moveTo>
                <a:lnTo>
                  <a:pt x="2771" y="1988"/>
                </a:lnTo>
                <a:cubicBezTo>
                  <a:pt x="2771" y="1988"/>
                  <a:pt x="2771" y="1989"/>
                  <a:pt x="2770" y="1989"/>
                </a:cubicBezTo>
                <a:lnTo>
                  <a:pt x="2770" y="1989"/>
                </a:lnTo>
                <a:lnTo>
                  <a:pt x="2770" y="1988"/>
                </a:lnTo>
                <a:lnTo>
                  <a:pt x="2770" y="1988"/>
                </a:lnTo>
                <a:lnTo>
                  <a:pt x="2771" y="1988"/>
                </a:lnTo>
                <a:close/>
                <a:moveTo>
                  <a:pt x="2845" y="1120"/>
                </a:moveTo>
                <a:lnTo>
                  <a:pt x="2845" y="1120"/>
                </a:lnTo>
                <a:close/>
                <a:moveTo>
                  <a:pt x="3559" y="1752"/>
                </a:moveTo>
                <a:lnTo>
                  <a:pt x="3559" y="1752"/>
                </a:lnTo>
                <a:cubicBezTo>
                  <a:pt x="3560" y="1753"/>
                  <a:pt x="3560" y="1753"/>
                  <a:pt x="3560" y="1753"/>
                </a:cubicBezTo>
                <a:lnTo>
                  <a:pt x="3560" y="1753"/>
                </a:lnTo>
                <a:cubicBezTo>
                  <a:pt x="3559" y="1753"/>
                  <a:pt x="3559" y="1754"/>
                  <a:pt x="3558" y="1755"/>
                </a:cubicBezTo>
                <a:lnTo>
                  <a:pt x="3558" y="1755"/>
                </a:lnTo>
                <a:cubicBezTo>
                  <a:pt x="3559" y="1753"/>
                  <a:pt x="3559" y="1753"/>
                  <a:pt x="3559" y="1752"/>
                </a:cubicBezTo>
                <a:close/>
                <a:moveTo>
                  <a:pt x="3678" y="1971"/>
                </a:moveTo>
                <a:lnTo>
                  <a:pt x="3678" y="1971"/>
                </a:lnTo>
                <a:close/>
                <a:moveTo>
                  <a:pt x="3558" y="3512"/>
                </a:moveTo>
                <a:lnTo>
                  <a:pt x="3558" y="3512"/>
                </a:lnTo>
                <a:close/>
                <a:moveTo>
                  <a:pt x="3042" y="1307"/>
                </a:moveTo>
                <a:lnTo>
                  <a:pt x="3042" y="1307"/>
                </a:lnTo>
                <a:lnTo>
                  <a:pt x="3042" y="1307"/>
                </a:lnTo>
                <a:lnTo>
                  <a:pt x="3042" y="1307"/>
                </a:lnTo>
                <a:lnTo>
                  <a:pt x="3041" y="1307"/>
                </a:lnTo>
                <a:lnTo>
                  <a:pt x="3041" y="1307"/>
                </a:lnTo>
                <a:cubicBezTo>
                  <a:pt x="3041" y="1307"/>
                  <a:pt x="3041" y="1307"/>
                  <a:pt x="3042" y="1307"/>
                </a:cubicBezTo>
                <a:close/>
                <a:moveTo>
                  <a:pt x="3324" y="3374"/>
                </a:moveTo>
                <a:lnTo>
                  <a:pt x="3324" y="3374"/>
                </a:lnTo>
                <a:lnTo>
                  <a:pt x="3324" y="3374"/>
                </a:lnTo>
                <a:lnTo>
                  <a:pt x="3324" y="3374"/>
                </a:lnTo>
                <a:cubicBezTo>
                  <a:pt x="3324" y="3374"/>
                  <a:pt x="3324" y="3374"/>
                  <a:pt x="3324" y="3373"/>
                </a:cubicBezTo>
                <a:lnTo>
                  <a:pt x="3324" y="3373"/>
                </a:lnTo>
                <a:lnTo>
                  <a:pt x="3324" y="3374"/>
                </a:lnTo>
                <a:close/>
                <a:moveTo>
                  <a:pt x="3685" y="3068"/>
                </a:moveTo>
                <a:lnTo>
                  <a:pt x="3685" y="3068"/>
                </a:lnTo>
                <a:cubicBezTo>
                  <a:pt x="3685" y="3068"/>
                  <a:pt x="3685" y="3069"/>
                  <a:pt x="3686" y="3069"/>
                </a:cubicBezTo>
                <a:lnTo>
                  <a:pt x="3686" y="3069"/>
                </a:lnTo>
                <a:cubicBezTo>
                  <a:pt x="3685" y="3069"/>
                  <a:pt x="3685" y="3069"/>
                  <a:pt x="3684" y="3069"/>
                </a:cubicBezTo>
                <a:lnTo>
                  <a:pt x="3684" y="3069"/>
                </a:lnTo>
                <a:cubicBezTo>
                  <a:pt x="3685" y="3068"/>
                  <a:pt x="3685" y="3068"/>
                  <a:pt x="3685" y="3068"/>
                </a:cubicBezTo>
                <a:close/>
                <a:moveTo>
                  <a:pt x="3695" y="3564"/>
                </a:moveTo>
                <a:lnTo>
                  <a:pt x="3695" y="3564"/>
                </a:lnTo>
                <a:close/>
                <a:moveTo>
                  <a:pt x="3650" y="1654"/>
                </a:moveTo>
                <a:lnTo>
                  <a:pt x="3650" y="1654"/>
                </a:lnTo>
                <a:close/>
                <a:moveTo>
                  <a:pt x="2829" y="1720"/>
                </a:moveTo>
                <a:lnTo>
                  <a:pt x="2829" y="1720"/>
                </a:lnTo>
                <a:cubicBezTo>
                  <a:pt x="2829" y="1720"/>
                  <a:pt x="2829" y="1720"/>
                  <a:pt x="2830" y="1720"/>
                </a:cubicBezTo>
                <a:lnTo>
                  <a:pt x="2830" y="1720"/>
                </a:lnTo>
                <a:cubicBezTo>
                  <a:pt x="2829" y="1720"/>
                  <a:pt x="2829" y="1721"/>
                  <a:pt x="2829" y="1721"/>
                </a:cubicBezTo>
                <a:lnTo>
                  <a:pt x="2829" y="1721"/>
                </a:lnTo>
                <a:cubicBezTo>
                  <a:pt x="2829" y="1720"/>
                  <a:pt x="2829" y="1720"/>
                  <a:pt x="2829" y="1720"/>
                </a:cubicBezTo>
                <a:close/>
                <a:moveTo>
                  <a:pt x="4187" y="2462"/>
                </a:moveTo>
                <a:lnTo>
                  <a:pt x="4187" y="2462"/>
                </a:lnTo>
                <a:close/>
                <a:moveTo>
                  <a:pt x="1055" y="2102"/>
                </a:moveTo>
                <a:lnTo>
                  <a:pt x="1055" y="2102"/>
                </a:lnTo>
                <a:cubicBezTo>
                  <a:pt x="1055" y="2103"/>
                  <a:pt x="1055" y="2103"/>
                  <a:pt x="1056" y="2103"/>
                </a:cubicBezTo>
                <a:lnTo>
                  <a:pt x="1056" y="2103"/>
                </a:lnTo>
                <a:cubicBezTo>
                  <a:pt x="1055" y="2103"/>
                  <a:pt x="1055" y="2103"/>
                  <a:pt x="1055" y="2103"/>
                </a:cubicBezTo>
                <a:lnTo>
                  <a:pt x="1055" y="2103"/>
                </a:lnTo>
                <a:cubicBezTo>
                  <a:pt x="1055" y="2103"/>
                  <a:pt x="1055" y="2103"/>
                  <a:pt x="1055" y="2102"/>
                </a:cubicBezTo>
                <a:close/>
                <a:moveTo>
                  <a:pt x="1226" y="2379"/>
                </a:moveTo>
                <a:lnTo>
                  <a:pt x="1226" y="2379"/>
                </a:lnTo>
                <a:close/>
                <a:moveTo>
                  <a:pt x="1101" y="2746"/>
                </a:moveTo>
                <a:lnTo>
                  <a:pt x="1101" y="2746"/>
                </a:lnTo>
                <a:cubicBezTo>
                  <a:pt x="1103" y="2747"/>
                  <a:pt x="1104" y="2748"/>
                  <a:pt x="1105" y="2749"/>
                </a:cubicBezTo>
                <a:lnTo>
                  <a:pt x="1105" y="2749"/>
                </a:lnTo>
                <a:cubicBezTo>
                  <a:pt x="1107" y="2750"/>
                  <a:pt x="1107" y="2752"/>
                  <a:pt x="1108" y="2754"/>
                </a:cubicBezTo>
                <a:lnTo>
                  <a:pt x="1108" y="2754"/>
                </a:lnTo>
                <a:cubicBezTo>
                  <a:pt x="1106" y="2752"/>
                  <a:pt x="1104" y="2749"/>
                  <a:pt x="1101" y="2746"/>
                </a:cubicBezTo>
                <a:close/>
                <a:moveTo>
                  <a:pt x="4034" y="2446"/>
                </a:moveTo>
                <a:lnTo>
                  <a:pt x="4034" y="2446"/>
                </a:lnTo>
                <a:cubicBezTo>
                  <a:pt x="4033" y="2448"/>
                  <a:pt x="4032" y="2450"/>
                  <a:pt x="4031" y="2452"/>
                </a:cubicBezTo>
                <a:lnTo>
                  <a:pt x="4031" y="2452"/>
                </a:lnTo>
                <a:cubicBezTo>
                  <a:pt x="4032" y="2449"/>
                  <a:pt x="4033" y="2446"/>
                  <a:pt x="4034" y="2443"/>
                </a:cubicBezTo>
                <a:lnTo>
                  <a:pt x="4034" y="2443"/>
                </a:lnTo>
                <a:cubicBezTo>
                  <a:pt x="4034" y="2444"/>
                  <a:pt x="4034" y="2445"/>
                  <a:pt x="4034" y="2446"/>
                </a:cubicBezTo>
                <a:close/>
                <a:moveTo>
                  <a:pt x="1489" y="1556"/>
                </a:moveTo>
                <a:lnTo>
                  <a:pt x="1489" y="1556"/>
                </a:lnTo>
                <a:cubicBezTo>
                  <a:pt x="1489" y="1555"/>
                  <a:pt x="1489" y="1554"/>
                  <a:pt x="1489" y="1552"/>
                </a:cubicBezTo>
                <a:lnTo>
                  <a:pt x="1489" y="1552"/>
                </a:lnTo>
                <a:cubicBezTo>
                  <a:pt x="1490" y="1554"/>
                  <a:pt x="1489" y="1555"/>
                  <a:pt x="1489" y="1556"/>
                </a:cubicBezTo>
                <a:close/>
                <a:moveTo>
                  <a:pt x="781" y="1415"/>
                </a:moveTo>
                <a:lnTo>
                  <a:pt x="781" y="1415"/>
                </a:lnTo>
                <a:cubicBezTo>
                  <a:pt x="781" y="1414"/>
                  <a:pt x="782" y="1414"/>
                  <a:pt x="783" y="1413"/>
                </a:cubicBezTo>
                <a:lnTo>
                  <a:pt x="783" y="1413"/>
                </a:lnTo>
                <a:cubicBezTo>
                  <a:pt x="782" y="1414"/>
                  <a:pt x="782" y="1414"/>
                  <a:pt x="781" y="1415"/>
                </a:cubicBezTo>
                <a:close/>
                <a:moveTo>
                  <a:pt x="293" y="3040"/>
                </a:moveTo>
                <a:lnTo>
                  <a:pt x="293" y="3040"/>
                </a:lnTo>
                <a:cubicBezTo>
                  <a:pt x="293" y="3039"/>
                  <a:pt x="293" y="3039"/>
                  <a:pt x="293" y="3039"/>
                </a:cubicBezTo>
                <a:lnTo>
                  <a:pt x="293" y="3039"/>
                </a:lnTo>
                <a:lnTo>
                  <a:pt x="293" y="3039"/>
                </a:lnTo>
                <a:lnTo>
                  <a:pt x="293" y="3039"/>
                </a:lnTo>
                <a:cubicBezTo>
                  <a:pt x="293" y="3039"/>
                  <a:pt x="293" y="3039"/>
                  <a:pt x="293" y="3040"/>
                </a:cubicBezTo>
                <a:close/>
                <a:moveTo>
                  <a:pt x="2705" y="4653"/>
                </a:moveTo>
                <a:lnTo>
                  <a:pt x="2705" y="4653"/>
                </a:lnTo>
                <a:cubicBezTo>
                  <a:pt x="2704" y="4654"/>
                  <a:pt x="2704" y="4654"/>
                  <a:pt x="2704" y="4654"/>
                </a:cubicBezTo>
                <a:lnTo>
                  <a:pt x="2704" y="4654"/>
                </a:lnTo>
                <a:cubicBezTo>
                  <a:pt x="2704" y="4654"/>
                  <a:pt x="2704" y="4653"/>
                  <a:pt x="2705" y="4653"/>
                </a:cubicBezTo>
                <a:close/>
                <a:moveTo>
                  <a:pt x="4906" y="2432"/>
                </a:moveTo>
                <a:lnTo>
                  <a:pt x="4906" y="2432"/>
                </a:lnTo>
                <a:lnTo>
                  <a:pt x="4906" y="2432"/>
                </a:lnTo>
                <a:cubicBezTo>
                  <a:pt x="4907" y="2380"/>
                  <a:pt x="4907" y="2328"/>
                  <a:pt x="4908" y="2277"/>
                </a:cubicBezTo>
                <a:lnTo>
                  <a:pt x="4908" y="2277"/>
                </a:lnTo>
                <a:cubicBezTo>
                  <a:pt x="4908" y="2198"/>
                  <a:pt x="4896" y="2120"/>
                  <a:pt x="4902" y="2041"/>
                </a:cubicBezTo>
                <a:lnTo>
                  <a:pt x="4902" y="2041"/>
                </a:lnTo>
                <a:cubicBezTo>
                  <a:pt x="4903" y="2024"/>
                  <a:pt x="4894" y="2009"/>
                  <a:pt x="4880" y="2001"/>
                </a:cubicBezTo>
                <a:lnTo>
                  <a:pt x="4880" y="2001"/>
                </a:lnTo>
                <a:cubicBezTo>
                  <a:pt x="4869" y="1993"/>
                  <a:pt x="4867" y="1983"/>
                  <a:pt x="4867" y="1971"/>
                </a:cubicBezTo>
                <a:lnTo>
                  <a:pt x="4867" y="1971"/>
                </a:lnTo>
                <a:cubicBezTo>
                  <a:pt x="4868" y="1946"/>
                  <a:pt x="4872" y="1920"/>
                  <a:pt x="4862" y="1895"/>
                </a:cubicBezTo>
                <a:lnTo>
                  <a:pt x="4862" y="1895"/>
                </a:lnTo>
                <a:cubicBezTo>
                  <a:pt x="4864" y="1890"/>
                  <a:pt x="4862" y="1885"/>
                  <a:pt x="4859" y="1881"/>
                </a:cubicBezTo>
                <a:lnTo>
                  <a:pt x="4859" y="1881"/>
                </a:lnTo>
                <a:cubicBezTo>
                  <a:pt x="4856" y="1860"/>
                  <a:pt x="4844" y="1843"/>
                  <a:pt x="4834" y="1826"/>
                </a:cubicBezTo>
                <a:lnTo>
                  <a:pt x="4834" y="1826"/>
                </a:lnTo>
                <a:lnTo>
                  <a:pt x="4834" y="1826"/>
                </a:lnTo>
                <a:lnTo>
                  <a:pt x="4834" y="1826"/>
                </a:lnTo>
                <a:lnTo>
                  <a:pt x="4834" y="1826"/>
                </a:lnTo>
                <a:lnTo>
                  <a:pt x="4834" y="1826"/>
                </a:lnTo>
                <a:lnTo>
                  <a:pt x="4834" y="1826"/>
                </a:lnTo>
                <a:cubicBezTo>
                  <a:pt x="4833" y="1824"/>
                  <a:pt x="4833" y="1821"/>
                  <a:pt x="4832" y="1819"/>
                </a:cubicBezTo>
                <a:lnTo>
                  <a:pt x="4832" y="1819"/>
                </a:lnTo>
                <a:cubicBezTo>
                  <a:pt x="4828" y="1804"/>
                  <a:pt x="4819" y="1793"/>
                  <a:pt x="4813" y="1779"/>
                </a:cubicBezTo>
                <a:lnTo>
                  <a:pt x="4813" y="1779"/>
                </a:lnTo>
                <a:cubicBezTo>
                  <a:pt x="4785" y="1703"/>
                  <a:pt x="4744" y="1632"/>
                  <a:pt x="4706" y="1561"/>
                </a:cubicBezTo>
                <a:lnTo>
                  <a:pt x="4706" y="1561"/>
                </a:lnTo>
                <a:lnTo>
                  <a:pt x="4706" y="1561"/>
                </a:lnTo>
                <a:lnTo>
                  <a:pt x="4706" y="1561"/>
                </a:lnTo>
                <a:cubicBezTo>
                  <a:pt x="4705" y="1558"/>
                  <a:pt x="4704" y="1555"/>
                  <a:pt x="4702" y="1553"/>
                </a:cubicBezTo>
                <a:lnTo>
                  <a:pt x="4702" y="1553"/>
                </a:lnTo>
                <a:cubicBezTo>
                  <a:pt x="4661" y="1476"/>
                  <a:pt x="4619" y="1399"/>
                  <a:pt x="4577" y="1323"/>
                </a:cubicBezTo>
                <a:lnTo>
                  <a:pt x="4577" y="1323"/>
                </a:lnTo>
                <a:cubicBezTo>
                  <a:pt x="4574" y="1317"/>
                  <a:pt x="4571" y="1311"/>
                  <a:pt x="4564" y="1308"/>
                </a:cubicBezTo>
                <a:lnTo>
                  <a:pt x="4564" y="1308"/>
                </a:lnTo>
                <a:cubicBezTo>
                  <a:pt x="4542" y="1283"/>
                  <a:pt x="4519" y="1259"/>
                  <a:pt x="4498" y="1232"/>
                </a:cubicBezTo>
                <a:lnTo>
                  <a:pt x="4498" y="1232"/>
                </a:lnTo>
                <a:cubicBezTo>
                  <a:pt x="4462" y="1187"/>
                  <a:pt x="4427" y="1140"/>
                  <a:pt x="4391" y="1093"/>
                </a:cubicBezTo>
                <a:lnTo>
                  <a:pt x="4391" y="1093"/>
                </a:lnTo>
                <a:lnTo>
                  <a:pt x="4391" y="1093"/>
                </a:lnTo>
                <a:cubicBezTo>
                  <a:pt x="4384" y="1080"/>
                  <a:pt x="4378" y="1067"/>
                  <a:pt x="4375" y="1051"/>
                </a:cubicBezTo>
                <a:lnTo>
                  <a:pt x="4375" y="1051"/>
                </a:lnTo>
                <a:cubicBezTo>
                  <a:pt x="4374" y="1036"/>
                  <a:pt x="4364" y="1020"/>
                  <a:pt x="4350" y="1014"/>
                </a:cubicBezTo>
                <a:lnTo>
                  <a:pt x="4350" y="1014"/>
                </a:lnTo>
                <a:cubicBezTo>
                  <a:pt x="4296" y="987"/>
                  <a:pt x="4259" y="939"/>
                  <a:pt x="4216" y="899"/>
                </a:cubicBezTo>
                <a:lnTo>
                  <a:pt x="4216" y="899"/>
                </a:lnTo>
                <a:cubicBezTo>
                  <a:pt x="4204" y="878"/>
                  <a:pt x="4192" y="856"/>
                  <a:pt x="4180" y="835"/>
                </a:cubicBezTo>
                <a:lnTo>
                  <a:pt x="4180" y="835"/>
                </a:lnTo>
                <a:lnTo>
                  <a:pt x="4180" y="835"/>
                </a:lnTo>
                <a:lnTo>
                  <a:pt x="4180" y="835"/>
                </a:lnTo>
                <a:cubicBezTo>
                  <a:pt x="4170" y="819"/>
                  <a:pt x="4166" y="799"/>
                  <a:pt x="4150" y="788"/>
                </a:cubicBezTo>
                <a:lnTo>
                  <a:pt x="4150" y="788"/>
                </a:lnTo>
                <a:cubicBezTo>
                  <a:pt x="4136" y="767"/>
                  <a:pt x="4123" y="745"/>
                  <a:pt x="4109" y="724"/>
                </a:cubicBezTo>
                <a:lnTo>
                  <a:pt x="4109" y="724"/>
                </a:lnTo>
                <a:cubicBezTo>
                  <a:pt x="4097" y="707"/>
                  <a:pt x="4083" y="691"/>
                  <a:pt x="4062" y="681"/>
                </a:cubicBezTo>
                <a:lnTo>
                  <a:pt x="4062" y="681"/>
                </a:lnTo>
                <a:cubicBezTo>
                  <a:pt x="4018" y="660"/>
                  <a:pt x="3977" y="633"/>
                  <a:pt x="3937" y="603"/>
                </a:cubicBezTo>
                <a:lnTo>
                  <a:pt x="3937" y="603"/>
                </a:lnTo>
                <a:cubicBezTo>
                  <a:pt x="3924" y="593"/>
                  <a:pt x="3911" y="578"/>
                  <a:pt x="3891" y="592"/>
                </a:cubicBezTo>
                <a:lnTo>
                  <a:pt x="3891" y="592"/>
                </a:lnTo>
                <a:cubicBezTo>
                  <a:pt x="3890" y="593"/>
                  <a:pt x="3886" y="590"/>
                  <a:pt x="3883" y="589"/>
                </a:cubicBezTo>
                <a:lnTo>
                  <a:pt x="3806" y="529"/>
                </a:lnTo>
                <a:lnTo>
                  <a:pt x="3806" y="529"/>
                </a:lnTo>
                <a:cubicBezTo>
                  <a:pt x="3800" y="524"/>
                  <a:pt x="3795" y="521"/>
                  <a:pt x="3790" y="518"/>
                </a:cubicBezTo>
                <a:lnTo>
                  <a:pt x="3790" y="518"/>
                </a:lnTo>
                <a:cubicBezTo>
                  <a:pt x="3774" y="498"/>
                  <a:pt x="3757" y="481"/>
                  <a:pt x="3734" y="469"/>
                </a:cubicBezTo>
                <a:lnTo>
                  <a:pt x="3734" y="469"/>
                </a:lnTo>
                <a:lnTo>
                  <a:pt x="3734" y="469"/>
                </a:lnTo>
                <a:cubicBezTo>
                  <a:pt x="3708" y="450"/>
                  <a:pt x="3682" y="430"/>
                  <a:pt x="3656" y="410"/>
                </a:cubicBezTo>
                <a:lnTo>
                  <a:pt x="3656" y="410"/>
                </a:lnTo>
                <a:cubicBezTo>
                  <a:pt x="3610" y="374"/>
                  <a:pt x="3554" y="352"/>
                  <a:pt x="3508" y="317"/>
                </a:cubicBezTo>
                <a:lnTo>
                  <a:pt x="3508" y="317"/>
                </a:lnTo>
                <a:cubicBezTo>
                  <a:pt x="3490" y="303"/>
                  <a:pt x="3473" y="286"/>
                  <a:pt x="3448" y="281"/>
                </a:cubicBezTo>
                <a:lnTo>
                  <a:pt x="3448" y="281"/>
                </a:lnTo>
                <a:lnTo>
                  <a:pt x="3448" y="281"/>
                </a:lnTo>
                <a:cubicBezTo>
                  <a:pt x="3437" y="268"/>
                  <a:pt x="3426" y="256"/>
                  <a:pt x="3410" y="248"/>
                </a:cubicBezTo>
                <a:lnTo>
                  <a:pt x="3410" y="248"/>
                </a:lnTo>
                <a:cubicBezTo>
                  <a:pt x="3405" y="237"/>
                  <a:pt x="3401" y="226"/>
                  <a:pt x="3392" y="216"/>
                </a:cubicBezTo>
                <a:lnTo>
                  <a:pt x="3392" y="216"/>
                </a:lnTo>
                <a:cubicBezTo>
                  <a:pt x="3380" y="205"/>
                  <a:pt x="3363" y="206"/>
                  <a:pt x="3355" y="190"/>
                </a:cubicBezTo>
                <a:lnTo>
                  <a:pt x="3355" y="190"/>
                </a:lnTo>
                <a:cubicBezTo>
                  <a:pt x="3346" y="173"/>
                  <a:pt x="3326" y="165"/>
                  <a:pt x="3307" y="159"/>
                </a:cubicBezTo>
                <a:lnTo>
                  <a:pt x="3307" y="159"/>
                </a:lnTo>
                <a:cubicBezTo>
                  <a:pt x="3301" y="158"/>
                  <a:pt x="3296" y="152"/>
                  <a:pt x="3297" y="147"/>
                </a:cubicBezTo>
                <a:lnTo>
                  <a:pt x="3297" y="147"/>
                </a:lnTo>
                <a:cubicBezTo>
                  <a:pt x="3302" y="122"/>
                  <a:pt x="3284" y="120"/>
                  <a:pt x="3267" y="116"/>
                </a:cubicBezTo>
                <a:lnTo>
                  <a:pt x="3267" y="116"/>
                </a:lnTo>
                <a:cubicBezTo>
                  <a:pt x="3254" y="112"/>
                  <a:pt x="3243" y="105"/>
                  <a:pt x="3232" y="96"/>
                </a:cubicBezTo>
                <a:lnTo>
                  <a:pt x="3232" y="96"/>
                </a:lnTo>
                <a:cubicBezTo>
                  <a:pt x="3216" y="85"/>
                  <a:pt x="3195" y="83"/>
                  <a:pt x="3180" y="86"/>
                </a:cubicBezTo>
                <a:lnTo>
                  <a:pt x="3180" y="86"/>
                </a:lnTo>
                <a:cubicBezTo>
                  <a:pt x="3158" y="91"/>
                  <a:pt x="3139" y="90"/>
                  <a:pt x="3119" y="85"/>
                </a:cubicBezTo>
                <a:lnTo>
                  <a:pt x="3119" y="85"/>
                </a:lnTo>
                <a:cubicBezTo>
                  <a:pt x="3091" y="79"/>
                  <a:pt x="3063" y="76"/>
                  <a:pt x="3036" y="69"/>
                </a:cubicBezTo>
                <a:lnTo>
                  <a:pt x="3036" y="69"/>
                </a:lnTo>
                <a:cubicBezTo>
                  <a:pt x="3015" y="64"/>
                  <a:pt x="2992" y="70"/>
                  <a:pt x="2970" y="66"/>
                </a:cubicBezTo>
                <a:lnTo>
                  <a:pt x="2970" y="66"/>
                </a:lnTo>
                <a:lnTo>
                  <a:pt x="2970" y="66"/>
                </a:lnTo>
                <a:cubicBezTo>
                  <a:pt x="2959" y="49"/>
                  <a:pt x="2939" y="50"/>
                  <a:pt x="2922" y="45"/>
                </a:cubicBezTo>
                <a:lnTo>
                  <a:pt x="2922" y="45"/>
                </a:lnTo>
                <a:cubicBezTo>
                  <a:pt x="2881" y="34"/>
                  <a:pt x="2837" y="41"/>
                  <a:pt x="2795" y="27"/>
                </a:cubicBezTo>
                <a:lnTo>
                  <a:pt x="2795" y="27"/>
                </a:lnTo>
                <a:cubicBezTo>
                  <a:pt x="2750" y="11"/>
                  <a:pt x="2701" y="20"/>
                  <a:pt x="2655" y="11"/>
                </a:cubicBezTo>
                <a:lnTo>
                  <a:pt x="2655" y="11"/>
                </a:lnTo>
                <a:cubicBezTo>
                  <a:pt x="2605" y="2"/>
                  <a:pt x="2552" y="5"/>
                  <a:pt x="2501" y="7"/>
                </a:cubicBezTo>
                <a:lnTo>
                  <a:pt x="2501" y="7"/>
                </a:lnTo>
                <a:cubicBezTo>
                  <a:pt x="2465" y="8"/>
                  <a:pt x="2427" y="8"/>
                  <a:pt x="2391" y="2"/>
                </a:cubicBezTo>
                <a:lnTo>
                  <a:pt x="2391" y="2"/>
                </a:lnTo>
                <a:cubicBezTo>
                  <a:pt x="2378" y="0"/>
                  <a:pt x="2366" y="1"/>
                  <a:pt x="2362" y="17"/>
                </a:cubicBezTo>
                <a:lnTo>
                  <a:pt x="2362" y="17"/>
                </a:lnTo>
                <a:cubicBezTo>
                  <a:pt x="2360" y="23"/>
                  <a:pt x="2353" y="29"/>
                  <a:pt x="2347" y="28"/>
                </a:cubicBezTo>
                <a:lnTo>
                  <a:pt x="2347" y="28"/>
                </a:lnTo>
                <a:cubicBezTo>
                  <a:pt x="2326" y="24"/>
                  <a:pt x="2309" y="39"/>
                  <a:pt x="2289" y="38"/>
                </a:cubicBezTo>
                <a:lnTo>
                  <a:pt x="2289" y="38"/>
                </a:lnTo>
                <a:cubicBezTo>
                  <a:pt x="2256" y="37"/>
                  <a:pt x="2225" y="48"/>
                  <a:pt x="2193" y="51"/>
                </a:cubicBezTo>
                <a:lnTo>
                  <a:pt x="2193" y="51"/>
                </a:lnTo>
                <a:cubicBezTo>
                  <a:pt x="2157" y="55"/>
                  <a:pt x="2122" y="66"/>
                  <a:pt x="2087" y="75"/>
                </a:cubicBezTo>
                <a:lnTo>
                  <a:pt x="2087" y="75"/>
                </a:lnTo>
                <a:cubicBezTo>
                  <a:pt x="2057" y="82"/>
                  <a:pt x="2033" y="101"/>
                  <a:pt x="2004" y="109"/>
                </a:cubicBezTo>
                <a:lnTo>
                  <a:pt x="2004" y="109"/>
                </a:lnTo>
                <a:cubicBezTo>
                  <a:pt x="1998" y="110"/>
                  <a:pt x="1992" y="110"/>
                  <a:pt x="1987" y="112"/>
                </a:cubicBezTo>
                <a:lnTo>
                  <a:pt x="1987" y="112"/>
                </a:lnTo>
                <a:cubicBezTo>
                  <a:pt x="1930" y="123"/>
                  <a:pt x="1873" y="129"/>
                  <a:pt x="1818" y="148"/>
                </a:cubicBezTo>
                <a:lnTo>
                  <a:pt x="1818" y="148"/>
                </a:lnTo>
                <a:cubicBezTo>
                  <a:pt x="1765" y="153"/>
                  <a:pt x="1714" y="164"/>
                  <a:pt x="1663" y="179"/>
                </a:cubicBezTo>
                <a:lnTo>
                  <a:pt x="1663" y="179"/>
                </a:lnTo>
                <a:cubicBezTo>
                  <a:pt x="1641" y="193"/>
                  <a:pt x="1614" y="188"/>
                  <a:pt x="1592" y="203"/>
                </a:cubicBezTo>
                <a:lnTo>
                  <a:pt x="1592" y="203"/>
                </a:lnTo>
                <a:cubicBezTo>
                  <a:pt x="1590" y="204"/>
                  <a:pt x="1587" y="205"/>
                  <a:pt x="1585" y="206"/>
                </a:cubicBezTo>
                <a:lnTo>
                  <a:pt x="1585" y="206"/>
                </a:lnTo>
                <a:cubicBezTo>
                  <a:pt x="1580" y="205"/>
                  <a:pt x="1577" y="207"/>
                  <a:pt x="1573" y="208"/>
                </a:cubicBezTo>
                <a:lnTo>
                  <a:pt x="1573" y="208"/>
                </a:lnTo>
                <a:cubicBezTo>
                  <a:pt x="1544" y="218"/>
                  <a:pt x="1518" y="232"/>
                  <a:pt x="1489" y="239"/>
                </a:cubicBezTo>
                <a:lnTo>
                  <a:pt x="1489" y="239"/>
                </a:lnTo>
                <a:cubicBezTo>
                  <a:pt x="1486" y="241"/>
                  <a:pt x="1482" y="244"/>
                  <a:pt x="1478" y="246"/>
                </a:cubicBezTo>
                <a:lnTo>
                  <a:pt x="1478" y="246"/>
                </a:lnTo>
                <a:lnTo>
                  <a:pt x="1478" y="246"/>
                </a:lnTo>
                <a:cubicBezTo>
                  <a:pt x="1468" y="244"/>
                  <a:pt x="1461" y="250"/>
                  <a:pt x="1453" y="254"/>
                </a:cubicBezTo>
                <a:lnTo>
                  <a:pt x="1453" y="254"/>
                </a:lnTo>
                <a:cubicBezTo>
                  <a:pt x="1449" y="255"/>
                  <a:pt x="1444" y="256"/>
                  <a:pt x="1440" y="257"/>
                </a:cubicBezTo>
                <a:lnTo>
                  <a:pt x="1440" y="257"/>
                </a:lnTo>
                <a:cubicBezTo>
                  <a:pt x="1395" y="269"/>
                  <a:pt x="1350" y="282"/>
                  <a:pt x="1308" y="304"/>
                </a:cubicBezTo>
                <a:lnTo>
                  <a:pt x="1308" y="304"/>
                </a:lnTo>
                <a:cubicBezTo>
                  <a:pt x="1306" y="304"/>
                  <a:pt x="1303" y="304"/>
                  <a:pt x="1302" y="306"/>
                </a:cubicBezTo>
                <a:lnTo>
                  <a:pt x="1302" y="306"/>
                </a:lnTo>
                <a:cubicBezTo>
                  <a:pt x="1281" y="311"/>
                  <a:pt x="1265" y="325"/>
                  <a:pt x="1246" y="334"/>
                </a:cubicBezTo>
                <a:lnTo>
                  <a:pt x="1246" y="334"/>
                </a:lnTo>
                <a:lnTo>
                  <a:pt x="1246" y="334"/>
                </a:lnTo>
                <a:lnTo>
                  <a:pt x="1246" y="334"/>
                </a:lnTo>
                <a:cubicBezTo>
                  <a:pt x="1241" y="337"/>
                  <a:pt x="1235" y="340"/>
                  <a:pt x="1230" y="342"/>
                </a:cubicBezTo>
                <a:lnTo>
                  <a:pt x="1230" y="342"/>
                </a:lnTo>
                <a:lnTo>
                  <a:pt x="1230" y="342"/>
                </a:lnTo>
                <a:lnTo>
                  <a:pt x="1230" y="342"/>
                </a:lnTo>
                <a:lnTo>
                  <a:pt x="1230" y="342"/>
                </a:lnTo>
                <a:lnTo>
                  <a:pt x="1155" y="383"/>
                </a:lnTo>
                <a:lnTo>
                  <a:pt x="1155" y="383"/>
                </a:lnTo>
                <a:cubicBezTo>
                  <a:pt x="1136" y="394"/>
                  <a:pt x="1117" y="405"/>
                  <a:pt x="1098" y="415"/>
                </a:cubicBezTo>
                <a:lnTo>
                  <a:pt x="1098" y="415"/>
                </a:lnTo>
                <a:cubicBezTo>
                  <a:pt x="1096" y="414"/>
                  <a:pt x="1094" y="415"/>
                  <a:pt x="1093" y="416"/>
                </a:cubicBezTo>
                <a:lnTo>
                  <a:pt x="1093" y="416"/>
                </a:lnTo>
                <a:cubicBezTo>
                  <a:pt x="1081" y="418"/>
                  <a:pt x="1072" y="423"/>
                  <a:pt x="1063" y="432"/>
                </a:cubicBezTo>
                <a:lnTo>
                  <a:pt x="1063" y="432"/>
                </a:lnTo>
                <a:cubicBezTo>
                  <a:pt x="1062" y="432"/>
                  <a:pt x="1060" y="433"/>
                  <a:pt x="1060" y="436"/>
                </a:cubicBezTo>
                <a:lnTo>
                  <a:pt x="1060" y="436"/>
                </a:lnTo>
                <a:cubicBezTo>
                  <a:pt x="1048" y="442"/>
                  <a:pt x="1035" y="450"/>
                  <a:pt x="1022" y="456"/>
                </a:cubicBezTo>
                <a:lnTo>
                  <a:pt x="1022" y="456"/>
                </a:lnTo>
                <a:cubicBezTo>
                  <a:pt x="1009" y="463"/>
                  <a:pt x="992" y="462"/>
                  <a:pt x="984" y="477"/>
                </a:cubicBezTo>
                <a:lnTo>
                  <a:pt x="984" y="477"/>
                </a:lnTo>
                <a:cubicBezTo>
                  <a:pt x="938" y="509"/>
                  <a:pt x="907" y="556"/>
                  <a:pt x="865" y="592"/>
                </a:cubicBezTo>
                <a:lnTo>
                  <a:pt x="865" y="592"/>
                </a:lnTo>
                <a:lnTo>
                  <a:pt x="865" y="592"/>
                </a:lnTo>
                <a:lnTo>
                  <a:pt x="865" y="592"/>
                </a:lnTo>
                <a:lnTo>
                  <a:pt x="865" y="592"/>
                </a:lnTo>
                <a:cubicBezTo>
                  <a:pt x="860" y="594"/>
                  <a:pt x="855" y="597"/>
                  <a:pt x="850" y="600"/>
                </a:cubicBezTo>
                <a:lnTo>
                  <a:pt x="843" y="604"/>
                </a:lnTo>
                <a:lnTo>
                  <a:pt x="843" y="604"/>
                </a:lnTo>
                <a:cubicBezTo>
                  <a:pt x="828" y="620"/>
                  <a:pt x="807" y="627"/>
                  <a:pt x="796" y="645"/>
                </a:cubicBezTo>
                <a:lnTo>
                  <a:pt x="796" y="645"/>
                </a:lnTo>
                <a:cubicBezTo>
                  <a:pt x="786" y="654"/>
                  <a:pt x="776" y="663"/>
                  <a:pt x="766" y="672"/>
                </a:cubicBezTo>
                <a:lnTo>
                  <a:pt x="766" y="672"/>
                </a:lnTo>
                <a:cubicBezTo>
                  <a:pt x="747" y="685"/>
                  <a:pt x="727" y="700"/>
                  <a:pt x="713" y="720"/>
                </a:cubicBezTo>
                <a:lnTo>
                  <a:pt x="713" y="720"/>
                </a:lnTo>
                <a:lnTo>
                  <a:pt x="713" y="720"/>
                </a:lnTo>
                <a:lnTo>
                  <a:pt x="713" y="720"/>
                </a:lnTo>
                <a:cubicBezTo>
                  <a:pt x="708" y="724"/>
                  <a:pt x="702" y="729"/>
                  <a:pt x="697" y="734"/>
                </a:cubicBezTo>
                <a:lnTo>
                  <a:pt x="697" y="734"/>
                </a:lnTo>
                <a:cubicBezTo>
                  <a:pt x="674" y="753"/>
                  <a:pt x="655" y="774"/>
                  <a:pt x="634" y="795"/>
                </a:cubicBezTo>
                <a:lnTo>
                  <a:pt x="634" y="795"/>
                </a:lnTo>
                <a:cubicBezTo>
                  <a:pt x="632" y="796"/>
                  <a:pt x="631" y="798"/>
                  <a:pt x="630" y="800"/>
                </a:cubicBezTo>
                <a:lnTo>
                  <a:pt x="630" y="800"/>
                </a:lnTo>
                <a:cubicBezTo>
                  <a:pt x="619" y="813"/>
                  <a:pt x="608" y="825"/>
                  <a:pt x="596" y="838"/>
                </a:cubicBezTo>
                <a:lnTo>
                  <a:pt x="596" y="838"/>
                </a:lnTo>
                <a:lnTo>
                  <a:pt x="596" y="838"/>
                </a:lnTo>
                <a:cubicBezTo>
                  <a:pt x="585" y="851"/>
                  <a:pt x="575" y="864"/>
                  <a:pt x="564" y="876"/>
                </a:cubicBezTo>
                <a:lnTo>
                  <a:pt x="564" y="876"/>
                </a:lnTo>
                <a:cubicBezTo>
                  <a:pt x="521" y="917"/>
                  <a:pt x="491" y="966"/>
                  <a:pt x="463" y="1016"/>
                </a:cubicBezTo>
                <a:lnTo>
                  <a:pt x="463" y="1016"/>
                </a:lnTo>
                <a:cubicBezTo>
                  <a:pt x="454" y="1036"/>
                  <a:pt x="439" y="1054"/>
                  <a:pt x="432" y="1076"/>
                </a:cubicBezTo>
                <a:lnTo>
                  <a:pt x="432" y="1076"/>
                </a:lnTo>
                <a:lnTo>
                  <a:pt x="432" y="1076"/>
                </a:lnTo>
                <a:cubicBezTo>
                  <a:pt x="427" y="1088"/>
                  <a:pt x="422" y="1100"/>
                  <a:pt x="417" y="1112"/>
                </a:cubicBezTo>
                <a:lnTo>
                  <a:pt x="417" y="1112"/>
                </a:lnTo>
                <a:cubicBezTo>
                  <a:pt x="389" y="1171"/>
                  <a:pt x="358" y="1228"/>
                  <a:pt x="320" y="1282"/>
                </a:cubicBezTo>
                <a:lnTo>
                  <a:pt x="320" y="1282"/>
                </a:lnTo>
                <a:cubicBezTo>
                  <a:pt x="295" y="1316"/>
                  <a:pt x="285" y="1357"/>
                  <a:pt x="272" y="1396"/>
                </a:cubicBezTo>
                <a:lnTo>
                  <a:pt x="272" y="1396"/>
                </a:lnTo>
                <a:cubicBezTo>
                  <a:pt x="253" y="1454"/>
                  <a:pt x="220" y="1507"/>
                  <a:pt x="210" y="1568"/>
                </a:cubicBezTo>
                <a:lnTo>
                  <a:pt x="210" y="1568"/>
                </a:lnTo>
                <a:cubicBezTo>
                  <a:pt x="209" y="1578"/>
                  <a:pt x="207" y="1589"/>
                  <a:pt x="203" y="1599"/>
                </a:cubicBezTo>
                <a:lnTo>
                  <a:pt x="203" y="1599"/>
                </a:lnTo>
                <a:cubicBezTo>
                  <a:pt x="190" y="1636"/>
                  <a:pt x="175" y="1673"/>
                  <a:pt x="167" y="1711"/>
                </a:cubicBezTo>
                <a:lnTo>
                  <a:pt x="167" y="1711"/>
                </a:lnTo>
                <a:cubicBezTo>
                  <a:pt x="154" y="1773"/>
                  <a:pt x="132" y="1830"/>
                  <a:pt x="106" y="1886"/>
                </a:cubicBezTo>
                <a:lnTo>
                  <a:pt x="106" y="1886"/>
                </a:lnTo>
                <a:cubicBezTo>
                  <a:pt x="80" y="1943"/>
                  <a:pt x="65" y="2003"/>
                  <a:pt x="58" y="2064"/>
                </a:cubicBezTo>
                <a:lnTo>
                  <a:pt x="58" y="2064"/>
                </a:lnTo>
                <a:cubicBezTo>
                  <a:pt x="53" y="2113"/>
                  <a:pt x="44" y="2160"/>
                  <a:pt x="35" y="2208"/>
                </a:cubicBezTo>
                <a:lnTo>
                  <a:pt x="35" y="2208"/>
                </a:lnTo>
                <a:cubicBezTo>
                  <a:pt x="25" y="2254"/>
                  <a:pt x="14" y="2301"/>
                  <a:pt x="17" y="2348"/>
                </a:cubicBezTo>
                <a:lnTo>
                  <a:pt x="17" y="2348"/>
                </a:lnTo>
                <a:cubicBezTo>
                  <a:pt x="12" y="2357"/>
                  <a:pt x="13" y="2366"/>
                  <a:pt x="13" y="2375"/>
                </a:cubicBezTo>
                <a:lnTo>
                  <a:pt x="13" y="2375"/>
                </a:lnTo>
                <a:cubicBezTo>
                  <a:pt x="10" y="2483"/>
                  <a:pt x="16" y="2590"/>
                  <a:pt x="3" y="2697"/>
                </a:cubicBezTo>
                <a:lnTo>
                  <a:pt x="3" y="2697"/>
                </a:lnTo>
                <a:cubicBezTo>
                  <a:pt x="3" y="2700"/>
                  <a:pt x="3" y="2703"/>
                  <a:pt x="3" y="2707"/>
                </a:cubicBezTo>
                <a:lnTo>
                  <a:pt x="3" y="2707"/>
                </a:lnTo>
                <a:cubicBezTo>
                  <a:pt x="1" y="2753"/>
                  <a:pt x="0" y="2800"/>
                  <a:pt x="17" y="2844"/>
                </a:cubicBezTo>
                <a:lnTo>
                  <a:pt x="17" y="2844"/>
                </a:lnTo>
                <a:cubicBezTo>
                  <a:pt x="30" y="2876"/>
                  <a:pt x="36" y="2909"/>
                  <a:pt x="40" y="2942"/>
                </a:cubicBezTo>
                <a:lnTo>
                  <a:pt x="40" y="2942"/>
                </a:lnTo>
                <a:cubicBezTo>
                  <a:pt x="46" y="2990"/>
                  <a:pt x="47" y="3038"/>
                  <a:pt x="68" y="3084"/>
                </a:cubicBezTo>
                <a:lnTo>
                  <a:pt x="68" y="3084"/>
                </a:lnTo>
                <a:cubicBezTo>
                  <a:pt x="86" y="3120"/>
                  <a:pt x="96" y="3160"/>
                  <a:pt x="114" y="3197"/>
                </a:cubicBezTo>
                <a:lnTo>
                  <a:pt x="114" y="3197"/>
                </a:lnTo>
                <a:cubicBezTo>
                  <a:pt x="114" y="3199"/>
                  <a:pt x="113" y="3201"/>
                  <a:pt x="113" y="3203"/>
                </a:cubicBezTo>
                <a:lnTo>
                  <a:pt x="113" y="3203"/>
                </a:lnTo>
                <a:cubicBezTo>
                  <a:pt x="136" y="3252"/>
                  <a:pt x="148" y="3304"/>
                  <a:pt x="166" y="3354"/>
                </a:cubicBezTo>
                <a:lnTo>
                  <a:pt x="166" y="3354"/>
                </a:lnTo>
                <a:cubicBezTo>
                  <a:pt x="177" y="3382"/>
                  <a:pt x="179" y="3412"/>
                  <a:pt x="193" y="3439"/>
                </a:cubicBezTo>
                <a:lnTo>
                  <a:pt x="193" y="3439"/>
                </a:lnTo>
                <a:lnTo>
                  <a:pt x="193" y="3439"/>
                </a:lnTo>
                <a:cubicBezTo>
                  <a:pt x="205" y="3457"/>
                  <a:pt x="204" y="3480"/>
                  <a:pt x="215" y="3499"/>
                </a:cubicBezTo>
                <a:lnTo>
                  <a:pt x="215" y="3499"/>
                </a:lnTo>
                <a:cubicBezTo>
                  <a:pt x="272" y="3596"/>
                  <a:pt x="320" y="3698"/>
                  <a:pt x="381" y="3793"/>
                </a:cubicBezTo>
                <a:lnTo>
                  <a:pt x="381" y="3793"/>
                </a:lnTo>
                <a:cubicBezTo>
                  <a:pt x="407" y="3833"/>
                  <a:pt x="426" y="3878"/>
                  <a:pt x="459" y="3914"/>
                </a:cubicBezTo>
                <a:lnTo>
                  <a:pt x="459" y="3914"/>
                </a:lnTo>
                <a:cubicBezTo>
                  <a:pt x="485" y="3945"/>
                  <a:pt x="504" y="3982"/>
                  <a:pt x="532" y="4012"/>
                </a:cubicBezTo>
                <a:lnTo>
                  <a:pt x="532" y="4012"/>
                </a:lnTo>
                <a:cubicBezTo>
                  <a:pt x="540" y="4026"/>
                  <a:pt x="550" y="4038"/>
                  <a:pt x="562" y="4049"/>
                </a:cubicBezTo>
                <a:lnTo>
                  <a:pt x="562" y="4049"/>
                </a:lnTo>
                <a:lnTo>
                  <a:pt x="562" y="4049"/>
                </a:lnTo>
                <a:cubicBezTo>
                  <a:pt x="575" y="4057"/>
                  <a:pt x="578" y="4074"/>
                  <a:pt x="591" y="4083"/>
                </a:cubicBezTo>
                <a:lnTo>
                  <a:pt x="591" y="4083"/>
                </a:lnTo>
                <a:cubicBezTo>
                  <a:pt x="599" y="4095"/>
                  <a:pt x="606" y="4107"/>
                  <a:pt x="619" y="4116"/>
                </a:cubicBezTo>
                <a:lnTo>
                  <a:pt x="619" y="4116"/>
                </a:lnTo>
                <a:lnTo>
                  <a:pt x="619" y="4116"/>
                </a:lnTo>
                <a:cubicBezTo>
                  <a:pt x="625" y="4128"/>
                  <a:pt x="633" y="4139"/>
                  <a:pt x="645" y="4146"/>
                </a:cubicBezTo>
                <a:lnTo>
                  <a:pt x="645" y="4146"/>
                </a:lnTo>
                <a:cubicBezTo>
                  <a:pt x="648" y="4148"/>
                  <a:pt x="651" y="4150"/>
                  <a:pt x="653" y="4152"/>
                </a:cubicBezTo>
                <a:lnTo>
                  <a:pt x="653" y="4152"/>
                </a:lnTo>
                <a:cubicBezTo>
                  <a:pt x="661" y="4167"/>
                  <a:pt x="672" y="4178"/>
                  <a:pt x="684" y="4190"/>
                </a:cubicBezTo>
                <a:lnTo>
                  <a:pt x="684" y="4190"/>
                </a:lnTo>
                <a:cubicBezTo>
                  <a:pt x="743" y="4248"/>
                  <a:pt x="800" y="4308"/>
                  <a:pt x="865" y="4359"/>
                </a:cubicBezTo>
                <a:lnTo>
                  <a:pt x="865" y="4359"/>
                </a:lnTo>
                <a:cubicBezTo>
                  <a:pt x="901" y="4387"/>
                  <a:pt x="936" y="4416"/>
                  <a:pt x="972" y="4445"/>
                </a:cubicBezTo>
                <a:lnTo>
                  <a:pt x="972" y="4445"/>
                </a:lnTo>
                <a:cubicBezTo>
                  <a:pt x="984" y="4455"/>
                  <a:pt x="996" y="4465"/>
                  <a:pt x="1008" y="4475"/>
                </a:cubicBezTo>
                <a:lnTo>
                  <a:pt x="1008" y="4475"/>
                </a:lnTo>
                <a:cubicBezTo>
                  <a:pt x="1062" y="4522"/>
                  <a:pt x="1110" y="4576"/>
                  <a:pt x="1169" y="4619"/>
                </a:cubicBezTo>
                <a:lnTo>
                  <a:pt x="1169" y="4619"/>
                </a:lnTo>
                <a:cubicBezTo>
                  <a:pt x="1174" y="4623"/>
                  <a:pt x="1176" y="4628"/>
                  <a:pt x="1176" y="4634"/>
                </a:cubicBezTo>
                <a:lnTo>
                  <a:pt x="1176" y="4634"/>
                </a:lnTo>
                <a:cubicBezTo>
                  <a:pt x="1179" y="4664"/>
                  <a:pt x="1192" y="4690"/>
                  <a:pt x="1201" y="4717"/>
                </a:cubicBezTo>
                <a:lnTo>
                  <a:pt x="1201" y="4717"/>
                </a:lnTo>
                <a:cubicBezTo>
                  <a:pt x="1207" y="4734"/>
                  <a:pt x="1231" y="4742"/>
                  <a:pt x="1238" y="4730"/>
                </a:cubicBezTo>
                <a:lnTo>
                  <a:pt x="1238" y="4730"/>
                </a:lnTo>
                <a:cubicBezTo>
                  <a:pt x="1250" y="4710"/>
                  <a:pt x="1269" y="4709"/>
                  <a:pt x="1287" y="4705"/>
                </a:cubicBezTo>
                <a:lnTo>
                  <a:pt x="1287" y="4705"/>
                </a:lnTo>
                <a:cubicBezTo>
                  <a:pt x="1294" y="4709"/>
                  <a:pt x="1301" y="4712"/>
                  <a:pt x="1308" y="4716"/>
                </a:cubicBezTo>
                <a:lnTo>
                  <a:pt x="1308" y="4716"/>
                </a:lnTo>
                <a:cubicBezTo>
                  <a:pt x="1327" y="4727"/>
                  <a:pt x="1355" y="4730"/>
                  <a:pt x="1353" y="4762"/>
                </a:cubicBezTo>
                <a:lnTo>
                  <a:pt x="1353" y="4762"/>
                </a:lnTo>
                <a:lnTo>
                  <a:pt x="1353" y="4762"/>
                </a:lnTo>
                <a:lnTo>
                  <a:pt x="1353" y="4762"/>
                </a:lnTo>
                <a:cubicBezTo>
                  <a:pt x="1349" y="4776"/>
                  <a:pt x="1338" y="4789"/>
                  <a:pt x="1347" y="4805"/>
                </a:cubicBezTo>
                <a:lnTo>
                  <a:pt x="1347" y="4805"/>
                </a:lnTo>
                <a:lnTo>
                  <a:pt x="1347" y="4805"/>
                </a:lnTo>
                <a:lnTo>
                  <a:pt x="1347" y="4805"/>
                </a:lnTo>
                <a:cubicBezTo>
                  <a:pt x="1347" y="4807"/>
                  <a:pt x="1346" y="4809"/>
                  <a:pt x="1346" y="4811"/>
                </a:cubicBezTo>
                <a:lnTo>
                  <a:pt x="1346" y="4811"/>
                </a:lnTo>
                <a:cubicBezTo>
                  <a:pt x="1340" y="4819"/>
                  <a:pt x="1341" y="4827"/>
                  <a:pt x="1345" y="4836"/>
                </a:cubicBezTo>
                <a:lnTo>
                  <a:pt x="1345" y="4836"/>
                </a:lnTo>
                <a:cubicBezTo>
                  <a:pt x="1343" y="4843"/>
                  <a:pt x="1343" y="4850"/>
                  <a:pt x="1342" y="4857"/>
                </a:cubicBezTo>
                <a:lnTo>
                  <a:pt x="1342" y="4857"/>
                </a:lnTo>
                <a:cubicBezTo>
                  <a:pt x="1338" y="4861"/>
                  <a:pt x="1338" y="4865"/>
                  <a:pt x="1338" y="4870"/>
                </a:cubicBezTo>
                <a:lnTo>
                  <a:pt x="1338" y="4870"/>
                </a:lnTo>
                <a:cubicBezTo>
                  <a:pt x="1343" y="4903"/>
                  <a:pt x="1357" y="4931"/>
                  <a:pt x="1383" y="4954"/>
                </a:cubicBezTo>
                <a:lnTo>
                  <a:pt x="1383" y="4954"/>
                </a:lnTo>
                <a:cubicBezTo>
                  <a:pt x="1402" y="4970"/>
                  <a:pt x="1403" y="4971"/>
                  <a:pt x="1411" y="4947"/>
                </a:cubicBezTo>
                <a:lnTo>
                  <a:pt x="1411" y="4947"/>
                </a:lnTo>
                <a:lnTo>
                  <a:pt x="1411" y="4947"/>
                </a:lnTo>
                <a:cubicBezTo>
                  <a:pt x="1415" y="4940"/>
                  <a:pt x="1423" y="4936"/>
                  <a:pt x="1431" y="4931"/>
                </a:cubicBezTo>
                <a:lnTo>
                  <a:pt x="1431" y="4931"/>
                </a:lnTo>
                <a:cubicBezTo>
                  <a:pt x="1461" y="4928"/>
                  <a:pt x="1474" y="4901"/>
                  <a:pt x="1496" y="4886"/>
                </a:cubicBezTo>
                <a:lnTo>
                  <a:pt x="1496" y="4886"/>
                </a:lnTo>
                <a:lnTo>
                  <a:pt x="1496" y="4886"/>
                </a:lnTo>
                <a:lnTo>
                  <a:pt x="1496" y="4886"/>
                </a:lnTo>
                <a:cubicBezTo>
                  <a:pt x="1497" y="4884"/>
                  <a:pt x="1497" y="4883"/>
                  <a:pt x="1498" y="4881"/>
                </a:cubicBezTo>
                <a:lnTo>
                  <a:pt x="1498" y="4881"/>
                </a:lnTo>
                <a:lnTo>
                  <a:pt x="1498" y="4881"/>
                </a:lnTo>
                <a:lnTo>
                  <a:pt x="1498" y="4881"/>
                </a:lnTo>
                <a:cubicBezTo>
                  <a:pt x="1504" y="4865"/>
                  <a:pt x="1524" y="4860"/>
                  <a:pt x="1531" y="4843"/>
                </a:cubicBezTo>
                <a:lnTo>
                  <a:pt x="1531" y="4843"/>
                </a:lnTo>
                <a:cubicBezTo>
                  <a:pt x="1543" y="4837"/>
                  <a:pt x="1553" y="4845"/>
                  <a:pt x="1563" y="4849"/>
                </a:cubicBezTo>
                <a:lnTo>
                  <a:pt x="1563" y="4849"/>
                </a:lnTo>
                <a:cubicBezTo>
                  <a:pt x="1598" y="4860"/>
                  <a:pt x="1632" y="4874"/>
                  <a:pt x="1668" y="4880"/>
                </a:cubicBezTo>
                <a:lnTo>
                  <a:pt x="1668" y="4880"/>
                </a:lnTo>
                <a:lnTo>
                  <a:pt x="1668" y="4880"/>
                </a:lnTo>
                <a:cubicBezTo>
                  <a:pt x="1693" y="4898"/>
                  <a:pt x="1700" y="4932"/>
                  <a:pt x="1732" y="4942"/>
                </a:cubicBezTo>
                <a:lnTo>
                  <a:pt x="1732" y="4942"/>
                </a:lnTo>
                <a:cubicBezTo>
                  <a:pt x="1738" y="4944"/>
                  <a:pt x="1741" y="4952"/>
                  <a:pt x="1746" y="4958"/>
                </a:cubicBezTo>
                <a:lnTo>
                  <a:pt x="1746" y="4958"/>
                </a:lnTo>
                <a:cubicBezTo>
                  <a:pt x="1750" y="4962"/>
                  <a:pt x="1756" y="4965"/>
                  <a:pt x="1761" y="4964"/>
                </a:cubicBezTo>
                <a:lnTo>
                  <a:pt x="1761" y="4964"/>
                </a:lnTo>
                <a:cubicBezTo>
                  <a:pt x="1789" y="4959"/>
                  <a:pt x="1805" y="4975"/>
                  <a:pt x="1816" y="4995"/>
                </a:cubicBezTo>
                <a:lnTo>
                  <a:pt x="1816" y="4995"/>
                </a:lnTo>
                <a:cubicBezTo>
                  <a:pt x="1833" y="5025"/>
                  <a:pt x="1847" y="5058"/>
                  <a:pt x="1863" y="5089"/>
                </a:cubicBezTo>
                <a:lnTo>
                  <a:pt x="1863" y="5089"/>
                </a:lnTo>
                <a:cubicBezTo>
                  <a:pt x="1886" y="5134"/>
                  <a:pt x="1919" y="5174"/>
                  <a:pt x="1951" y="5213"/>
                </a:cubicBezTo>
                <a:lnTo>
                  <a:pt x="1951" y="5213"/>
                </a:lnTo>
                <a:cubicBezTo>
                  <a:pt x="1961" y="5225"/>
                  <a:pt x="1974" y="5230"/>
                  <a:pt x="1991" y="5220"/>
                </a:cubicBezTo>
                <a:lnTo>
                  <a:pt x="1991" y="5220"/>
                </a:lnTo>
                <a:cubicBezTo>
                  <a:pt x="2031" y="5200"/>
                  <a:pt x="2058" y="5166"/>
                  <a:pt x="2086" y="5133"/>
                </a:cubicBezTo>
                <a:lnTo>
                  <a:pt x="2086" y="5133"/>
                </a:lnTo>
                <a:cubicBezTo>
                  <a:pt x="2121" y="5092"/>
                  <a:pt x="2166" y="5073"/>
                  <a:pt x="2214" y="5057"/>
                </a:cubicBezTo>
                <a:lnTo>
                  <a:pt x="2214" y="5057"/>
                </a:lnTo>
                <a:cubicBezTo>
                  <a:pt x="2228" y="5057"/>
                  <a:pt x="2240" y="5063"/>
                  <a:pt x="2254" y="5064"/>
                </a:cubicBezTo>
                <a:lnTo>
                  <a:pt x="2254" y="5064"/>
                </a:lnTo>
                <a:cubicBezTo>
                  <a:pt x="2291" y="5066"/>
                  <a:pt x="2328" y="5061"/>
                  <a:pt x="2365" y="5064"/>
                </a:cubicBezTo>
                <a:lnTo>
                  <a:pt x="2365" y="5064"/>
                </a:lnTo>
                <a:cubicBezTo>
                  <a:pt x="2431" y="5070"/>
                  <a:pt x="2497" y="5072"/>
                  <a:pt x="2564" y="5066"/>
                </a:cubicBezTo>
                <a:lnTo>
                  <a:pt x="2564" y="5066"/>
                </a:lnTo>
                <a:cubicBezTo>
                  <a:pt x="2576" y="5065"/>
                  <a:pt x="2587" y="5057"/>
                  <a:pt x="2601" y="5062"/>
                </a:cubicBezTo>
                <a:lnTo>
                  <a:pt x="2601" y="5062"/>
                </a:lnTo>
                <a:cubicBezTo>
                  <a:pt x="2623" y="5072"/>
                  <a:pt x="2637" y="5048"/>
                  <a:pt x="2659" y="5048"/>
                </a:cubicBezTo>
                <a:lnTo>
                  <a:pt x="2659" y="5048"/>
                </a:lnTo>
                <a:cubicBezTo>
                  <a:pt x="2660" y="5048"/>
                  <a:pt x="2661" y="5042"/>
                  <a:pt x="2662" y="5039"/>
                </a:cubicBezTo>
                <a:lnTo>
                  <a:pt x="2662" y="5039"/>
                </a:lnTo>
                <a:cubicBezTo>
                  <a:pt x="2663" y="5034"/>
                  <a:pt x="2666" y="5031"/>
                  <a:pt x="2670" y="5031"/>
                </a:cubicBezTo>
                <a:lnTo>
                  <a:pt x="2670" y="5031"/>
                </a:lnTo>
                <a:cubicBezTo>
                  <a:pt x="2675" y="5031"/>
                  <a:pt x="2680" y="5032"/>
                  <a:pt x="2680" y="5037"/>
                </a:cubicBezTo>
                <a:lnTo>
                  <a:pt x="2680" y="5037"/>
                </a:lnTo>
                <a:cubicBezTo>
                  <a:pt x="2684" y="5059"/>
                  <a:pt x="2694" y="5052"/>
                  <a:pt x="2704" y="5042"/>
                </a:cubicBezTo>
                <a:lnTo>
                  <a:pt x="2704" y="5042"/>
                </a:lnTo>
                <a:cubicBezTo>
                  <a:pt x="2707" y="5039"/>
                  <a:pt x="2711" y="5038"/>
                  <a:pt x="2715" y="5037"/>
                </a:cubicBezTo>
                <a:lnTo>
                  <a:pt x="2715" y="5037"/>
                </a:lnTo>
                <a:cubicBezTo>
                  <a:pt x="2736" y="5025"/>
                  <a:pt x="2760" y="5029"/>
                  <a:pt x="2781" y="5022"/>
                </a:cubicBezTo>
                <a:lnTo>
                  <a:pt x="2781" y="5022"/>
                </a:lnTo>
                <a:cubicBezTo>
                  <a:pt x="2790" y="5019"/>
                  <a:pt x="2799" y="5015"/>
                  <a:pt x="2808" y="5012"/>
                </a:cubicBezTo>
                <a:lnTo>
                  <a:pt x="2808" y="5012"/>
                </a:lnTo>
                <a:cubicBezTo>
                  <a:pt x="2839" y="5006"/>
                  <a:pt x="2869" y="5002"/>
                  <a:pt x="2886" y="5039"/>
                </a:cubicBezTo>
                <a:lnTo>
                  <a:pt x="2886" y="5039"/>
                </a:lnTo>
                <a:cubicBezTo>
                  <a:pt x="2891" y="5049"/>
                  <a:pt x="2901" y="5057"/>
                  <a:pt x="2913" y="5059"/>
                </a:cubicBezTo>
                <a:lnTo>
                  <a:pt x="2913" y="5059"/>
                </a:lnTo>
                <a:cubicBezTo>
                  <a:pt x="2941" y="5065"/>
                  <a:pt x="2969" y="5068"/>
                  <a:pt x="2996" y="5061"/>
                </a:cubicBezTo>
                <a:lnTo>
                  <a:pt x="2996" y="5061"/>
                </a:lnTo>
                <a:cubicBezTo>
                  <a:pt x="3069" y="5044"/>
                  <a:pt x="3115" y="4991"/>
                  <a:pt x="3157" y="4936"/>
                </a:cubicBezTo>
                <a:lnTo>
                  <a:pt x="3157" y="4936"/>
                </a:lnTo>
                <a:cubicBezTo>
                  <a:pt x="3183" y="4902"/>
                  <a:pt x="3206" y="4873"/>
                  <a:pt x="3251" y="4873"/>
                </a:cubicBezTo>
                <a:lnTo>
                  <a:pt x="3251" y="4873"/>
                </a:lnTo>
                <a:cubicBezTo>
                  <a:pt x="3255" y="4881"/>
                  <a:pt x="3264" y="4881"/>
                  <a:pt x="3271" y="4883"/>
                </a:cubicBezTo>
                <a:lnTo>
                  <a:pt x="3271" y="4883"/>
                </a:lnTo>
                <a:cubicBezTo>
                  <a:pt x="3284" y="4886"/>
                  <a:pt x="3273" y="4901"/>
                  <a:pt x="3284" y="4904"/>
                </a:cubicBezTo>
                <a:lnTo>
                  <a:pt x="3284" y="4904"/>
                </a:lnTo>
                <a:cubicBezTo>
                  <a:pt x="3298" y="4909"/>
                  <a:pt x="3294" y="4887"/>
                  <a:pt x="3306" y="4890"/>
                </a:cubicBezTo>
                <a:lnTo>
                  <a:pt x="3306" y="4890"/>
                </a:lnTo>
                <a:cubicBezTo>
                  <a:pt x="3332" y="4896"/>
                  <a:pt x="3352" y="4880"/>
                  <a:pt x="3375" y="4873"/>
                </a:cubicBezTo>
                <a:lnTo>
                  <a:pt x="3375" y="4873"/>
                </a:lnTo>
                <a:lnTo>
                  <a:pt x="3375" y="4873"/>
                </a:lnTo>
                <a:cubicBezTo>
                  <a:pt x="3396" y="4874"/>
                  <a:pt x="3403" y="4893"/>
                  <a:pt x="3416" y="4904"/>
                </a:cubicBezTo>
                <a:lnTo>
                  <a:pt x="3416" y="4904"/>
                </a:lnTo>
                <a:cubicBezTo>
                  <a:pt x="3420" y="4910"/>
                  <a:pt x="3424" y="4917"/>
                  <a:pt x="3428" y="4922"/>
                </a:cubicBezTo>
                <a:lnTo>
                  <a:pt x="3428" y="4922"/>
                </a:lnTo>
                <a:cubicBezTo>
                  <a:pt x="3441" y="4936"/>
                  <a:pt x="3447" y="4951"/>
                  <a:pt x="3441" y="4971"/>
                </a:cubicBezTo>
                <a:lnTo>
                  <a:pt x="3441" y="4971"/>
                </a:lnTo>
                <a:cubicBezTo>
                  <a:pt x="3432" y="4997"/>
                  <a:pt x="3434" y="5024"/>
                  <a:pt x="3433" y="5051"/>
                </a:cubicBezTo>
                <a:lnTo>
                  <a:pt x="3433" y="5051"/>
                </a:lnTo>
                <a:cubicBezTo>
                  <a:pt x="3433" y="5063"/>
                  <a:pt x="3440" y="5069"/>
                  <a:pt x="3450" y="5071"/>
                </a:cubicBezTo>
                <a:lnTo>
                  <a:pt x="3450" y="5071"/>
                </a:lnTo>
                <a:cubicBezTo>
                  <a:pt x="3463" y="5075"/>
                  <a:pt x="3480" y="5086"/>
                  <a:pt x="3491" y="5072"/>
                </a:cubicBezTo>
                <a:lnTo>
                  <a:pt x="3491" y="5072"/>
                </a:lnTo>
                <a:cubicBezTo>
                  <a:pt x="3502" y="5059"/>
                  <a:pt x="3521" y="5056"/>
                  <a:pt x="3527" y="5038"/>
                </a:cubicBezTo>
                <a:lnTo>
                  <a:pt x="3527" y="5038"/>
                </a:lnTo>
                <a:cubicBezTo>
                  <a:pt x="3529" y="5033"/>
                  <a:pt x="3536" y="5029"/>
                  <a:pt x="3541" y="5030"/>
                </a:cubicBezTo>
                <a:lnTo>
                  <a:pt x="3541" y="5030"/>
                </a:lnTo>
                <a:cubicBezTo>
                  <a:pt x="3571" y="5037"/>
                  <a:pt x="3594" y="5022"/>
                  <a:pt x="3620" y="5014"/>
                </a:cubicBezTo>
                <a:lnTo>
                  <a:pt x="3620" y="5014"/>
                </a:lnTo>
                <a:lnTo>
                  <a:pt x="3620" y="5014"/>
                </a:lnTo>
                <a:lnTo>
                  <a:pt x="3620" y="5014"/>
                </a:lnTo>
                <a:cubicBezTo>
                  <a:pt x="3636" y="5018"/>
                  <a:pt x="3652" y="5023"/>
                  <a:pt x="3668" y="5024"/>
                </a:cubicBezTo>
                <a:lnTo>
                  <a:pt x="3668" y="5024"/>
                </a:lnTo>
                <a:cubicBezTo>
                  <a:pt x="3706" y="5027"/>
                  <a:pt x="3746" y="5027"/>
                  <a:pt x="3784" y="5028"/>
                </a:cubicBezTo>
                <a:lnTo>
                  <a:pt x="3784" y="5028"/>
                </a:lnTo>
                <a:cubicBezTo>
                  <a:pt x="3787" y="5028"/>
                  <a:pt x="3789" y="5028"/>
                  <a:pt x="3791" y="5027"/>
                </a:cubicBezTo>
                <a:lnTo>
                  <a:pt x="3791" y="5027"/>
                </a:lnTo>
                <a:cubicBezTo>
                  <a:pt x="3821" y="5021"/>
                  <a:pt x="3829" y="5012"/>
                  <a:pt x="3835" y="4975"/>
                </a:cubicBezTo>
                <a:lnTo>
                  <a:pt x="3835" y="4975"/>
                </a:lnTo>
                <a:cubicBezTo>
                  <a:pt x="3841" y="4959"/>
                  <a:pt x="3848" y="4942"/>
                  <a:pt x="3853" y="4926"/>
                </a:cubicBezTo>
                <a:lnTo>
                  <a:pt x="3853" y="4926"/>
                </a:lnTo>
                <a:cubicBezTo>
                  <a:pt x="3874" y="4862"/>
                  <a:pt x="3881" y="4796"/>
                  <a:pt x="3887" y="4730"/>
                </a:cubicBezTo>
                <a:lnTo>
                  <a:pt x="3887" y="4730"/>
                </a:lnTo>
                <a:cubicBezTo>
                  <a:pt x="3888" y="4706"/>
                  <a:pt x="3883" y="4682"/>
                  <a:pt x="3887" y="4657"/>
                </a:cubicBezTo>
                <a:lnTo>
                  <a:pt x="3887" y="4657"/>
                </a:lnTo>
                <a:cubicBezTo>
                  <a:pt x="3898" y="4646"/>
                  <a:pt x="3914" y="4649"/>
                  <a:pt x="3926" y="4640"/>
                </a:cubicBezTo>
                <a:lnTo>
                  <a:pt x="3926" y="4640"/>
                </a:lnTo>
                <a:lnTo>
                  <a:pt x="3926" y="4640"/>
                </a:lnTo>
                <a:lnTo>
                  <a:pt x="3926" y="4640"/>
                </a:lnTo>
                <a:lnTo>
                  <a:pt x="3926" y="4640"/>
                </a:lnTo>
                <a:lnTo>
                  <a:pt x="3926" y="4640"/>
                </a:lnTo>
                <a:lnTo>
                  <a:pt x="3926" y="4640"/>
                </a:lnTo>
                <a:lnTo>
                  <a:pt x="3926" y="4640"/>
                </a:lnTo>
                <a:lnTo>
                  <a:pt x="3926" y="4640"/>
                </a:lnTo>
                <a:cubicBezTo>
                  <a:pt x="3952" y="4638"/>
                  <a:pt x="3972" y="4623"/>
                  <a:pt x="3996" y="4615"/>
                </a:cubicBezTo>
                <a:lnTo>
                  <a:pt x="3996" y="4615"/>
                </a:lnTo>
                <a:cubicBezTo>
                  <a:pt x="4036" y="4606"/>
                  <a:pt x="4070" y="4587"/>
                  <a:pt x="4105" y="4566"/>
                </a:cubicBezTo>
                <a:lnTo>
                  <a:pt x="4105" y="4566"/>
                </a:lnTo>
                <a:cubicBezTo>
                  <a:pt x="4124" y="4555"/>
                  <a:pt x="4140" y="4540"/>
                  <a:pt x="4158" y="4528"/>
                </a:cubicBezTo>
                <a:lnTo>
                  <a:pt x="4158" y="4528"/>
                </a:lnTo>
                <a:cubicBezTo>
                  <a:pt x="4205" y="4498"/>
                  <a:pt x="4234" y="4433"/>
                  <a:pt x="4221" y="4379"/>
                </a:cubicBezTo>
                <a:lnTo>
                  <a:pt x="4221" y="4379"/>
                </a:lnTo>
                <a:lnTo>
                  <a:pt x="4221" y="4379"/>
                </a:lnTo>
                <a:cubicBezTo>
                  <a:pt x="4223" y="4371"/>
                  <a:pt x="4227" y="4364"/>
                  <a:pt x="4233" y="4357"/>
                </a:cubicBezTo>
                <a:lnTo>
                  <a:pt x="4233" y="4357"/>
                </a:lnTo>
                <a:cubicBezTo>
                  <a:pt x="4244" y="4343"/>
                  <a:pt x="4259" y="4333"/>
                  <a:pt x="4265" y="4315"/>
                </a:cubicBezTo>
                <a:lnTo>
                  <a:pt x="4265" y="4315"/>
                </a:lnTo>
                <a:cubicBezTo>
                  <a:pt x="4322" y="4252"/>
                  <a:pt x="4373" y="4183"/>
                  <a:pt x="4428" y="4118"/>
                </a:cubicBezTo>
                <a:lnTo>
                  <a:pt x="4428" y="4118"/>
                </a:lnTo>
                <a:lnTo>
                  <a:pt x="4428" y="4118"/>
                </a:lnTo>
                <a:cubicBezTo>
                  <a:pt x="4432" y="4115"/>
                  <a:pt x="4435" y="4113"/>
                  <a:pt x="4438" y="4110"/>
                </a:cubicBezTo>
                <a:lnTo>
                  <a:pt x="4438" y="4110"/>
                </a:lnTo>
                <a:cubicBezTo>
                  <a:pt x="4496" y="4052"/>
                  <a:pt x="4540" y="3983"/>
                  <a:pt x="4584" y="3915"/>
                </a:cubicBezTo>
                <a:lnTo>
                  <a:pt x="4584" y="3915"/>
                </a:lnTo>
                <a:cubicBezTo>
                  <a:pt x="4610" y="3874"/>
                  <a:pt x="4644" y="3838"/>
                  <a:pt x="4666" y="3794"/>
                </a:cubicBezTo>
                <a:lnTo>
                  <a:pt x="4666" y="3794"/>
                </a:lnTo>
                <a:cubicBezTo>
                  <a:pt x="4703" y="3722"/>
                  <a:pt x="4729" y="3644"/>
                  <a:pt x="4756" y="3568"/>
                </a:cubicBezTo>
                <a:lnTo>
                  <a:pt x="4756" y="3568"/>
                </a:lnTo>
                <a:cubicBezTo>
                  <a:pt x="4774" y="3538"/>
                  <a:pt x="4776" y="3503"/>
                  <a:pt x="4785" y="3471"/>
                </a:cubicBezTo>
                <a:lnTo>
                  <a:pt x="4785" y="3471"/>
                </a:lnTo>
                <a:cubicBezTo>
                  <a:pt x="4796" y="3430"/>
                  <a:pt x="4813" y="3390"/>
                  <a:pt x="4818" y="3347"/>
                </a:cubicBezTo>
                <a:lnTo>
                  <a:pt x="4818" y="3347"/>
                </a:lnTo>
                <a:cubicBezTo>
                  <a:pt x="4827" y="3316"/>
                  <a:pt x="4826" y="3283"/>
                  <a:pt x="4839" y="3253"/>
                </a:cubicBezTo>
                <a:lnTo>
                  <a:pt x="4839" y="3253"/>
                </a:lnTo>
                <a:cubicBezTo>
                  <a:pt x="4866" y="3185"/>
                  <a:pt x="4871" y="3112"/>
                  <a:pt x="4875" y="3040"/>
                </a:cubicBezTo>
                <a:lnTo>
                  <a:pt x="4875" y="3040"/>
                </a:lnTo>
                <a:lnTo>
                  <a:pt x="4875" y="3040"/>
                </a:lnTo>
                <a:cubicBezTo>
                  <a:pt x="4879" y="2997"/>
                  <a:pt x="4884" y="2953"/>
                  <a:pt x="4888" y="2910"/>
                </a:cubicBezTo>
                <a:lnTo>
                  <a:pt x="4888" y="2910"/>
                </a:lnTo>
                <a:cubicBezTo>
                  <a:pt x="4890" y="2895"/>
                  <a:pt x="4891" y="2881"/>
                  <a:pt x="4893" y="2866"/>
                </a:cubicBezTo>
                <a:lnTo>
                  <a:pt x="4893" y="2866"/>
                </a:lnTo>
                <a:cubicBezTo>
                  <a:pt x="4907" y="2774"/>
                  <a:pt x="4910" y="2682"/>
                  <a:pt x="4912" y="2590"/>
                </a:cubicBezTo>
                <a:lnTo>
                  <a:pt x="4912" y="2590"/>
                </a:lnTo>
                <a:cubicBezTo>
                  <a:pt x="4912" y="2537"/>
                  <a:pt x="4913" y="2484"/>
                  <a:pt x="4906" y="243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864B7DA8-9B34-564B-B229-865D83ABED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1769" y="2583999"/>
            <a:ext cx="1774825" cy="1833562"/>
          </a:xfrm>
          <a:custGeom>
            <a:avLst/>
            <a:gdLst>
              <a:gd name="T0" fmla="*/ 2352 w 4930"/>
              <a:gd name="T1" fmla="*/ 4896 h 5093"/>
              <a:gd name="T2" fmla="*/ 3935 w 4930"/>
              <a:gd name="T3" fmla="*/ 4444 h 5093"/>
              <a:gd name="T4" fmla="*/ 3651 w 4930"/>
              <a:gd name="T5" fmla="*/ 4578 h 5093"/>
              <a:gd name="T6" fmla="*/ 4571 w 4930"/>
              <a:gd name="T7" fmla="*/ 1721 h 5093"/>
              <a:gd name="T8" fmla="*/ 2681 w 4930"/>
              <a:gd name="T9" fmla="*/ 191 h 5093"/>
              <a:gd name="T10" fmla="*/ 4158 w 4930"/>
              <a:gd name="T11" fmla="*/ 1234 h 5093"/>
              <a:gd name="T12" fmla="*/ 4526 w 4930"/>
              <a:gd name="T13" fmla="*/ 1777 h 5093"/>
              <a:gd name="T14" fmla="*/ 1855 w 4930"/>
              <a:gd name="T15" fmla="*/ 643 h 5093"/>
              <a:gd name="T16" fmla="*/ 1175 w 4930"/>
              <a:gd name="T17" fmla="*/ 4012 h 5093"/>
              <a:gd name="T18" fmla="*/ 1313 w 4930"/>
              <a:gd name="T19" fmla="*/ 4156 h 5093"/>
              <a:gd name="T20" fmla="*/ 3895 w 4930"/>
              <a:gd name="T21" fmla="*/ 849 h 5093"/>
              <a:gd name="T22" fmla="*/ 4616 w 4930"/>
              <a:gd name="T23" fmla="*/ 2248 h 5093"/>
              <a:gd name="T24" fmla="*/ 3939 w 4930"/>
              <a:gd name="T25" fmla="*/ 3936 h 5093"/>
              <a:gd name="T26" fmla="*/ 4279 w 4930"/>
              <a:gd name="T27" fmla="*/ 1607 h 5093"/>
              <a:gd name="T28" fmla="*/ 2554 w 4930"/>
              <a:gd name="T29" fmla="*/ 4433 h 5093"/>
              <a:gd name="T30" fmla="*/ 3466 w 4930"/>
              <a:gd name="T31" fmla="*/ 3679 h 5093"/>
              <a:gd name="T32" fmla="*/ 2454 w 4930"/>
              <a:gd name="T33" fmla="*/ 1074 h 5093"/>
              <a:gd name="T34" fmla="*/ 4268 w 4930"/>
              <a:gd name="T35" fmla="*/ 2764 h 5093"/>
              <a:gd name="T36" fmla="*/ 4035 w 4930"/>
              <a:gd name="T37" fmla="*/ 1793 h 5093"/>
              <a:gd name="T38" fmla="*/ 897 w 4930"/>
              <a:gd name="T39" fmla="*/ 3153 h 5093"/>
              <a:gd name="T40" fmla="*/ 4181 w 4930"/>
              <a:gd name="T41" fmla="*/ 1979 h 5093"/>
              <a:gd name="T42" fmla="*/ 2321 w 4930"/>
              <a:gd name="T43" fmla="*/ 3843 h 5093"/>
              <a:gd name="T44" fmla="*/ 3647 w 4930"/>
              <a:gd name="T45" fmla="*/ 2656 h 5093"/>
              <a:gd name="T46" fmla="*/ 1297 w 4930"/>
              <a:gd name="T47" fmla="*/ 3411 h 5093"/>
              <a:gd name="T48" fmla="*/ 2485 w 4930"/>
              <a:gd name="T49" fmla="*/ 1402 h 5093"/>
              <a:gd name="T50" fmla="*/ 2632 w 4930"/>
              <a:gd name="T51" fmla="*/ 3124 h 5093"/>
              <a:gd name="T52" fmla="*/ 4058 w 4930"/>
              <a:gd name="T53" fmla="*/ 2256 h 5093"/>
              <a:gd name="T54" fmla="*/ 2731 w 4930"/>
              <a:gd name="T55" fmla="*/ 4253 h 5093"/>
              <a:gd name="T56" fmla="*/ 4425 w 4930"/>
              <a:gd name="T57" fmla="*/ 2172 h 5093"/>
              <a:gd name="T58" fmla="*/ 2149 w 4930"/>
              <a:gd name="T59" fmla="*/ 540 h 5093"/>
              <a:gd name="T60" fmla="*/ 4819 w 4930"/>
              <a:gd name="T61" fmla="*/ 1654 h 5093"/>
              <a:gd name="T62" fmla="*/ 4391 w 4930"/>
              <a:gd name="T63" fmla="*/ 951 h 5093"/>
              <a:gd name="T64" fmla="*/ 3744 w 4930"/>
              <a:gd name="T65" fmla="*/ 360 h 5093"/>
              <a:gd name="T66" fmla="*/ 3263 w 4930"/>
              <a:gd name="T67" fmla="*/ 121 h 5093"/>
              <a:gd name="T68" fmla="*/ 2099 w 4930"/>
              <a:gd name="T69" fmla="*/ 37 h 5093"/>
              <a:gd name="T70" fmla="*/ 1112 w 4930"/>
              <a:gd name="T71" fmla="*/ 390 h 5093"/>
              <a:gd name="T72" fmla="*/ 352 w 4930"/>
              <a:gd name="T73" fmla="*/ 1093 h 5093"/>
              <a:gd name="T74" fmla="*/ 3 w 4930"/>
              <a:gd name="T75" fmla="*/ 2827 h 5093"/>
              <a:gd name="T76" fmla="*/ 290 w 4930"/>
              <a:gd name="T77" fmla="*/ 3570 h 5093"/>
              <a:gd name="T78" fmla="*/ 706 w 4930"/>
              <a:gd name="T79" fmla="*/ 4060 h 5093"/>
              <a:gd name="T80" fmla="*/ 1312 w 4930"/>
              <a:gd name="T81" fmla="*/ 4621 h 5093"/>
              <a:gd name="T82" fmla="*/ 1524 w 4930"/>
              <a:gd name="T83" fmla="*/ 4825 h 5093"/>
              <a:gd name="T84" fmla="*/ 1821 w 4930"/>
              <a:gd name="T85" fmla="*/ 4905 h 5093"/>
              <a:gd name="T86" fmla="*/ 2007 w 4930"/>
              <a:gd name="T87" fmla="*/ 5007 h 5093"/>
              <a:gd name="T88" fmla="*/ 2274 w 4930"/>
              <a:gd name="T89" fmla="*/ 4897 h 5093"/>
              <a:gd name="T90" fmla="*/ 2387 w 4930"/>
              <a:gd name="T91" fmla="*/ 4907 h 5093"/>
              <a:gd name="T92" fmla="*/ 3038 w 4930"/>
              <a:gd name="T93" fmla="*/ 4920 h 5093"/>
              <a:gd name="T94" fmla="*/ 3223 w 4930"/>
              <a:gd name="T95" fmla="*/ 4835 h 5093"/>
              <a:gd name="T96" fmla="*/ 3428 w 4930"/>
              <a:gd name="T97" fmla="*/ 4838 h 5093"/>
              <a:gd name="T98" fmla="*/ 3574 w 4930"/>
              <a:gd name="T99" fmla="*/ 4757 h 5093"/>
              <a:gd name="T100" fmla="*/ 3581 w 4930"/>
              <a:gd name="T101" fmla="*/ 4702 h 5093"/>
              <a:gd name="T102" fmla="*/ 3673 w 4930"/>
              <a:gd name="T103" fmla="*/ 4728 h 5093"/>
              <a:gd name="T104" fmla="*/ 3804 w 4930"/>
              <a:gd name="T105" fmla="*/ 4576 h 5093"/>
              <a:gd name="T106" fmla="*/ 3962 w 4930"/>
              <a:gd name="T107" fmla="*/ 4473 h 5093"/>
              <a:gd name="T108" fmla="*/ 3986 w 4930"/>
              <a:gd name="T109" fmla="*/ 4403 h 5093"/>
              <a:gd name="T110" fmla="*/ 4130 w 4930"/>
              <a:gd name="T111" fmla="*/ 4279 h 5093"/>
              <a:gd name="T112" fmla="*/ 4156 w 4930"/>
              <a:gd name="T113" fmla="*/ 4172 h 5093"/>
              <a:gd name="T114" fmla="*/ 4357 w 4930"/>
              <a:gd name="T115" fmla="*/ 4053 h 5093"/>
              <a:gd name="T116" fmla="*/ 4762 w 4930"/>
              <a:gd name="T117" fmla="*/ 3119 h 50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930" h="5093">
                <a:moveTo>
                  <a:pt x="4901" y="2139"/>
                </a:moveTo>
                <a:lnTo>
                  <a:pt x="4901" y="2139"/>
                </a:lnTo>
                <a:close/>
                <a:moveTo>
                  <a:pt x="4139" y="4171"/>
                </a:moveTo>
                <a:lnTo>
                  <a:pt x="4139" y="4171"/>
                </a:lnTo>
                <a:lnTo>
                  <a:pt x="4140" y="4170"/>
                </a:lnTo>
                <a:lnTo>
                  <a:pt x="4140" y="4170"/>
                </a:lnTo>
                <a:lnTo>
                  <a:pt x="4140" y="4171"/>
                </a:lnTo>
                <a:lnTo>
                  <a:pt x="4140" y="4171"/>
                </a:lnTo>
                <a:cubicBezTo>
                  <a:pt x="4140" y="4171"/>
                  <a:pt x="4140" y="4171"/>
                  <a:pt x="4139" y="4171"/>
                </a:cubicBezTo>
                <a:close/>
                <a:moveTo>
                  <a:pt x="2352" y="4896"/>
                </a:moveTo>
                <a:lnTo>
                  <a:pt x="2352" y="4896"/>
                </a:lnTo>
                <a:lnTo>
                  <a:pt x="2352" y="4896"/>
                </a:lnTo>
                <a:lnTo>
                  <a:pt x="2352" y="4896"/>
                </a:lnTo>
                <a:lnTo>
                  <a:pt x="2352" y="4896"/>
                </a:lnTo>
                <a:lnTo>
                  <a:pt x="2352" y="4896"/>
                </a:lnTo>
                <a:lnTo>
                  <a:pt x="2353" y="4897"/>
                </a:lnTo>
                <a:lnTo>
                  <a:pt x="2353" y="4897"/>
                </a:lnTo>
                <a:cubicBezTo>
                  <a:pt x="2352" y="4897"/>
                  <a:pt x="2352" y="4897"/>
                  <a:pt x="2352" y="4896"/>
                </a:cubicBezTo>
                <a:lnTo>
                  <a:pt x="2352" y="4896"/>
                </a:lnTo>
                <a:lnTo>
                  <a:pt x="2352" y="4896"/>
                </a:lnTo>
                <a:lnTo>
                  <a:pt x="3935" y="4444"/>
                </a:lnTo>
                <a:lnTo>
                  <a:pt x="3935" y="4444"/>
                </a:lnTo>
                <a:lnTo>
                  <a:pt x="3935" y="4444"/>
                </a:lnTo>
                <a:lnTo>
                  <a:pt x="3935" y="4444"/>
                </a:lnTo>
                <a:lnTo>
                  <a:pt x="3935" y="4444"/>
                </a:lnTo>
                <a:lnTo>
                  <a:pt x="3935" y="4444"/>
                </a:lnTo>
                <a:lnTo>
                  <a:pt x="3935" y="4444"/>
                </a:lnTo>
                <a:lnTo>
                  <a:pt x="3935" y="4444"/>
                </a:lnTo>
                <a:lnTo>
                  <a:pt x="3935" y="4444"/>
                </a:lnTo>
                <a:lnTo>
                  <a:pt x="3935" y="4444"/>
                </a:lnTo>
                <a:lnTo>
                  <a:pt x="3935" y="4444"/>
                </a:lnTo>
                <a:lnTo>
                  <a:pt x="2352" y="4896"/>
                </a:lnTo>
                <a:close/>
                <a:moveTo>
                  <a:pt x="3652" y="4578"/>
                </a:moveTo>
                <a:lnTo>
                  <a:pt x="3652" y="4578"/>
                </a:lnTo>
                <a:lnTo>
                  <a:pt x="3652" y="4578"/>
                </a:lnTo>
                <a:lnTo>
                  <a:pt x="3652" y="4578"/>
                </a:lnTo>
                <a:lnTo>
                  <a:pt x="3652" y="4578"/>
                </a:lnTo>
                <a:lnTo>
                  <a:pt x="3652" y="4578"/>
                </a:lnTo>
                <a:cubicBezTo>
                  <a:pt x="3652" y="4578"/>
                  <a:pt x="3652" y="4578"/>
                  <a:pt x="3651" y="4578"/>
                </a:cubicBezTo>
                <a:lnTo>
                  <a:pt x="3651" y="4578"/>
                </a:lnTo>
                <a:lnTo>
                  <a:pt x="3651" y="4578"/>
                </a:lnTo>
                <a:lnTo>
                  <a:pt x="3651" y="4578"/>
                </a:lnTo>
                <a:cubicBezTo>
                  <a:pt x="3651" y="4578"/>
                  <a:pt x="3651" y="4578"/>
                  <a:pt x="3652" y="4578"/>
                </a:cubicBezTo>
                <a:lnTo>
                  <a:pt x="3652" y="4578"/>
                </a:lnTo>
                <a:lnTo>
                  <a:pt x="3652" y="4578"/>
                </a:lnTo>
                <a:lnTo>
                  <a:pt x="3866" y="546"/>
                </a:lnTo>
                <a:lnTo>
                  <a:pt x="3866" y="546"/>
                </a:lnTo>
                <a:cubicBezTo>
                  <a:pt x="3866" y="547"/>
                  <a:pt x="3864" y="547"/>
                  <a:pt x="3863" y="548"/>
                </a:cubicBezTo>
                <a:lnTo>
                  <a:pt x="3863" y="548"/>
                </a:lnTo>
                <a:cubicBezTo>
                  <a:pt x="3864" y="546"/>
                  <a:pt x="3865" y="546"/>
                  <a:pt x="3867" y="545"/>
                </a:cubicBezTo>
                <a:lnTo>
                  <a:pt x="3867" y="545"/>
                </a:lnTo>
                <a:cubicBezTo>
                  <a:pt x="3866" y="545"/>
                  <a:pt x="3866" y="546"/>
                  <a:pt x="3866" y="546"/>
                </a:cubicBezTo>
                <a:lnTo>
                  <a:pt x="3652" y="4578"/>
                </a:lnTo>
                <a:close/>
                <a:moveTo>
                  <a:pt x="4572" y="1721"/>
                </a:moveTo>
                <a:lnTo>
                  <a:pt x="4572" y="1721"/>
                </a:lnTo>
                <a:cubicBezTo>
                  <a:pt x="4571" y="1721"/>
                  <a:pt x="4571" y="1721"/>
                  <a:pt x="4571" y="1721"/>
                </a:cubicBezTo>
                <a:lnTo>
                  <a:pt x="4571" y="1721"/>
                </a:lnTo>
                <a:cubicBezTo>
                  <a:pt x="4571" y="1721"/>
                  <a:pt x="4571" y="1721"/>
                  <a:pt x="4572" y="1721"/>
                </a:cubicBezTo>
                <a:lnTo>
                  <a:pt x="4572" y="1721"/>
                </a:lnTo>
                <a:cubicBezTo>
                  <a:pt x="4571" y="1721"/>
                  <a:pt x="4571" y="1721"/>
                  <a:pt x="4571" y="1721"/>
                </a:cubicBezTo>
                <a:lnTo>
                  <a:pt x="4572" y="1721"/>
                </a:lnTo>
                <a:close/>
                <a:moveTo>
                  <a:pt x="2535" y="4840"/>
                </a:moveTo>
                <a:lnTo>
                  <a:pt x="2535" y="4840"/>
                </a:lnTo>
                <a:cubicBezTo>
                  <a:pt x="2535" y="4839"/>
                  <a:pt x="2535" y="4839"/>
                  <a:pt x="2535" y="4838"/>
                </a:cubicBezTo>
                <a:lnTo>
                  <a:pt x="2535" y="4838"/>
                </a:lnTo>
                <a:cubicBezTo>
                  <a:pt x="2536" y="4839"/>
                  <a:pt x="2536" y="4839"/>
                  <a:pt x="2536" y="4840"/>
                </a:cubicBezTo>
                <a:lnTo>
                  <a:pt x="2536" y="4840"/>
                </a:lnTo>
                <a:cubicBezTo>
                  <a:pt x="2536" y="4840"/>
                  <a:pt x="2536" y="4840"/>
                  <a:pt x="2535" y="4840"/>
                </a:cubicBezTo>
                <a:close/>
                <a:moveTo>
                  <a:pt x="2681" y="191"/>
                </a:moveTo>
                <a:lnTo>
                  <a:pt x="2681" y="191"/>
                </a:lnTo>
                <a:cubicBezTo>
                  <a:pt x="2681" y="190"/>
                  <a:pt x="2680" y="190"/>
                  <a:pt x="2680" y="190"/>
                </a:cubicBezTo>
                <a:lnTo>
                  <a:pt x="2680" y="190"/>
                </a:lnTo>
                <a:cubicBezTo>
                  <a:pt x="2681" y="190"/>
                  <a:pt x="2681" y="190"/>
                  <a:pt x="2681" y="190"/>
                </a:cubicBezTo>
                <a:lnTo>
                  <a:pt x="2681" y="190"/>
                </a:lnTo>
                <a:cubicBezTo>
                  <a:pt x="2681" y="190"/>
                  <a:pt x="2681" y="190"/>
                  <a:pt x="2681" y="191"/>
                </a:cubicBezTo>
                <a:close/>
                <a:moveTo>
                  <a:pt x="3755" y="641"/>
                </a:moveTo>
                <a:lnTo>
                  <a:pt x="3755" y="641"/>
                </a:lnTo>
                <a:close/>
                <a:moveTo>
                  <a:pt x="4158" y="1234"/>
                </a:moveTo>
                <a:lnTo>
                  <a:pt x="4158" y="1234"/>
                </a:lnTo>
                <a:cubicBezTo>
                  <a:pt x="4158" y="1234"/>
                  <a:pt x="4158" y="1235"/>
                  <a:pt x="4157" y="1235"/>
                </a:cubicBezTo>
                <a:lnTo>
                  <a:pt x="4157" y="1235"/>
                </a:lnTo>
                <a:cubicBezTo>
                  <a:pt x="4157" y="1235"/>
                  <a:pt x="4157" y="1234"/>
                  <a:pt x="4156" y="1234"/>
                </a:cubicBezTo>
                <a:lnTo>
                  <a:pt x="4156" y="1234"/>
                </a:lnTo>
                <a:cubicBezTo>
                  <a:pt x="4157" y="1234"/>
                  <a:pt x="4157" y="1234"/>
                  <a:pt x="4158" y="1234"/>
                </a:cubicBezTo>
                <a:close/>
                <a:moveTo>
                  <a:pt x="4357" y="1038"/>
                </a:moveTo>
                <a:lnTo>
                  <a:pt x="4357" y="1038"/>
                </a:lnTo>
                <a:close/>
                <a:moveTo>
                  <a:pt x="4490" y="1901"/>
                </a:moveTo>
                <a:lnTo>
                  <a:pt x="4490" y="1901"/>
                </a:lnTo>
                <a:cubicBezTo>
                  <a:pt x="4490" y="1901"/>
                  <a:pt x="4490" y="1900"/>
                  <a:pt x="4489" y="1900"/>
                </a:cubicBezTo>
                <a:lnTo>
                  <a:pt x="4489" y="1900"/>
                </a:lnTo>
                <a:lnTo>
                  <a:pt x="4489" y="1900"/>
                </a:lnTo>
                <a:lnTo>
                  <a:pt x="4489" y="1900"/>
                </a:lnTo>
                <a:cubicBezTo>
                  <a:pt x="4490" y="1900"/>
                  <a:pt x="4490" y="1900"/>
                  <a:pt x="4490" y="1900"/>
                </a:cubicBezTo>
                <a:lnTo>
                  <a:pt x="4490" y="1900"/>
                </a:lnTo>
                <a:lnTo>
                  <a:pt x="4490" y="1901"/>
                </a:lnTo>
                <a:close/>
                <a:moveTo>
                  <a:pt x="4526" y="1778"/>
                </a:moveTo>
                <a:lnTo>
                  <a:pt x="4526" y="1778"/>
                </a:lnTo>
                <a:cubicBezTo>
                  <a:pt x="4526" y="1778"/>
                  <a:pt x="4526" y="1778"/>
                  <a:pt x="4526" y="1777"/>
                </a:cubicBezTo>
                <a:lnTo>
                  <a:pt x="4526" y="1777"/>
                </a:lnTo>
                <a:lnTo>
                  <a:pt x="4526" y="1777"/>
                </a:lnTo>
                <a:lnTo>
                  <a:pt x="4526" y="1777"/>
                </a:lnTo>
                <a:lnTo>
                  <a:pt x="4526" y="1778"/>
                </a:lnTo>
                <a:close/>
                <a:moveTo>
                  <a:pt x="823" y="910"/>
                </a:moveTo>
                <a:lnTo>
                  <a:pt x="823" y="910"/>
                </a:lnTo>
                <a:lnTo>
                  <a:pt x="823" y="908"/>
                </a:lnTo>
                <a:lnTo>
                  <a:pt x="823" y="908"/>
                </a:lnTo>
                <a:lnTo>
                  <a:pt x="823" y="910"/>
                </a:lnTo>
                <a:close/>
                <a:moveTo>
                  <a:pt x="1855" y="643"/>
                </a:moveTo>
                <a:lnTo>
                  <a:pt x="1855" y="643"/>
                </a:lnTo>
                <a:cubicBezTo>
                  <a:pt x="1854" y="645"/>
                  <a:pt x="1854" y="647"/>
                  <a:pt x="1854" y="649"/>
                </a:cubicBezTo>
                <a:lnTo>
                  <a:pt x="1854" y="649"/>
                </a:lnTo>
                <a:cubicBezTo>
                  <a:pt x="1854" y="647"/>
                  <a:pt x="1854" y="645"/>
                  <a:pt x="1855" y="643"/>
                </a:cubicBezTo>
                <a:close/>
                <a:moveTo>
                  <a:pt x="2619" y="190"/>
                </a:moveTo>
                <a:lnTo>
                  <a:pt x="2619" y="190"/>
                </a:lnTo>
                <a:close/>
                <a:moveTo>
                  <a:pt x="2600" y="4803"/>
                </a:moveTo>
                <a:lnTo>
                  <a:pt x="2600" y="4803"/>
                </a:lnTo>
                <a:cubicBezTo>
                  <a:pt x="2601" y="4801"/>
                  <a:pt x="2602" y="4800"/>
                  <a:pt x="2604" y="4800"/>
                </a:cubicBezTo>
                <a:lnTo>
                  <a:pt x="2604" y="4800"/>
                </a:lnTo>
                <a:cubicBezTo>
                  <a:pt x="2603" y="4801"/>
                  <a:pt x="2602" y="4802"/>
                  <a:pt x="2600" y="4803"/>
                </a:cubicBezTo>
                <a:close/>
                <a:moveTo>
                  <a:pt x="1175" y="4012"/>
                </a:moveTo>
                <a:lnTo>
                  <a:pt x="1175" y="4012"/>
                </a:lnTo>
                <a:cubicBezTo>
                  <a:pt x="1175" y="4013"/>
                  <a:pt x="1175" y="4013"/>
                  <a:pt x="1175" y="4014"/>
                </a:cubicBezTo>
                <a:lnTo>
                  <a:pt x="1175" y="4014"/>
                </a:lnTo>
                <a:cubicBezTo>
                  <a:pt x="1175" y="4013"/>
                  <a:pt x="1174" y="4013"/>
                  <a:pt x="1174" y="4013"/>
                </a:cubicBezTo>
                <a:lnTo>
                  <a:pt x="1174" y="4013"/>
                </a:lnTo>
                <a:cubicBezTo>
                  <a:pt x="1174" y="4013"/>
                  <a:pt x="1175" y="4013"/>
                  <a:pt x="1175" y="4012"/>
                </a:cubicBezTo>
                <a:close/>
                <a:moveTo>
                  <a:pt x="2044" y="377"/>
                </a:moveTo>
                <a:lnTo>
                  <a:pt x="2044" y="377"/>
                </a:lnTo>
                <a:cubicBezTo>
                  <a:pt x="2045" y="373"/>
                  <a:pt x="2045" y="370"/>
                  <a:pt x="2045" y="366"/>
                </a:cubicBezTo>
                <a:lnTo>
                  <a:pt x="2045" y="366"/>
                </a:lnTo>
                <a:cubicBezTo>
                  <a:pt x="2047" y="370"/>
                  <a:pt x="2047" y="374"/>
                  <a:pt x="2044" y="377"/>
                </a:cubicBezTo>
                <a:close/>
                <a:moveTo>
                  <a:pt x="2215" y="646"/>
                </a:moveTo>
                <a:lnTo>
                  <a:pt x="2215" y="646"/>
                </a:lnTo>
                <a:cubicBezTo>
                  <a:pt x="2215" y="642"/>
                  <a:pt x="2215" y="636"/>
                  <a:pt x="2215" y="629"/>
                </a:cubicBezTo>
                <a:lnTo>
                  <a:pt x="2215" y="629"/>
                </a:lnTo>
                <a:cubicBezTo>
                  <a:pt x="2216" y="629"/>
                  <a:pt x="2216" y="629"/>
                  <a:pt x="2217" y="630"/>
                </a:cubicBezTo>
                <a:lnTo>
                  <a:pt x="2217" y="630"/>
                </a:lnTo>
                <a:cubicBezTo>
                  <a:pt x="2225" y="635"/>
                  <a:pt x="2225" y="644"/>
                  <a:pt x="2215" y="646"/>
                </a:cubicBezTo>
                <a:close/>
                <a:moveTo>
                  <a:pt x="1313" y="4156"/>
                </a:moveTo>
                <a:lnTo>
                  <a:pt x="1313" y="4156"/>
                </a:lnTo>
                <a:lnTo>
                  <a:pt x="1313" y="4156"/>
                </a:lnTo>
                <a:lnTo>
                  <a:pt x="1313" y="4156"/>
                </a:lnTo>
                <a:lnTo>
                  <a:pt x="1313" y="4156"/>
                </a:lnTo>
                <a:lnTo>
                  <a:pt x="1313" y="4156"/>
                </a:lnTo>
                <a:lnTo>
                  <a:pt x="1313" y="4156"/>
                </a:lnTo>
                <a:lnTo>
                  <a:pt x="1335" y="628"/>
                </a:lnTo>
                <a:lnTo>
                  <a:pt x="1335" y="628"/>
                </a:lnTo>
                <a:cubicBezTo>
                  <a:pt x="1335" y="626"/>
                  <a:pt x="1335" y="625"/>
                  <a:pt x="1337" y="624"/>
                </a:cubicBezTo>
                <a:lnTo>
                  <a:pt x="1337" y="624"/>
                </a:lnTo>
                <a:cubicBezTo>
                  <a:pt x="1336" y="625"/>
                  <a:pt x="1335" y="626"/>
                  <a:pt x="1335" y="628"/>
                </a:cubicBezTo>
                <a:lnTo>
                  <a:pt x="1313" y="4156"/>
                </a:lnTo>
                <a:close/>
                <a:moveTo>
                  <a:pt x="3895" y="848"/>
                </a:moveTo>
                <a:lnTo>
                  <a:pt x="3895" y="848"/>
                </a:lnTo>
                <a:lnTo>
                  <a:pt x="3895" y="849"/>
                </a:lnTo>
                <a:lnTo>
                  <a:pt x="3895" y="849"/>
                </a:lnTo>
                <a:lnTo>
                  <a:pt x="3895" y="849"/>
                </a:lnTo>
                <a:lnTo>
                  <a:pt x="3895" y="849"/>
                </a:lnTo>
                <a:cubicBezTo>
                  <a:pt x="3895" y="848"/>
                  <a:pt x="3895" y="848"/>
                  <a:pt x="3895" y="848"/>
                </a:cubicBezTo>
                <a:close/>
                <a:moveTo>
                  <a:pt x="4255" y="1242"/>
                </a:moveTo>
                <a:lnTo>
                  <a:pt x="4255" y="1242"/>
                </a:lnTo>
                <a:cubicBezTo>
                  <a:pt x="4250" y="1236"/>
                  <a:pt x="4246" y="1231"/>
                  <a:pt x="4241" y="1225"/>
                </a:cubicBezTo>
                <a:lnTo>
                  <a:pt x="4241" y="1225"/>
                </a:lnTo>
                <a:cubicBezTo>
                  <a:pt x="4247" y="1230"/>
                  <a:pt x="4251" y="1234"/>
                  <a:pt x="4255" y="1242"/>
                </a:cubicBezTo>
                <a:close/>
                <a:moveTo>
                  <a:pt x="4616" y="2248"/>
                </a:moveTo>
                <a:lnTo>
                  <a:pt x="4616" y="2248"/>
                </a:lnTo>
                <a:cubicBezTo>
                  <a:pt x="4616" y="2247"/>
                  <a:pt x="4616" y="2246"/>
                  <a:pt x="4616" y="2245"/>
                </a:cubicBezTo>
                <a:lnTo>
                  <a:pt x="4616" y="2245"/>
                </a:lnTo>
                <a:cubicBezTo>
                  <a:pt x="4616" y="2246"/>
                  <a:pt x="4616" y="2247"/>
                  <a:pt x="4616" y="2248"/>
                </a:cubicBezTo>
                <a:close/>
                <a:moveTo>
                  <a:pt x="4472" y="2542"/>
                </a:moveTo>
                <a:lnTo>
                  <a:pt x="4472" y="2542"/>
                </a:lnTo>
                <a:lnTo>
                  <a:pt x="4472" y="2541"/>
                </a:lnTo>
                <a:lnTo>
                  <a:pt x="4472" y="2541"/>
                </a:lnTo>
                <a:cubicBezTo>
                  <a:pt x="4473" y="2541"/>
                  <a:pt x="4473" y="2541"/>
                  <a:pt x="4473" y="2541"/>
                </a:cubicBezTo>
                <a:lnTo>
                  <a:pt x="4473" y="2541"/>
                </a:lnTo>
                <a:cubicBezTo>
                  <a:pt x="4473" y="2542"/>
                  <a:pt x="4473" y="2542"/>
                  <a:pt x="4472" y="2542"/>
                </a:cubicBezTo>
                <a:close/>
                <a:moveTo>
                  <a:pt x="3939" y="3936"/>
                </a:moveTo>
                <a:lnTo>
                  <a:pt x="3939" y="3936"/>
                </a:lnTo>
                <a:cubicBezTo>
                  <a:pt x="3940" y="3936"/>
                  <a:pt x="3940" y="3936"/>
                  <a:pt x="3940" y="3935"/>
                </a:cubicBezTo>
                <a:lnTo>
                  <a:pt x="3940" y="3935"/>
                </a:lnTo>
                <a:cubicBezTo>
                  <a:pt x="3940" y="3936"/>
                  <a:pt x="3940" y="3936"/>
                  <a:pt x="3940" y="3936"/>
                </a:cubicBezTo>
                <a:lnTo>
                  <a:pt x="3940" y="3936"/>
                </a:lnTo>
                <a:lnTo>
                  <a:pt x="3939" y="3936"/>
                </a:lnTo>
                <a:close/>
                <a:moveTo>
                  <a:pt x="2385" y="687"/>
                </a:moveTo>
                <a:lnTo>
                  <a:pt x="2385" y="687"/>
                </a:lnTo>
                <a:cubicBezTo>
                  <a:pt x="2384" y="687"/>
                  <a:pt x="2384" y="687"/>
                  <a:pt x="2383" y="686"/>
                </a:cubicBezTo>
                <a:lnTo>
                  <a:pt x="2383" y="686"/>
                </a:lnTo>
                <a:cubicBezTo>
                  <a:pt x="2384" y="686"/>
                  <a:pt x="2385" y="686"/>
                  <a:pt x="2385" y="686"/>
                </a:cubicBezTo>
                <a:lnTo>
                  <a:pt x="2385" y="686"/>
                </a:lnTo>
                <a:lnTo>
                  <a:pt x="2385" y="687"/>
                </a:lnTo>
                <a:close/>
                <a:moveTo>
                  <a:pt x="3349" y="1495"/>
                </a:moveTo>
                <a:lnTo>
                  <a:pt x="3349" y="1495"/>
                </a:lnTo>
                <a:close/>
                <a:moveTo>
                  <a:pt x="3599" y="1125"/>
                </a:moveTo>
                <a:lnTo>
                  <a:pt x="3599" y="1125"/>
                </a:lnTo>
                <a:close/>
                <a:moveTo>
                  <a:pt x="4283" y="1613"/>
                </a:moveTo>
                <a:lnTo>
                  <a:pt x="4283" y="1613"/>
                </a:lnTo>
                <a:cubicBezTo>
                  <a:pt x="4281" y="1611"/>
                  <a:pt x="4280" y="1608"/>
                  <a:pt x="4279" y="1607"/>
                </a:cubicBezTo>
                <a:lnTo>
                  <a:pt x="4279" y="1607"/>
                </a:lnTo>
                <a:cubicBezTo>
                  <a:pt x="4281" y="1608"/>
                  <a:pt x="4283" y="1611"/>
                  <a:pt x="4283" y="1613"/>
                </a:cubicBezTo>
                <a:close/>
                <a:moveTo>
                  <a:pt x="4299" y="2707"/>
                </a:moveTo>
                <a:lnTo>
                  <a:pt x="4299" y="2707"/>
                </a:lnTo>
                <a:cubicBezTo>
                  <a:pt x="4299" y="2703"/>
                  <a:pt x="4301" y="2700"/>
                  <a:pt x="4305" y="2700"/>
                </a:cubicBezTo>
                <a:lnTo>
                  <a:pt x="4305" y="2700"/>
                </a:lnTo>
                <a:cubicBezTo>
                  <a:pt x="4303" y="2702"/>
                  <a:pt x="4301" y="2704"/>
                  <a:pt x="4299" y="2707"/>
                </a:cubicBezTo>
                <a:close/>
                <a:moveTo>
                  <a:pt x="2552" y="4435"/>
                </a:moveTo>
                <a:lnTo>
                  <a:pt x="2552" y="4435"/>
                </a:lnTo>
                <a:cubicBezTo>
                  <a:pt x="2551" y="4437"/>
                  <a:pt x="2549" y="4438"/>
                  <a:pt x="2547" y="4439"/>
                </a:cubicBezTo>
                <a:lnTo>
                  <a:pt x="2547" y="4439"/>
                </a:lnTo>
                <a:cubicBezTo>
                  <a:pt x="2549" y="4438"/>
                  <a:pt x="2551" y="4437"/>
                  <a:pt x="2552" y="4435"/>
                </a:cubicBezTo>
                <a:close/>
                <a:moveTo>
                  <a:pt x="2554" y="4433"/>
                </a:moveTo>
                <a:lnTo>
                  <a:pt x="2554" y="4433"/>
                </a:lnTo>
                <a:cubicBezTo>
                  <a:pt x="2554" y="4434"/>
                  <a:pt x="2553" y="4434"/>
                  <a:pt x="2552" y="4435"/>
                </a:cubicBezTo>
                <a:lnTo>
                  <a:pt x="2552" y="4435"/>
                </a:lnTo>
                <a:cubicBezTo>
                  <a:pt x="2553" y="4434"/>
                  <a:pt x="2554" y="4433"/>
                  <a:pt x="2554" y="4433"/>
                </a:cubicBezTo>
                <a:close/>
                <a:moveTo>
                  <a:pt x="4347" y="2018"/>
                </a:moveTo>
                <a:lnTo>
                  <a:pt x="4347" y="2018"/>
                </a:lnTo>
                <a:cubicBezTo>
                  <a:pt x="4347" y="2018"/>
                  <a:pt x="4347" y="2018"/>
                  <a:pt x="4347" y="2017"/>
                </a:cubicBezTo>
                <a:lnTo>
                  <a:pt x="4347" y="2017"/>
                </a:lnTo>
                <a:lnTo>
                  <a:pt x="4348" y="2018"/>
                </a:lnTo>
                <a:lnTo>
                  <a:pt x="4348" y="2018"/>
                </a:lnTo>
                <a:cubicBezTo>
                  <a:pt x="4348" y="2018"/>
                  <a:pt x="4348" y="2018"/>
                  <a:pt x="4347" y="2018"/>
                </a:cubicBezTo>
                <a:close/>
                <a:moveTo>
                  <a:pt x="4345" y="2579"/>
                </a:moveTo>
                <a:lnTo>
                  <a:pt x="4345" y="2579"/>
                </a:lnTo>
                <a:close/>
                <a:moveTo>
                  <a:pt x="3466" y="3679"/>
                </a:moveTo>
                <a:lnTo>
                  <a:pt x="3466" y="3679"/>
                </a:lnTo>
                <a:cubicBezTo>
                  <a:pt x="3464" y="3680"/>
                  <a:pt x="3461" y="3680"/>
                  <a:pt x="3460" y="3680"/>
                </a:cubicBezTo>
                <a:lnTo>
                  <a:pt x="3460" y="3680"/>
                </a:lnTo>
                <a:cubicBezTo>
                  <a:pt x="3461" y="3680"/>
                  <a:pt x="3464" y="3680"/>
                  <a:pt x="3466" y="3679"/>
                </a:cubicBezTo>
                <a:close/>
                <a:moveTo>
                  <a:pt x="2065" y="4092"/>
                </a:moveTo>
                <a:lnTo>
                  <a:pt x="2065" y="4092"/>
                </a:lnTo>
                <a:cubicBezTo>
                  <a:pt x="2063" y="4095"/>
                  <a:pt x="2061" y="4098"/>
                  <a:pt x="2059" y="4101"/>
                </a:cubicBezTo>
                <a:lnTo>
                  <a:pt x="2059" y="4101"/>
                </a:lnTo>
                <a:cubicBezTo>
                  <a:pt x="2060" y="4097"/>
                  <a:pt x="2061" y="4093"/>
                  <a:pt x="2065" y="4092"/>
                </a:cubicBezTo>
                <a:close/>
                <a:moveTo>
                  <a:pt x="1986" y="4207"/>
                </a:moveTo>
                <a:lnTo>
                  <a:pt x="1986" y="4207"/>
                </a:lnTo>
                <a:cubicBezTo>
                  <a:pt x="1986" y="4208"/>
                  <a:pt x="1986" y="4208"/>
                  <a:pt x="1986" y="4208"/>
                </a:cubicBezTo>
                <a:lnTo>
                  <a:pt x="1986" y="4208"/>
                </a:lnTo>
                <a:cubicBezTo>
                  <a:pt x="1986" y="4208"/>
                  <a:pt x="1986" y="4208"/>
                  <a:pt x="1986" y="4207"/>
                </a:cubicBezTo>
                <a:close/>
                <a:moveTo>
                  <a:pt x="2454" y="1074"/>
                </a:moveTo>
                <a:lnTo>
                  <a:pt x="2454" y="1074"/>
                </a:lnTo>
                <a:lnTo>
                  <a:pt x="2454" y="1073"/>
                </a:lnTo>
                <a:lnTo>
                  <a:pt x="2454" y="1073"/>
                </a:lnTo>
                <a:lnTo>
                  <a:pt x="2455" y="1073"/>
                </a:lnTo>
                <a:lnTo>
                  <a:pt x="2455" y="1073"/>
                </a:lnTo>
                <a:cubicBezTo>
                  <a:pt x="2455" y="1073"/>
                  <a:pt x="2455" y="1074"/>
                  <a:pt x="2454" y="1074"/>
                </a:cubicBezTo>
                <a:close/>
                <a:moveTo>
                  <a:pt x="3389" y="1557"/>
                </a:moveTo>
                <a:lnTo>
                  <a:pt x="3389" y="1557"/>
                </a:lnTo>
                <a:cubicBezTo>
                  <a:pt x="3389" y="1556"/>
                  <a:pt x="3389" y="1556"/>
                  <a:pt x="3389" y="1556"/>
                </a:cubicBezTo>
                <a:lnTo>
                  <a:pt x="3389" y="1556"/>
                </a:lnTo>
                <a:lnTo>
                  <a:pt x="3389" y="1556"/>
                </a:lnTo>
                <a:lnTo>
                  <a:pt x="3389" y="1556"/>
                </a:lnTo>
                <a:cubicBezTo>
                  <a:pt x="3389" y="1556"/>
                  <a:pt x="3389" y="1556"/>
                  <a:pt x="3389" y="1557"/>
                </a:cubicBezTo>
                <a:close/>
                <a:moveTo>
                  <a:pt x="4268" y="2764"/>
                </a:moveTo>
                <a:lnTo>
                  <a:pt x="4268" y="2764"/>
                </a:lnTo>
                <a:cubicBezTo>
                  <a:pt x="4268" y="2758"/>
                  <a:pt x="4270" y="2753"/>
                  <a:pt x="4274" y="2748"/>
                </a:cubicBezTo>
                <a:lnTo>
                  <a:pt x="4274" y="2748"/>
                </a:lnTo>
                <a:cubicBezTo>
                  <a:pt x="4272" y="2753"/>
                  <a:pt x="4270" y="2759"/>
                  <a:pt x="4268" y="2764"/>
                </a:cubicBezTo>
                <a:close/>
                <a:moveTo>
                  <a:pt x="3881" y="2639"/>
                </a:moveTo>
                <a:lnTo>
                  <a:pt x="3881" y="2639"/>
                </a:lnTo>
                <a:cubicBezTo>
                  <a:pt x="3882" y="2639"/>
                  <a:pt x="3883" y="2640"/>
                  <a:pt x="3883" y="2641"/>
                </a:cubicBezTo>
                <a:lnTo>
                  <a:pt x="3883" y="2641"/>
                </a:lnTo>
                <a:cubicBezTo>
                  <a:pt x="3883" y="2641"/>
                  <a:pt x="3882" y="2640"/>
                  <a:pt x="3881" y="2640"/>
                </a:cubicBezTo>
                <a:lnTo>
                  <a:pt x="3881" y="2639"/>
                </a:lnTo>
                <a:close/>
                <a:moveTo>
                  <a:pt x="4035" y="1790"/>
                </a:moveTo>
                <a:lnTo>
                  <a:pt x="4035" y="1790"/>
                </a:lnTo>
                <a:cubicBezTo>
                  <a:pt x="4035" y="1791"/>
                  <a:pt x="4035" y="1792"/>
                  <a:pt x="4035" y="1793"/>
                </a:cubicBezTo>
                <a:lnTo>
                  <a:pt x="4035" y="1793"/>
                </a:lnTo>
                <a:cubicBezTo>
                  <a:pt x="4034" y="1793"/>
                  <a:pt x="4033" y="1793"/>
                  <a:pt x="4032" y="1793"/>
                </a:cubicBezTo>
                <a:lnTo>
                  <a:pt x="4032" y="1793"/>
                </a:lnTo>
                <a:cubicBezTo>
                  <a:pt x="4032" y="1792"/>
                  <a:pt x="4033" y="1791"/>
                  <a:pt x="4035" y="1790"/>
                </a:cubicBezTo>
                <a:close/>
                <a:moveTo>
                  <a:pt x="3852" y="3709"/>
                </a:moveTo>
                <a:lnTo>
                  <a:pt x="3852" y="3709"/>
                </a:lnTo>
                <a:lnTo>
                  <a:pt x="3852" y="3709"/>
                </a:lnTo>
                <a:lnTo>
                  <a:pt x="3852" y="3709"/>
                </a:lnTo>
                <a:lnTo>
                  <a:pt x="3851" y="3709"/>
                </a:lnTo>
                <a:lnTo>
                  <a:pt x="3851" y="3709"/>
                </a:lnTo>
                <a:lnTo>
                  <a:pt x="3852" y="3709"/>
                </a:lnTo>
                <a:lnTo>
                  <a:pt x="895" y="3152"/>
                </a:lnTo>
                <a:lnTo>
                  <a:pt x="895" y="3152"/>
                </a:lnTo>
                <a:cubicBezTo>
                  <a:pt x="896" y="3152"/>
                  <a:pt x="897" y="3153"/>
                  <a:pt x="897" y="3153"/>
                </a:cubicBezTo>
                <a:lnTo>
                  <a:pt x="897" y="3153"/>
                </a:lnTo>
                <a:cubicBezTo>
                  <a:pt x="898" y="3153"/>
                  <a:pt x="898" y="3153"/>
                  <a:pt x="898" y="3154"/>
                </a:cubicBezTo>
                <a:lnTo>
                  <a:pt x="898" y="3154"/>
                </a:lnTo>
                <a:cubicBezTo>
                  <a:pt x="897" y="3153"/>
                  <a:pt x="895" y="3153"/>
                  <a:pt x="895" y="3152"/>
                </a:cubicBezTo>
                <a:lnTo>
                  <a:pt x="3852" y="3709"/>
                </a:lnTo>
                <a:close/>
                <a:moveTo>
                  <a:pt x="3622" y="1502"/>
                </a:moveTo>
                <a:lnTo>
                  <a:pt x="3622" y="1502"/>
                </a:lnTo>
                <a:cubicBezTo>
                  <a:pt x="3622" y="1502"/>
                  <a:pt x="3623" y="1501"/>
                  <a:pt x="3624" y="1500"/>
                </a:cubicBezTo>
                <a:lnTo>
                  <a:pt x="3624" y="1500"/>
                </a:lnTo>
                <a:cubicBezTo>
                  <a:pt x="3624" y="1501"/>
                  <a:pt x="3624" y="1502"/>
                  <a:pt x="3625" y="1502"/>
                </a:cubicBezTo>
                <a:lnTo>
                  <a:pt x="3625" y="1502"/>
                </a:lnTo>
                <a:cubicBezTo>
                  <a:pt x="3624" y="1502"/>
                  <a:pt x="3622" y="1502"/>
                  <a:pt x="3622" y="1502"/>
                </a:cubicBezTo>
                <a:close/>
                <a:moveTo>
                  <a:pt x="4180" y="1978"/>
                </a:moveTo>
                <a:lnTo>
                  <a:pt x="4180" y="1978"/>
                </a:lnTo>
                <a:cubicBezTo>
                  <a:pt x="4181" y="1978"/>
                  <a:pt x="4181" y="1979"/>
                  <a:pt x="4181" y="1979"/>
                </a:cubicBezTo>
                <a:lnTo>
                  <a:pt x="4181" y="1979"/>
                </a:lnTo>
                <a:cubicBezTo>
                  <a:pt x="4180" y="1979"/>
                  <a:pt x="4180" y="1979"/>
                  <a:pt x="4180" y="1979"/>
                </a:cubicBezTo>
                <a:lnTo>
                  <a:pt x="4180" y="1979"/>
                </a:lnTo>
                <a:cubicBezTo>
                  <a:pt x="4180" y="1978"/>
                  <a:pt x="4180" y="1978"/>
                  <a:pt x="4180" y="1978"/>
                </a:cubicBezTo>
                <a:close/>
                <a:moveTo>
                  <a:pt x="2418" y="3930"/>
                </a:moveTo>
                <a:lnTo>
                  <a:pt x="2418" y="3930"/>
                </a:lnTo>
                <a:lnTo>
                  <a:pt x="2418" y="3930"/>
                </a:lnTo>
                <a:lnTo>
                  <a:pt x="2418" y="3930"/>
                </a:lnTo>
                <a:lnTo>
                  <a:pt x="2418" y="3930"/>
                </a:lnTo>
                <a:lnTo>
                  <a:pt x="2418" y="3930"/>
                </a:lnTo>
                <a:lnTo>
                  <a:pt x="2418" y="3930"/>
                </a:lnTo>
                <a:lnTo>
                  <a:pt x="2320" y="3843"/>
                </a:lnTo>
                <a:lnTo>
                  <a:pt x="2320" y="3843"/>
                </a:lnTo>
                <a:cubicBezTo>
                  <a:pt x="2321" y="3843"/>
                  <a:pt x="2321" y="3843"/>
                  <a:pt x="2321" y="3843"/>
                </a:cubicBezTo>
                <a:lnTo>
                  <a:pt x="2321" y="3843"/>
                </a:lnTo>
                <a:lnTo>
                  <a:pt x="2321" y="3843"/>
                </a:lnTo>
                <a:lnTo>
                  <a:pt x="2321" y="3843"/>
                </a:lnTo>
                <a:cubicBezTo>
                  <a:pt x="2321" y="3843"/>
                  <a:pt x="2321" y="3843"/>
                  <a:pt x="2320" y="3843"/>
                </a:cubicBezTo>
                <a:lnTo>
                  <a:pt x="2418" y="3930"/>
                </a:lnTo>
                <a:close/>
                <a:moveTo>
                  <a:pt x="3677" y="2215"/>
                </a:moveTo>
                <a:lnTo>
                  <a:pt x="3677" y="2215"/>
                </a:lnTo>
                <a:lnTo>
                  <a:pt x="3676" y="2215"/>
                </a:lnTo>
                <a:lnTo>
                  <a:pt x="3676" y="2215"/>
                </a:lnTo>
                <a:lnTo>
                  <a:pt x="3677" y="2215"/>
                </a:lnTo>
                <a:close/>
                <a:moveTo>
                  <a:pt x="3647" y="2656"/>
                </a:moveTo>
                <a:lnTo>
                  <a:pt x="3647" y="2656"/>
                </a:lnTo>
                <a:lnTo>
                  <a:pt x="3647" y="2656"/>
                </a:lnTo>
                <a:lnTo>
                  <a:pt x="3647" y="2656"/>
                </a:lnTo>
                <a:cubicBezTo>
                  <a:pt x="3647" y="2656"/>
                  <a:pt x="3648" y="2656"/>
                  <a:pt x="3648" y="2655"/>
                </a:cubicBezTo>
                <a:lnTo>
                  <a:pt x="3648" y="2655"/>
                </a:lnTo>
                <a:cubicBezTo>
                  <a:pt x="3648" y="2656"/>
                  <a:pt x="3647" y="2656"/>
                  <a:pt x="3647" y="2656"/>
                </a:cubicBezTo>
                <a:close/>
                <a:moveTo>
                  <a:pt x="3703" y="2677"/>
                </a:moveTo>
                <a:lnTo>
                  <a:pt x="3703" y="2677"/>
                </a:lnTo>
                <a:close/>
                <a:moveTo>
                  <a:pt x="1308" y="3411"/>
                </a:moveTo>
                <a:lnTo>
                  <a:pt x="1308" y="3411"/>
                </a:lnTo>
                <a:close/>
                <a:moveTo>
                  <a:pt x="1297" y="3411"/>
                </a:moveTo>
                <a:lnTo>
                  <a:pt x="1297" y="3411"/>
                </a:lnTo>
                <a:cubicBezTo>
                  <a:pt x="1297" y="3411"/>
                  <a:pt x="1297" y="3411"/>
                  <a:pt x="1297" y="3410"/>
                </a:cubicBezTo>
                <a:lnTo>
                  <a:pt x="1297" y="3410"/>
                </a:lnTo>
                <a:cubicBezTo>
                  <a:pt x="1297" y="3411"/>
                  <a:pt x="1298" y="3411"/>
                  <a:pt x="1298" y="3411"/>
                </a:cubicBezTo>
                <a:lnTo>
                  <a:pt x="1298" y="3411"/>
                </a:lnTo>
                <a:lnTo>
                  <a:pt x="1297" y="3411"/>
                </a:lnTo>
                <a:close/>
                <a:moveTo>
                  <a:pt x="2004" y="1198"/>
                </a:moveTo>
                <a:lnTo>
                  <a:pt x="2004" y="1198"/>
                </a:lnTo>
                <a:cubicBezTo>
                  <a:pt x="2002" y="1197"/>
                  <a:pt x="2000" y="1195"/>
                  <a:pt x="1998" y="1194"/>
                </a:cubicBezTo>
                <a:lnTo>
                  <a:pt x="1998" y="1194"/>
                </a:lnTo>
                <a:cubicBezTo>
                  <a:pt x="2001" y="1193"/>
                  <a:pt x="2003" y="1192"/>
                  <a:pt x="2004" y="1191"/>
                </a:cubicBezTo>
                <a:lnTo>
                  <a:pt x="2004" y="1191"/>
                </a:lnTo>
                <a:cubicBezTo>
                  <a:pt x="2004" y="1193"/>
                  <a:pt x="2004" y="1195"/>
                  <a:pt x="2004" y="1198"/>
                </a:cubicBezTo>
                <a:close/>
                <a:moveTo>
                  <a:pt x="2485" y="1402"/>
                </a:moveTo>
                <a:lnTo>
                  <a:pt x="2485" y="1402"/>
                </a:lnTo>
                <a:lnTo>
                  <a:pt x="2486" y="1401"/>
                </a:lnTo>
                <a:lnTo>
                  <a:pt x="2486" y="1401"/>
                </a:lnTo>
                <a:lnTo>
                  <a:pt x="2486" y="1402"/>
                </a:lnTo>
                <a:lnTo>
                  <a:pt x="2486" y="1402"/>
                </a:lnTo>
                <a:lnTo>
                  <a:pt x="2485" y="1402"/>
                </a:lnTo>
                <a:close/>
                <a:moveTo>
                  <a:pt x="1966" y="3720"/>
                </a:moveTo>
                <a:lnTo>
                  <a:pt x="1966" y="3720"/>
                </a:lnTo>
                <a:close/>
                <a:moveTo>
                  <a:pt x="1431" y="1788"/>
                </a:moveTo>
                <a:lnTo>
                  <a:pt x="1431" y="1788"/>
                </a:lnTo>
                <a:close/>
                <a:moveTo>
                  <a:pt x="2606" y="1974"/>
                </a:moveTo>
                <a:lnTo>
                  <a:pt x="2606" y="1974"/>
                </a:lnTo>
                <a:cubicBezTo>
                  <a:pt x="2609" y="1973"/>
                  <a:pt x="2614" y="1973"/>
                  <a:pt x="2617" y="1975"/>
                </a:cubicBezTo>
                <a:lnTo>
                  <a:pt x="2617" y="1975"/>
                </a:lnTo>
                <a:cubicBezTo>
                  <a:pt x="2613" y="1974"/>
                  <a:pt x="2609" y="1974"/>
                  <a:pt x="2606" y="1974"/>
                </a:cubicBezTo>
                <a:close/>
                <a:moveTo>
                  <a:pt x="2632" y="3124"/>
                </a:moveTo>
                <a:lnTo>
                  <a:pt x="2632" y="3124"/>
                </a:lnTo>
                <a:cubicBezTo>
                  <a:pt x="2632" y="3124"/>
                  <a:pt x="2632" y="3124"/>
                  <a:pt x="2632" y="3123"/>
                </a:cubicBezTo>
                <a:lnTo>
                  <a:pt x="2632" y="3123"/>
                </a:lnTo>
                <a:cubicBezTo>
                  <a:pt x="2632" y="3124"/>
                  <a:pt x="2632" y="3124"/>
                  <a:pt x="2632" y="3124"/>
                </a:cubicBezTo>
                <a:close/>
                <a:moveTo>
                  <a:pt x="1431" y="1788"/>
                </a:moveTo>
                <a:lnTo>
                  <a:pt x="1431" y="1788"/>
                </a:lnTo>
                <a:lnTo>
                  <a:pt x="1432" y="1788"/>
                </a:lnTo>
                <a:lnTo>
                  <a:pt x="1432" y="1788"/>
                </a:lnTo>
                <a:lnTo>
                  <a:pt x="1432" y="1789"/>
                </a:lnTo>
                <a:lnTo>
                  <a:pt x="1432" y="1789"/>
                </a:lnTo>
                <a:cubicBezTo>
                  <a:pt x="1431" y="1788"/>
                  <a:pt x="1431" y="1788"/>
                  <a:pt x="1431" y="1788"/>
                </a:cubicBezTo>
                <a:close/>
                <a:moveTo>
                  <a:pt x="4052" y="2923"/>
                </a:moveTo>
                <a:lnTo>
                  <a:pt x="4052" y="2923"/>
                </a:lnTo>
                <a:cubicBezTo>
                  <a:pt x="4052" y="2921"/>
                  <a:pt x="4052" y="2920"/>
                  <a:pt x="4053" y="2919"/>
                </a:cubicBezTo>
                <a:lnTo>
                  <a:pt x="4053" y="2919"/>
                </a:lnTo>
                <a:cubicBezTo>
                  <a:pt x="4053" y="2920"/>
                  <a:pt x="4052" y="2921"/>
                  <a:pt x="4052" y="2923"/>
                </a:cubicBezTo>
                <a:close/>
                <a:moveTo>
                  <a:pt x="4058" y="2256"/>
                </a:moveTo>
                <a:lnTo>
                  <a:pt x="4058" y="2256"/>
                </a:lnTo>
                <a:close/>
                <a:moveTo>
                  <a:pt x="4072" y="2765"/>
                </a:moveTo>
                <a:lnTo>
                  <a:pt x="4072" y="2765"/>
                </a:lnTo>
                <a:close/>
                <a:moveTo>
                  <a:pt x="4058" y="2256"/>
                </a:moveTo>
                <a:lnTo>
                  <a:pt x="4058" y="2256"/>
                </a:lnTo>
                <a:close/>
                <a:moveTo>
                  <a:pt x="4128" y="2350"/>
                </a:moveTo>
                <a:lnTo>
                  <a:pt x="4128" y="2350"/>
                </a:lnTo>
                <a:lnTo>
                  <a:pt x="4129" y="2350"/>
                </a:lnTo>
                <a:lnTo>
                  <a:pt x="4129" y="2350"/>
                </a:lnTo>
                <a:cubicBezTo>
                  <a:pt x="4128" y="2350"/>
                  <a:pt x="4127" y="2350"/>
                  <a:pt x="4127" y="2350"/>
                </a:cubicBezTo>
                <a:lnTo>
                  <a:pt x="4127" y="2350"/>
                </a:lnTo>
                <a:lnTo>
                  <a:pt x="4128" y="2350"/>
                </a:lnTo>
                <a:close/>
                <a:moveTo>
                  <a:pt x="2732" y="4255"/>
                </a:moveTo>
                <a:lnTo>
                  <a:pt x="2732" y="4255"/>
                </a:lnTo>
                <a:cubicBezTo>
                  <a:pt x="2731" y="4254"/>
                  <a:pt x="2731" y="4254"/>
                  <a:pt x="2731" y="4253"/>
                </a:cubicBezTo>
                <a:lnTo>
                  <a:pt x="2731" y="4253"/>
                </a:lnTo>
                <a:lnTo>
                  <a:pt x="2731" y="4253"/>
                </a:lnTo>
                <a:lnTo>
                  <a:pt x="2731" y="4253"/>
                </a:lnTo>
                <a:cubicBezTo>
                  <a:pt x="2731" y="4254"/>
                  <a:pt x="2731" y="4254"/>
                  <a:pt x="2732" y="4254"/>
                </a:cubicBezTo>
                <a:lnTo>
                  <a:pt x="2732" y="4254"/>
                </a:lnTo>
                <a:cubicBezTo>
                  <a:pt x="2732" y="4255"/>
                  <a:pt x="2732" y="4255"/>
                  <a:pt x="2732" y="4255"/>
                </a:cubicBezTo>
                <a:close/>
                <a:moveTo>
                  <a:pt x="4274" y="2687"/>
                </a:moveTo>
                <a:lnTo>
                  <a:pt x="4274" y="2687"/>
                </a:lnTo>
                <a:cubicBezTo>
                  <a:pt x="4274" y="2686"/>
                  <a:pt x="4274" y="2685"/>
                  <a:pt x="4274" y="2684"/>
                </a:cubicBezTo>
                <a:lnTo>
                  <a:pt x="4274" y="2684"/>
                </a:lnTo>
                <a:cubicBezTo>
                  <a:pt x="4274" y="2685"/>
                  <a:pt x="4274" y="2686"/>
                  <a:pt x="4274" y="2687"/>
                </a:cubicBezTo>
                <a:close/>
                <a:moveTo>
                  <a:pt x="4430" y="2164"/>
                </a:moveTo>
                <a:lnTo>
                  <a:pt x="4430" y="2164"/>
                </a:lnTo>
                <a:cubicBezTo>
                  <a:pt x="4432" y="2167"/>
                  <a:pt x="4429" y="2170"/>
                  <a:pt x="4425" y="2172"/>
                </a:cubicBezTo>
                <a:lnTo>
                  <a:pt x="4425" y="2172"/>
                </a:lnTo>
                <a:cubicBezTo>
                  <a:pt x="4427" y="2169"/>
                  <a:pt x="4428" y="2165"/>
                  <a:pt x="4430" y="2162"/>
                </a:cubicBezTo>
                <a:lnTo>
                  <a:pt x="4430" y="2162"/>
                </a:lnTo>
                <a:cubicBezTo>
                  <a:pt x="4430" y="2163"/>
                  <a:pt x="4430" y="2163"/>
                  <a:pt x="4430" y="2164"/>
                </a:cubicBezTo>
                <a:close/>
                <a:moveTo>
                  <a:pt x="2568" y="384"/>
                </a:moveTo>
                <a:lnTo>
                  <a:pt x="2568" y="384"/>
                </a:lnTo>
                <a:cubicBezTo>
                  <a:pt x="2569" y="385"/>
                  <a:pt x="2571" y="386"/>
                  <a:pt x="2572" y="388"/>
                </a:cubicBezTo>
                <a:lnTo>
                  <a:pt x="2572" y="388"/>
                </a:lnTo>
                <a:cubicBezTo>
                  <a:pt x="2570" y="387"/>
                  <a:pt x="2569" y="387"/>
                  <a:pt x="2568" y="384"/>
                </a:cubicBezTo>
                <a:close/>
                <a:moveTo>
                  <a:pt x="2149" y="540"/>
                </a:moveTo>
                <a:lnTo>
                  <a:pt x="2149" y="540"/>
                </a:lnTo>
                <a:lnTo>
                  <a:pt x="2149" y="540"/>
                </a:lnTo>
                <a:lnTo>
                  <a:pt x="2149" y="540"/>
                </a:lnTo>
                <a:lnTo>
                  <a:pt x="2149" y="540"/>
                </a:lnTo>
                <a:lnTo>
                  <a:pt x="2149" y="540"/>
                </a:lnTo>
                <a:lnTo>
                  <a:pt x="2149" y="540"/>
                </a:lnTo>
                <a:lnTo>
                  <a:pt x="4921" y="2071"/>
                </a:lnTo>
                <a:lnTo>
                  <a:pt x="4921" y="2071"/>
                </a:lnTo>
                <a:lnTo>
                  <a:pt x="4921" y="2071"/>
                </a:lnTo>
                <a:cubicBezTo>
                  <a:pt x="4914" y="2060"/>
                  <a:pt x="4914" y="2046"/>
                  <a:pt x="4911" y="2034"/>
                </a:cubicBezTo>
                <a:lnTo>
                  <a:pt x="4911" y="2034"/>
                </a:lnTo>
                <a:cubicBezTo>
                  <a:pt x="4909" y="2013"/>
                  <a:pt x="4899" y="1993"/>
                  <a:pt x="4891" y="1972"/>
                </a:cubicBezTo>
                <a:lnTo>
                  <a:pt x="4891" y="1972"/>
                </a:lnTo>
                <a:lnTo>
                  <a:pt x="4891" y="1972"/>
                </a:lnTo>
                <a:cubicBezTo>
                  <a:pt x="4889" y="1960"/>
                  <a:pt x="4886" y="1949"/>
                  <a:pt x="4884" y="1937"/>
                </a:cubicBezTo>
                <a:lnTo>
                  <a:pt x="4884" y="1937"/>
                </a:lnTo>
                <a:cubicBezTo>
                  <a:pt x="4871" y="1841"/>
                  <a:pt x="4851" y="1746"/>
                  <a:pt x="4819" y="1654"/>
                </a:cubicBezTo>
                <a:lnTo>
                  <a:pt x="4819" y="1654"/>
                </a:lnTo>
                <a:lnTo>
                  <a:pt x="4819" y="1654"/>
                </a:lnTo>
                <a:cubicBezTo>
                  <a:pt x="4801" y="1590"/>
                  <a:pt x="4780" y="1529"/>
                  <a:pt x="4751" y="1469"/>
                </a:cubicBezTo>
                <a:lnTo>
                  <a:pt x="4751" y="1469"/>
                </a:lnTo>
                <a:cubicBezTo>
                  <a:pt x="4732" y="1420"/>
                  <a:pt x="4702" y="1376"/>
                  <a:pt x="4670" y="1334"/>
                </a:cubicBezTo>
                <a:lnTo>
                  <a:pt x="4670" y="1334"/>
                </a:lnTo>
                <a:cubicBezTo>
                  <a:pt x="4636" y="1288"/>
                  <a:pt x="4600" y="1242"/>
                  <a:pt x="4573" y="1190"/>
                </a:cubicBezTo>
                <a:lnTo>
                  <a:pt x="4573" y="1190"/>
                </a:lnTo>
                <a:cubicBezTo>
                  <a:pt x="4547" y="1138"/>
                  <a:pt x="4518" y="1089"/>
                  <a:pt x="4473" y="1049"/>
                </a:cubicBezTo>
                <a:lnTo>
                  <a:pt x="4473" y="1049"/>
                </a:lnTo>
                <a:cubicBezTo>
                  <a:pt x="4453" y="1030"/>
                  <a:pt x="4436" y="1007"/>
                  <a:pt x="4418" y="985"/>
                </a:cubicBezTo>
                <a:lnTo>
                  <a:pt x="4418" y="985"/>
                </a:lnTo>
                <a:cubicBezTo>
                  <a:pt x="4409" y="974"/>
                  <a:pt x="4405" y="958"/>
                  <a:pt x="4391" y="951"/>
                </a:cubicBezTo>
                <a:lnTo>
                  <a:pt x="4391" y="951"/>
                </a:lnTo>
                <a:lnTo>
                  <a:pt x="4391" y="951"/>
                </a:lnTo>
                <a:lnTo>
                  <a:pt x="4391" y="951"/>
                </a:lnTo>
                <a:lnTo>
                  <a:pt x="4391" y="951"/>
                </a:lnTo>
                <a:cubicBezTo>
                  <a:pt x="4354" y="913"/>
                  <a:pt x="4316" y="876"/>
                  <a:pt x="4278" y="838"/>
                </a:cubicBezTo>
                <a:lnTo>
                  <a:pt x="4278" y="838"/>
                </a:lnTo>
                <a:cubicBezTo>
                  <a:pt x="4219" y="778"/>
                  <a:pt x="4160" y="719"/>
                  <a:pt x="4109" y="652"/>
                </a:cubicBezTo>
                <a:lnTo>
                  <a:pt x="4109" y="652"/>
                </a:lnTo>
                <a:cubicBezTo>
                  <a:pt x="4109" y="642"/>
                  <a:pt x="4101" y="635"/>
                  <a:pt x="4094" y="629"/>
                </a:cubicBezTo>
                <a:lnTo>
                  <a:pt x="4094" y="629"/>
                </a:lnTo>
                <a:cubicBezTo>
                  <a:pt x="4048" y="586"/>
                  <a:pt x="4001" y="543"/>
                  <a:pt x="3945" y="512"/>
                </a:cubicBezTo>
                <a:lnTo>
                  <a:pt x="3945" y="512"/>
                </a:lnTo>
                <a:lnTo>
                  <a:pt x="3945" y="512"/>
                </a:lnTo>
                <a:cubicBezTo>
                  <a:pt x="3929" y="492"/>
                  <a:pt x="3908" y="478"/>
                  <a:pt x="3888" y="462"/>
                </a:cubicBezTo>
                <a:lnTo>
                  <a:pt x="3888" y="462"/>
                </a:lnTo>
                <a:cubicBezTo>
                  <a:pt x="3846" y="419"/>
                  <a:pt x="3798" y="386"/>
                  <a:pt x="3744" y="360"/>
                </a:cubicBezTo>
                <a:lnTo>
                  <a:pt x="3744" y="360"/>
                </a:lnTo>
                <a:lnTo>
                  <a:pt x="3744" y="360"/>
                </a:lnTo>
                <a:lnTo>
                  <a:pt x="3744" y="360"/>
                </a:lnTo>
                <a:cubicBezTo>
                  <a:pt x="3739" y="357"/>
                  <a:pt x="3734" y="356"/>
                  <a:pt x="3729" y="353"/>
                </a:cubicBezTo>
                <a:lnTo>
                  <a:pt x="3729" y="353"/>
                </a:lnTo>
                <a:lnTo>
                  <a:pt x="3729" y="353"/>
                </a:lnTo>
                <a:cubicBezTo>
                  <a:pt x="3723" y="344"/>
                  <a:pt x="3715" y="339"/>
                  <a:pt x="3706" y="334"/>
                </a:cubicBezTo>
                <a:lnTo>
                  <a:pt x="3706" y="334"/>
                </a:lnTo>
                <a:cubicBezTo>
                  <a:pt x="3628" y="292"/>
                  <a:pt x="3550" y="248"/>
                  <a:pt x="3476" y="198"/>
                </a:cubicBezTo>
                <a:lnTo>
                  <a:pt x="3476" y="198"/>
                </a:lnTo>
                <a:cubicBezTo>
                  <a:pt x="3437" y="172"/>
                  <a:pt x="3395" y="150"/>
                  <a:pt x="3347" y="144"/>
                </a:cubicBezTo>
                <a:lnTo>
                  <a:pt x="3347" y="144"/>
                </a:lnTo>
                <a:cubicBezTo>
                  <a:pt x="3318" y="140"/>
                  <a:pt x="3291" y="131"/>
                  <a:pt x="3263" y="121"/>
                </a:cubicBezTo>
                <a:lnTo>
                  <a:pt x="3263" y="121"/>
                </a:lnTo>
                <a:cubicBezTo>
                  <a:pt x="3220" y="106"/>
                  <a:pt x="3180" y="81"/>
                  <a:pt x="3133" y="76"/>
                </a:cubicBezTo>
                <a:lnTo>
                  <a:pt x="3133" y="76"/>
                </a:lnTo>
                <a:cubicBezTo>
                  <a:pt x="3044" y="66"/>
                  <a:pt x="2956" y="57"/>
                  <a:pt x="2869" y="37"/>
                </a:cubicBezTo>
                <a:lnTo>
                  <a:pt x="2869" y="37"/>
                </a:lnTo>
                <a:cubicBezTo>
                  <a:pt x="2785" y="19"/>
                  <a:pt x="2701" y="0"/>
                  <a:pt x="2615" y="9"/>
                </a:cubicBezTo>
                <a:lnTo>
                  <a:pt x="2615" y="9"/>
                </a:lnTo>
                <a:cubicBezTo>
                  <a:pt x="2586" y="4"/>
                  <a:pt x="2558" y="3"/>
                  <a:pt x="2530" y="9"/>
                </a:cubicBezTo>
                <a:lnTo>
                  <a:pt x="2530" y="9"/>
                </a:lnTo>
                <a:lnTo>
                  <a:pt x="2530" y="9"/>
                </a:lnTo>
                <a:cubicBezTo>
                  <a:pt x="2510" y="9"/>
                  <a:pt x="2491" y="9"/>
                  <a:pt x="2471" y="9"/>
                </a:cubicBezTo>
                <a:lnTo>
                  <a:pt x="2471" y="9"/>
                </a:lnTo>
                <a:cubicBezTo>
                  <a:pt x="2464" y="5"/>
                  <a:pt x="2456" y="6"/>
                  <a:pt x="2448" y="6"/>
                </a:cubicBezTo>
                <a:lnTo>
                  <a:pt x="2448" y="6"/>
                </a:lnTo>
                <a:cubicBezTo>
                  <a:pt x="2332" y="7"/>
                  <a:pt x="2215" y="16"/>
                  <a:pt x="2099" y="37"/>
                </a:cubicBezTo>
                <a:lnTo>
                  <a:pt x="2099" y="37"/>
                </a:lnTo>
                <a:cubicBezTo>
                  <a:pt x="2007" y="53"/>
                  <a:pt x="1915" y="69"/>
                  <a:pt x="1827" y="102"/>
                </a:cubicBezTo>
                <a:lnTo>
                  <a:pt x="1827" y="102"/>
                </a:lnTo>
                <a:cubicBezTo>
                  <a:pt x="1822" y="102"/>
                  <a:pt x="1817" y="102"/>
                  <a:pt x="1812" y="104"/>
                </a:cubicBezTo>
                <a:lnTo>
                  <a:pt x="1812" y="104"/>
                </a:lnTo>
                <a:cubicBezTo>
                  <a:pt x="1704" y="134"/>
                  <a:pt x="1602" y="178"/>
                  <a:pt x="1498" y="221"/>
                </a:cubicBezTo>
                <a:lnTo>
                  <a:pt x="1498" y="221"/>
                </a:lnTo>
                <a:cubicBezTo>
                  <a:pt x="1474" y="229"/>
                  <a:pt x="1451" y="238"/>
                  <a:pt x="1426" y="246"/>
                </a:cubicBezTo>
                <a:lnTo>
                  <a:pt x="1426" y="246"/>
                </a:lnTo>
                <a:cubicBezTo>
                  <a:pt x="1337" y="272"/>
                  <a:pt x="1252" y="306"/>
                  <a:pt x="1171" y="351"/>
                </a:cubicBezTo>
                <a:lnTo>
                  <a:pt x="1171" y="351"/>
                </a:lnTo>
                <a:cubicBezTo>
                  <a:pt x="1150" y="362"/>
                  <a:pt x="1129" y="372"/>
                  <a:pt x="1112" y="390"/>
                </a:cubicBezTo>
                <a:lnTo>
                  <a:pt x="1112" y="390"/>
                </a:lnTo>
                <a:lnTo>
                  <a:pt x="1112" y="390"/>
                </a:lnTo>
                <a:cubicBezTo>
                  <a:pt x="1090" y="399"/>
                  <a:pt x="1070" y="413"/>
                  <a:pt x="1051" y="425"/>
                </a:cubicBezTo>
                <a:lnTo>
                  <a:pt x="1051" y="425"/>
                </a:lnTo>
                <a:cubicBezTo>
                  <a:pt x="994" y="457"/>
                  <a:pt x="938" y="492"/>
                  <a:pt x="891" y="538"/>
                </a:cubicBezTo>
                <a:lnTo>
                  <a:pt x="891" y="538"/>
                </a:lnTo>
                <a:lnTo>
                  <a:pt x="891" y="538"/>
                </a:lnTo>
                <a:cubicBezTo>
                  <a:pt x="825" y="596"/>
                  <a:pt x="759" y="655"/>
                  <a:pt x="692" y="714"/>
                </a:cubicBezTo>
                <a:lnTo>
                  <a:pt x="692" y="714"/>
                </a:lnTo>
                <a:lnTo>
                  <a:pt x="692" y="714"/>
                </a:lnTo>
                <a:lnTo>
                  <a:pt x="692" y="714"/>
                </a:lnTo>
                <a:cubicBezTo>
                  <a:pt x="597" y="785"/>
                  <a:pt x="515" y="870"/>
                  <a:pt x="438" y="960"/>
                </a:cubicBezTo>
                <a:lnTo>
                  <a:pt x="438" y="960"/>
                </a:lnTo>
                <a:cubicBezTo>
                  <a:pt x="400" y="999"/>
                  <a:pt x="374" y="1045"/>
                  <a:pt x="352" y="1093"/>
                </a:cubicBezTo>
                <a:lnTo>
                  <a:pt x="352" y="1093"/>
                </a:lnTo>
                <a:lnTo>
                  <a:pt x="352" y="1093"/>
                </a:lnTo>
                <a:cubicBezTo>
                  <a:pt x="346" y="1103"/>
                  <a:pt x="341" y="1113"/>
                  <a:pt x="335" y="1122"/>
                </a:cubicBezTo>
                <a:lnTo>
                  <a:pt x="335" y="1122"/>
                </a:lnTo>
                <a:cubicBezTo>
                  <a:pt x="272" y="1211"/>
                  <a:pt x="231" y="1311"/>
                  <a:pt x="187" y="1409"/>
                </a:cubicBezTo>
                <a:lnTo>
                  <a:pt x="187" y="1409"/>
                </a:lnTo>
                <a:cubicBezTo>
                  <a:pt x="140" y="1512"/>
                  <a:pt x="112" y="1621"/>
                  <a:pt x="88" y="1731"/>
                </a:cubicBezTo>
                <a:lnTo>
                  <a:pt x="88" y="1731"/>
                </a:lnTo>
                <a:cubicBezTo>
                  <a:pt x="72" y="1811"/>
                  <a:pt x="58" y="1890"/>
                  <a:pt x="45" y="1971"/>
                </a:cubicBezTo>
                <a:lnTo>
                  <a:pt x="45" y="1971"/>
                </a:lnTo>
                <a:cubicBezTo>
                  <a:pt x="27" y="2076"/>
                  <a:pt x="8" y="2183"/>
                  <a:pt x="7" y="2291"/>
                </a:cubicBezTo>
                <a:lnTo>
                  <a:pt x="7" y="2291"/>
                </a:lnTo>
                <a:lnTo>
                  <a:pt x="7" y="2291"/>
                </a:lnTo>
                <a:cubicBezTo>
                  <a:pt x="2" y="2297"/>
                  <a:pt x="3" y="2306"/>
                  <a:pt x="3" y="2313"/>
                </a:cubicBezTo>
                <a:lnTo>
                  <a:pt x="3" y="2313"/>
                </a:lnTo>
                <a:cubicBezTo>
                  <a:pt x="3" y="2485"/>
                  <a:pt x="3" y="2656"/>
                  <a:pt x="3" y="2827"/>
                </a:cubicBezTo>
                <a:lnTo>
                  <a:pt x="3" y="2827"/>
                </a:lnTo>
                <a:cubicBezTo>
                  <a:pt x="3" y="2835"/>
                  <a:pt x="0" y="2844"/>
                  <a:pt x="7" y="2852"/>
                </a:cubicBezTo>
                <a:lnTo>
                  <a:pt x="7" y="2852"/>
                </a:lnTo>
                <a:lnTo>
                  <a:pt x="7" y="2852"/>
                </a:lnTo>
                <a:cubicBezTo>
                  <a:pt x="9" y="2856"/>
                  <a:pt x="9" y="2862"/>
                  <a:pt x="11" y="2866"/>
                </a:cubicBezTo>
                <a:lnTo>
                  <a:pt x="11" y="2866"/>
                </a:lnTo>
                <a:cubicBezTo>
                  <a:pt x="58" y="3011"/>
                  <a:pt x="108" y="3154"/>
                  <a:pt x="167" y="3294"/>
                </a:cubicBezTo>
                <a:lnTo>
                  <a:pt x="167" y="3294"/>
                </a:lnTo>
                <a:cubicBezTo>
                  <a:pt x="189" y="3344"/>
                  <a:pt x="199" y="3398"/>
                  <a:pt x="224" y="3447"/>
                </a:cubicBezTo>
                <a:lnTo>
                  <a:pt x="224" y="3447"/>
                </a:lnTo>
                <a:lnTo>
                  <a:pt x="224" y="3447"/>
                </a:lnTo>
                <a:cubicBezTo>
                  <a:pt x="225" y="3458"/>
                  <a:pt x="232" y="3465"/>
                  <a:pt x="239" y="3473"/>
                </a:cubicBezTo>
                <a:lnTo>
                  <a:pt x="290" y="3570"/>
                </a:lnTo>
                <a:lnTo>
                  <a:pt x="290" y="3570"/>
                </a:lnTo>
                <a:lnTo>
                  <a:pt x="290" y="3570"/>
                </a:lnTo>
                <a:cubicBezTo>
                  <a:pt x="315" y="3633"/>
                  <a:pt x="346" y="3691"/>
                  <a:pt x="390" y="3741"/>
                </a:cubicBezTo>
                <a:lnTo>
                  <a:pt x="390" y="3741"/>
                </a:lnTo>
                <a:cubicBezTo>
                  <a:pt x="442" y="3799"/>
                  <a:pt x="487" y="3865"/>
                  <a:pt x="547" y="3915"/>
                </a:cubicBezTo>
                <a:lnTo>
                  <a:pt x="547" y="3915"/>
                </a:lnTo>
                <a:cubicBezTo>
                  <a:pt x="560" y="3930"/>
                  <a:pt x="572" y="3945"/>
                  <a:pt x="588" y="3956"/>
                </a:cubicBezTo>
                <a:lnTo>
                  <a:pt x="588" y="3956"/>
                </a:lnTo>
                <a:cubicBezTo>
                  <a:pt x="602" y="3970"/>
                  <a:pt x="615" y="3984"/>
                  <a:pt x="630" y="3997"/>
                </a:cubicBezTo>
                <a:lnTo>
                  <a:pt x="630" y="3997"/>
                </a:lnTo>
                <a:lnTo>
                  <a:pt x="630" y="3997"/>
                </a:lnTo>
                <a:cubicBezTo>
                  <a:pt x="650" y="4026"/>
                  <a:pt x="678" y="4042"/>
                  <a:pt x="706" y="4060"/>
                </a:cubicBezTo>
                <a:lnTo>
                  <a:pt x="706" y="4060"/>
                </a:lnTo>
                <a:lnTo>
                  <a:pt x="706" y="4060"/>
                </a:lnTo>
                <a:lnTo>
                  <a:pt x="706" y="4060"/>
                </a:lnTo>
                <a:cubicBezTo>
                  <a:pt x="732" y="4089"/>
                  <a:pt x="756" y="4119"/>
                  <a:pt x="788" y="4141"/>
                </a:cubicBezTo>
                <a:lnTo>
                  <a:pt x="788" y="4141"/>
                </a:lnTo>
                <a:cubicBezTo>
                  <a:pt x="799" y="4158"/>
                  <a:pt x="816" y="4168"/>
                  <a:pt x="833" y="4178"/>
                </a:cubicBezTo>
                <a:lnTo>
                  <a:pt x="833" y="4178"/>
                </a:lnTo>
                <a:cubicBezTo>
                  <a:pt x="918" y="4232"/>
                  <a:pt x="1002" y="4288"/>
                  <a:pt x="1082" y="4352"/>
                </a:cubicBezTo>
                <a:lnTo>
                  <a:pt x="1082" y="4352"/>
                </a:lnTo>
                <a:cubicBezTo>
                  <a:pt x="1085" y="4360"/>
                  <a:pt x="1093" y="4364"/>
                  <a:pt x="1100" y="4369"/>
                </a:cubicBezTo>
                <a:lnTo>
                  <a:pt x="1100" y="4369"/>
                </a:lnTo>
                <a:cubicBezTo>
                  <a:pt x="1128" y="4388"/>
                  <a:pt x="1164" y="4402"/>
                  <a:pt x="1181" y="4428"/>
                </a:cubicBezTo>
                <a:lnTo>
                  <a:pt x="1181" y="4428"/>
                </a:lnTo>
                <a:cubicBezTo>
                  <a:pt x="1218" y="4481"/>
                  <a:pt x="1271" y="4522"/>
                  <a:pt x="1297" y="4583"/>
                </a:cubicBezTo>
                <a:lnTo>
                  <a:pt x="1297" y="4583"/>
                </a:lnTo>
                <a:cubicBezTo>
                  <a:pt x="1295" y="4599"/>
                  <a:pt x="1301" y="4611"/>
                  <a:pt x="1312" y="4621"/>
                </a:cubicBezTo>
                <a:lnTo>
                  <a:pt x="1312" y="4621"/>
                </a:lnTo>
                <a:cubicBezTo>
                  <a:pt x="1334" y="4640"/>
                  <a:pt x="1353" y="4660"/>
                  <a:pt x="1373" y="4680"/>
                </a:cubicBezTo>
                <a:lnTo>
                  <a:pt x="1373" y="4680"/>
                </a:lnTo>
                <a:cubicBezTo>
                  <a:pt x="1390" y="4697"/>
                  <a:pt x="1402" y="4719"/>
                  <a:pt x="1418" y="4733"/>
                </a:cubicBezTo>
                <a:lnTo>
                  <a:pt x="1418" y="4733"/>
                </a:lnTo>
                <a:cubicBezTo>
                  <a:pt x="1436" y="4750"/>
                  <a:pt x="1463" y="4765"/>
                  <a:pt x="1491" y="4773"/>
                </a:cubicBezTo>
                <a:lnTo>
                  <a:pt x="1491" y="4773"/>
                </a:lnTo>
                <a:cubicBezTo>
                  <a:pt x="1506" y="4778"/>
                  <a:pt x="1524" y="4782"/>
                  <a:pt x="1537" y="4798"/>
                </a:cubicBezTo>
                <a:lnTo>
                  <a:pt x="1537" y="4798"/>
                </a:lnTo>
                <a:cubicBezTo>
                  <a:pt x="1531" y="4798"/>
                  <a:pt x="1527" y="4799"/>
                  <a:pt x="1524" y="4798"/>
                </a:cubicBezTo>
                <a:lnTo>
                  <a:pt x="1524" y="4798"/>
                </a:lnTo>
                <a:cubicBezTo>
                  <a:pt x="1514" y="4798"/>
                  <a:pt x="1501" y="4788"/>
                  <a:pt x="1499" y="4808"/>
                </a:cubicBezTo>
                <a:lnTo>
                  <a:pt x="1499" y="4808"/>
                </a:lnTo>
                <a:cubicBezTo>
                  <a:pt x="1498" y="4827"/>
                  <a:pt x="1513" y="4823"/>
                  <a:pt x="1524" y="4825"/>
                </a:cubicBezTo>
                <a:lnTo>
                  <a:pt x="1524" y="4825"/>
                </a:lnTo>
                <a:cubicBezTo>
                  <a:pt x="1549" y="4827"/>
                  <a:pt x="1570" y="4817"/>
                  <a:pt x="1589" y="4804"/>
                </a:cubicBezTo>
                <a:lnTo>
                  <a:pt x="1589" y="4804"/>
                </a:lnTo>
                <a:cubicBezTo>
                  <a:pt x="1599" y="4796"/>
                  <a:pt x="1614" y="4794"/>
                  <a:pt x="1617" y="4805"/>
                </a:cubicBezTo>
                <a:lnTo>
                  <a:pt x="1617" y="4805"/>
                </a:lnTo>
                <a:cubicBezTo>
                  <a:pt x="1620" y="4824"/>
                  <a:pt x="1633" y="4819"/>
                  <a:pt x="1643" y="4820"/>
                </a:cubicBezTo>
                <a:lnTo>
                  <a:pt x="1643" y="4820"/>
                </a:lnTo>
                <a:cubicBezTo>
                  <a:pt x="1665" y="4820"/>
                  <a:pt x="1687" y="4824"/>
                  <a:pt x="1709" y="4820"/>
                </a:cubicBezTo>
                <a:lnTo>
                  <a:pt x="1709" y="4820"/>
                </a:lnTo>
                <a:cubicBezTo>
                  <a:pt x="1713" y="4823"/>
                  <a:pt x="1715" y="4826"/>
                  <a:pt x="1719" y="4830"/>
                </a:cubicBezTo>
                <a:lnTo>
                  <a:pt x="1719" y="4830"/>
                </a:lnTo>
                <a:cubicBezTo>
                  <a:pt x="1721" y="4844"/>
                  <a:pt x="1731" y="4843"/>
                  <a:pt x="1741" y="4846"/>
                </a:cubicBezTo>
                <a:lnTo>
                  <a:pt x="1741" y="4846"/>
                </a:lnTo>
                <a:cubicBezTo>
                  <a:pt x="1775" y="4854"/>
                  <a:pt x="1808" y="4861"/>
                  <a:pt x="1821" y="4905"/>
                </a:cubicBezTo>
                <a:lnTo>
                  <a:pt x="1821" y="4905"/>
                </a:lnTo>
                <a:cubicBezTo>
                  <a:pt x="1829" y="4933"/>
                  <a:pt x="1851" y="4959"/>
                  <a:pt x="1887" y="4966"/>
                </a:cubicBezTo>
                <a:lnTo>
                  <a:pt x="1887" y="4966"/>
                </a:lnTo>
                <a:cubicBezTo>
                  <a:pt x="1916" y="4971"/>
                  <a:pt x="1943" y="4967"/>
                  <a:pt x="1971" y="4963"/>
                </a:cubicBezTo>
                <a:lnTo>
                  <a:pt x="1971" y="4963"/>
                </a:lnTo>
                <a:lnTo>
                  <a:pt x="1971" y="4963"/>
                </a:lnTo>
                <a:lnTo>
                  <a:pt x="1971" y="4963"/>
                </a:lnTo>
                <a:cubicBezTo>
                  <a:pt x="1975" y="4965"/>
                  <a:pt x="1976" y="4969"/>
                  <a:pt x="1976" y="4973"/>
                </a:cubicBezTo>
                <a:lnTo>
                  <a:pt x="1976" y="4973"/>
                </a:lnTo>
                <a:cubicBezTo>
                  <a:pt x="1967" y="4982"/>
                  <a:pt x="1971" y="4994"/>
                  <a:pt x="1971" y="5005"/>
                </a:cubicBezTo>
                <a:lnTo>
                  <a:pt x="1971" y="5005"/>
                </a:lnTo>
                <a:cubicBezTo>
                  <a:pt x="1971" y="5014"/>
                  <a:pt x="1963" y="5030"/>
                  <a:pt x="1978" y="5032"/>
                </a:cubicBezTo>
                <a:lnTo>
                  <a:pt x="1978" y="5032"/>
                </a:lnTo>
                <a:cubicBezTo>
                  <a:pt x="1991" y="5033"/>
                  <a:pt x="2002" y="5021"/>
                  <a:pt x="2007" y="5007"/>
                </a:cubicBezTo>
                <a:lnTo>
                  <a:pt x="2007" y="5007"/>
                </a:lnTo>
                <a:cubicBezTo>
                  <a:pt x="2008" y="5002"/>
                  <a:pt x="2008" y="4995"/>
                  <a:pt x="2008" y="4989"/>
                </a:cubicBezTo>
                <a:lnTo>
                  <a:pt x="2008" y="4989"/>
                </a:lnTo>
                <a:lnTo>
                  <a:pt x="2008" y="4989"/>
                </a:lnTo>
                <a:cubicBezTo>
                  <a:pt x="2017" y="4988"/>
                  <a:pt x="2024" y="4990"/>
                  <a:pt x="2028" y="4999"/>
                </a:cubicBezTo>
                <a:lnTo>
                  <a:pt x="2028" y="4999"/>
                </a:lnTo>
                <a:cubicBezTo>
                  <a:pt x="2053" y="5001"/>
                  <a:pt x="2068" y="5015"/>
                  <a:pt x="2076" y="5038"/>
                </a:cubicBezTo>
                <a:lnTo>
                  <a:pt x="2076" y="5038"/>
                </a:lnTo>
                <a:cubicBezTo>
                  <a:pt x="2085" y="5064"/>
                  <a:pt x="2103" y="5080"/>
                  <a:pt x="2131" y="5085"/>
                </a:cubicBezTo>
                <a:lnTo>
                  <a:pt x="2131" y="5085"/>
                </a:lnTo>
                <a:cubicBezTo>
                  <a:pt x="2163" y="5092"/>
                  <a:pt x="2217" y="5074"/>
                  <a:pt x="2221" y="5050"/>
                </a:cubicBezTo>
                <a:lnTo>
                  <a:pt x="2221" y="5050"/>
                </a:lnTo>
                <a:cubicBezTo>
                  <a:pt x="2226" y="5017"/>
                  <a:pt x="2248" y="4999"/>
                  <a:pt x="2272" y="4981"/>
                </a:cubicBezTo>
                <a:lnTo>
                  <a:pt x="2272" y="4981"/>
                </a:lnTo>
                <a:cubicBezTo>
                  <a:pt x="2298" y="4962"/>
                  <a:pt x="2300" y="4917"/>
                  <a:pt x="2274" y="4897"/>
                </a:cubicBezTo>
                <a:lnTo>
                  <a:pt x="2274" y="4897"/>
                </a:lnTo>
                <a:cubicBezTo>
                  <a:pt x="2266" y="4889"/>
                  <a:pt x="2265" y="4886"/>
                  <a:pt x="2274" y="4880"/>
                </a:cubicBezTo>
                <a:lnTo>
                  <a:pt x="2274" y="4880"/>
                </a:lnTo>
                <a:cubicBezTo>
                  <a:pt x="2277" y="4881"/>
                  <a:pt x="2281" y="4881"/>
                  <a:pt x="2284" y="4881"/>
                </a:cubicBezTo>
                <a:lnTo>
                  <a:pt x="2284" y="4881"/>
                </a:lnTo>
                <a:lnTo>
                  <a:pt x="2284" y="4881"/>
                </a:lnTo>
                <a:cubicBezTo>
                  <a:pt x="2287" y="4885"/>
                  <a:pt x="2292" y="4888"/>
                  <a:pt x="2295" y="4891"/>
                </a:cubicBezTo>
                <a:lnTo>
                  <a:pt x="2295" y="4891"/>
                </a:lnTo>
                <a:cubicBezTo>
                  <a:pt x="2307" y="4908"/>
                  <a:pt x="2314" y="4938"/>
                  <a:pt x="2345" y="4912"/>
                </a:cubicBezTo>
                <a:lnTo>
                  <a:pt x="2345" y="4912"/>
                </a:lnTo>
                <a:cubicBezTo>
                  <a:pt x="2349" y="4909"/>
                  <a:pt x="2357" y="4911"/>
                  <a:pt x="2363" y="4912"/>
                </a:cubicBezTo>
                <a:lnTo>
                  <a:pt x="2363" y="4912"/>
                </a:lnTo>
                <a:cubicBezTo>
                  <a:pt x="2371" y="4912"/>
                  <a:pt x="2380" y="4911"/>
                  <a:pt x="2387" y="4907"/>
                </a:cubicBezTo>
                <a:lnTo>
                  <a:pt x="2387" y="4907"/>
                </a:lnTo>
                <a:cubicBezTo>
                  <a:pt x="2408" y="4915"/>
                  <a:pt x="2429" y="4928"/>
                  <a:pt x="2451" y="4930"/>
                </a:cubicBezTo>
                <a:lnTo>
                  <a:pt x="2451" y="4930"/>
                </a:lnTo>
                <a:cubicBezTo>
                  <a:pt x="2489" y="4934"/>
                  <a:pt x="2528" y="4933"/>
                  <a:pt x="2566" y="4931"/>
                </a:cubicBezTo>
                <a:lnTo>
                  <a:pt x="2566" y="4931"/>
                </a:lnTo>
                <a:cubicBezTo>
                  <a:pt x="2617" y="4928"/>
                  <a:pt x="2669" y="4921"/>
                  <a:pt x="2721" y="4927"/>
                </a:cubicBezTo>
                <a:lnTo>
                  <a:pt x="2721" y="4927"/>
                </a:lnTo>
                <a:cubicBezTo>
                  <a:pt x="2746" y="4937"/>
                  <a:pt x="2773" y="4932"/>
                  <a:pt x="2796" y="4940"/>
                </a:cubicBezTo>
                <a:lnTo>
                  <a:pt x="2796" y="4940"/>
                </a:lnTo>
                <a:cubicBezTo>
                  <a:pt x="2837" y="4953"/>
                  <a:pt x="2879" y="4949"/>
                  <a:pt x="2917" y="4938"/>
                </a:cubicBezTo>
                <a:lnTo>
                  <a:pt x="2917" y="4938"/>
                </a:lnTo>
                <a:cubicBezTo>
                  <a:pt x="2949" y="4928"/>
                  <a:pt x="2976" y="4937"/>
                  <a:pt x="3004" y="4945"/>
                </a:cubicBezTo>
                <a:lnTo>
                  <a:pt x="3004" y="4945"/>
                </a:lnTo>
                <a:cubicBezTo>
                  <a:pt x="3020" y="4951"/>
                  <a:pt x="3044" y="4935"/>
                  <a:pt x="3038" y="4920"/>
                </a:cubicBezTo>
                <a:lnTo>
                  <a:pt x="3038" y="4920"/>
                </a:lnTo>
                <a:cubicBezTo>
                  <a:pt x="3025" y="4895"/>
                  <a:pt x="3045" y="4889"/>
                  <a:pt x="3056" y="4878"/>
                </a:cubicBezTo>
                <a:lnTo>
                  <a:pt x="3056" y="4878"/>
                </a:lnTo>
                <a:cubicBezTo>
                  <a:pt x="3067" y="4867"/>
                  <a:pt x="3083" y="4864"/>
                  <a:pt x="3092" y="4850"/>
                </a:cubicBezTo>
                <a:lnTo>
                  <a:pt x="3092" y="4850"/>
                </a:lnTo>
                <a:lnTo>
                  <a:pt x="3092" y="4850"/>
                </a:lnTo>
                <a:cubicBezTo>
                  <a:pt x="3104" y="4849"/>
                  <a:pt x="3111" y="4840"/>
                  <a:pt x="3117" y="4831"/>
                </a:cubicBezTo>
                <a:lnTo>
                  <a:pt x="3117" y="4831"/>
                </a:lnTo>
                <a:cubicBezTo>
                  <a:pt x="3138" y="4831"/>
                  <a:pt x="3149" y="4847"/>
                  <a:pt x="3157" y="4861"/>
                </a:cubicBezTo>
                <a:lnTo>
                  <a:pt x="3157" y="4861"/>
                </a:lnTo>
                <a:cubicBezTo>
                  <a:pt x="3181" y="4900"/>
                  <a:pt x="3199" y="4905"/>
                  <a:pt x="3232" y="4876"/>
                </a:cubicBezTo>
                <a:lnTo>
                  <a:pt x="3232" y="4876"/>
                </a:lnTo>
                <a:cubicBezTo>
                  <a:pt x="3241" y="4869"/>
                  <a:pt x="3243" y="4862"/>
                  <a:pt x="3242" y="4852"/>
                </a:cubicBezTo>
                <a:lnTo>
                  <a:pt x="3242" y="4852"/>
                </a:lnTo>
                <a:cubicBezTo>
                  <a:pt x="3240" y="4840"/>
                  <a:pt x="3235" y="4837"/>
                  <a:pt x="3223" y="4835"/>
                </a:cubicBezTo>
                <a:lnTo>
                  <a:pt x="3223" y="4835"/>
                </a:lnTo>
                <a:cubicBezTo>
                  <a:pt x="3207" y="4832"/>
                  <a:pt x="3202" y="4824"/>
                  <a:pt x="3210" y="4808"/>
                </a:cubicBezTo>
                <a:lnTo>
                  <a:pt x="3210" y="4808"/>
                </a:lnTo>
                <a:cubicBezTo>
                  <a:pt x="3215" y="4797"/>
                  <a:pt x="3224" y="4786"/>
                  <a:pt x="3225" y="4773"/>
                </a:cubicBezTo>
                <a:lnTo>
                  <a:pt x="3225" y="4773"/>
                </a:lnTo>
                <a:cubicBezTo>
                  <a:pt x="3250" y="4762"/>
                  <a:pt x="3266" y="4770"/>
                  <a:pt x="3280" y="4798"/>
                </a:cubicBezTo>
                <a:lnTo>
                  <a:pt x="3280" y="4798"/>
                </a:lnTo>
                <a:cubicBezTo>
                  <a:pt x="3285" y="4809"/>
                  <a:pt x="3281" y="4824"/>
                  <a:pt x="3296" y="4830"/>
                </a:cubicBezTo>
                <a:lnTo>
                  <a:pt x="3296" y="4830"/>
                </a:lnTo>
                <a:lnTo>
                  <a:pt x="3296" y="4830"/>
                </a:lnTo>
                <a:cubicBezTo>
                  <a:pt x="3303" y="4847"/>
                  <a:pt x="3319" y="4856"/>
                  <a:pt x="3334" y="4853"/>
                </a:cubicBezTo>
                <a:lnTo>
                  <a:pt x="3334" y="4853"/>
                </a:lnTo>
                <a:cubicBezTo>
                  <a:pt x="3366" y="4847"/>
                  <a:pt x="3398" y="4850"/>
                  <a:pt x="3428" y="4838"/>
                </a:cubicBezTo>
                <a:lnTo>
                  <a:pt x="3428" y="4838"/>
                </a:lnTo>
                <a:cubicBezTo>
                  <a:pt x="3447" y="4831"/>
                  <a:pt x="3466" y="4826"/>
                  <a:pt x="3483" y="4846"/>
                </a:cubicBezTo>
                <a:lnTo>
                  <a:pt x="3483" y="4846"/>
                </a:lnTo>
                <a:cubicBezTo>
                  <a:pt x="3491" y="4855"/>
                  <a:pt x="3507" y="4857"/>
                  <a:pt x="3521" y="4854"/>
                </a:cubicBezTo>
                <a:lnTo>
                  <a:pt x="3521" y="4854"/>
                </a:lnTo>
                <a:cubicBezTo>
                  <a:pt x="3538" y="4851"/>
                  <a:pt x="3523" y="4843"/>
                  <a:pt x="3525" y="4838"/>
                </a:cubicBezTo>
                <a:lnTo>
                  <a:pt x="3525" y="4838"/>
                </a:lnTo>
                <a:cubicBezTo>
                  <a:pt x="3526" y="4837"/>
                  <a:pt x="3528" y="4835"/>
                  <a:pt x="3530" y="4834"/>
                </a:cubicBezTo>
                <a:lnTo>
                  <a:pt x="3530" y="4834"/>
                </a:lnTo>
                <a:cubicBezTo>
                  <a:pt x="3559" y="4821"/>
                  <a:pt x="3546" y="4795"/>
                  <a:pt x="3550" y="4775"/>
                </a:cubicBezTo>
                <a:lnTo>
                  <a:pt x="3550" y="4775"/>
                </a:lnTo>
                <a:cubicBezTo>
                  <a:pt x="3551" y="4770"/>
                  <a:pt x="3541" y="4764"/>
                  <a:pt x="3550" y="4760"/>
                </a:cubicBezTo>
                <a:lnTo>
                  <a:pt x="3550" y="4760"/>
                </a:lnTo>
                <a:cubicBezTo>
                  <a:pt x="3558" y="4758"/>
                  <a:pt x="3567" y="4748"/>
                  <a:pt x="3574" y="4757"/>
                </a:cubicBezTo>
                <a:lnTo>
                  <a:pt x="3574" y="4757"/>
                </a:lnTo>
                <a:cubicBezTo>
                  <a:pt x="3585" y="4773"/>
                  <a:pt x="3600" y="4765"/>
                  <a:pt x="3614" y="4767"/>
                </a:cubicBezTo>
                <a:lnTo>
                  <a:pt x="3614" y="4767"/>
                </a:lnTo>
                <a:cubicBezTo>
                  <a:pt x="3624" y="4768"/>
                  <a:pt x="3625" y="4761"/>
                  <a:pt x="3630" y="4754"/>
                </a:cubicBezTo>
                <a:lnTo>
                  <a:pt x="3630" y="4754"/>
                </a:lnTo>
                <a:cubicBezTo>
                  <a:pt x="3642" y="4735"/>
                  <a:pt x="3618" y="4733"/>
                  <a:pt x="3618" y="4720"/>
                </a:cubicBezTo>
                <a:lnTo>
                  <a:pt x="3618" y="4720"/>
                </a:lnTo>
                <a:cubicBezTo>
                  <a:pt x="3618" y="4713"/>
                  <a:pt x="3607" y="4715"/>
                  <a:pt x="3601" y="4721"/>
                </a:cubicBezTo>
                <a:lnTo>
                  <a:pt x="3601" y="4721"/>
                </a:lnTo>
                <a:cubicBezTo>
                  <a:pt x="3594" y="4729"/>
                  <a:pt x="3587" y="4726"/>
                  <a:pt x="3581" y="4722"/>
                </a:cubicBezTo>
                <a:lnTo>
                  <a:pt x="3581" y="4722"/>
                </a:lnTo>
                <a:cubicBezTo>
                  <a:pt x="3571" y="4715"/>
                  <a:pt x="3577" y="4708"/>
                  <a:pt x="3581" y="4702"/>
                </a:cubicBezTo>
                <a:lnTo>
                  <a:pt x="3581" y="4702"/>
                </a:lnTo>
                <a:lnTo>
                  <a:pt x="3581" y="4702"/>
                </a:lnTo>
                <a:lnTo>
                  <a:pt x="3581" y="4702"/>
                </a:lnTo>
                <a:cubicBezTo>
                  <a:pt x="3592" y="4684"/>
                  <a:pt x="3566" y="4686"/>
                  <a:pt x="3566" y="4674"/>
                </a:cubicBezTo>
                <a:lnTo>
                  <a:pt x="3566" y="4674"/>
                </a:lnTo>
                <a:cubicBezTo>
                  <a:pt x="3571" y="4668"/>
                  <a:pt x="3578" y="4672"/>
                  <a:pt x="3584" y="4670"/>
                </a:cubicBezTo>
                <a:lnTo>
                  <a:pt x="3584" y="4670"/>
                </a:lnTo>
                <a:cubicBezTo>
                  <a:pt x="3593" y="4677"/>
                  <a:pt x="3612" y="4675"/>
                  <a:pt x="3608" y="4692"/>
                </a:cubicBezTo>
                <a:lnTo>
                  <a:pt x="3608" y="4692"/>
                </a:lnTo>
                <a:cubicBezTo>
                  <a:pt x="3604" y="4706"/>
                  <a:pt x="3612" y="4700"/>
                  <a:pt x="3619" y="4703"/>
                </a:cubicBezTo>
                <a:lnTo>
                  <a:pt x="3619" y="4703"/>
                </a:lnTo>
                <a:cubicBezTo>
                  <a:pt x="3635" y="4709"/>
                  <a:pt x="3661" y="4717"/>
                  <a:pt x="3663" y="4727"/>
                </a:cubicBezTo>
                <a:lnTo>
                  <a:pt x="3663" y="4727"/>
                </a:lnTo>
                <a:cubicBezTo>
                  <a:pt x="3668" y="4755"/>
                  <a:pt x="3680" y="4738"/>
                  <a:pt x="3691" y="4740"/>
                </a:cubicBezTo>
                <a:lnTo>
                  <a:pt x="3691" y="4740"/>
                </a:lnTo>
                <a:cubicBezTo>
                  <a:pt x="3688" y="4727"/>
                  <a:pt x="3675" y="4743"/>
                  <a:pt x="3673" y="4728"/>
                </a:cubicBezTo>
                <a:lnTo>
                  <a:pt x="3673" y="4728"/>
                </a:lnTo>
                <a:cubicBezTo>
                  <a:pt x="3703" y="4709"/>
                  <a:pt x="3653" y="4689"/>
                  <a:pt x="3670" y="4666"/>
                </a:cubicBezTo>
                <a:lnTo>
                  <a:pt x="3670" y="4666"/>
                </a:lnTo>
                <a:cubicBezTo>
                  <a:pt x="3693" y="4687"/>
                  <a:pt x="3709" y="4691"/>
                  <a:pt x="3724" y="4678"/>
                </a:cubicBezTo>
                <a:lnTo>
                  <a:pt x="3724" y="4678"/>
                </a:lnTo>
                <a:cubicBezTo>
                  <a:pt x="3742" y="4662"/>
                  <a:pt x="3754" y="4637"/>
                  <a:pt x="3781" y="4633"/>
                </a:cubicBezTo>
                <a:lnTo>
                  <a:pt x="3781" y="4633"/>
                </a:lnTo>
                <a:cubicBezTo>
                  <a:pt x="3784" y="4633"/>
                  <a:pt x="3787" y="4628"/>
                  <a:pt x="3787" y="4626"/>
                </a:cubicBezTo>
                <a:lnTo>
                  <a:pt x="3787" y="4626"/>
                </a:lnTo>
                <a:cubicBezTo>
                  <a:pt x="3787" y="4622"/>
                  <a:pt x="3783" y="4621"/>
                  <a:pt x="3779" y="4621"/>
                </a:cubicBezTo>
                <a:lnTo>
                  <a:pt x="3779" y="4621"/>
                </a:lnTo>
                <a:cubicBezTo>
                  <a:pt x="3760" y="4622"/>
                  <a:pt x="3760" y="4621"/>
                  <a:pt x="3771" y="4599"/>
                </a:cubicBezTo>
                <a:lnTo>
                  <a:pt x="3771" y="4599"/>
                </a:lnTo>
                <a:cubicBezTo>
                  <a:pt x="3789" y="4601"/>
                  <a:pt x="3792" y="4581"/>
                  <a:pt x="3804" y="4576"/>
                </a:cubicBezTo>
                <a:lnTo>
                  <a:pt x="3804" y="4576"/>
                </a:lnTo>
                <a:cubicBezTo>
                  <a:pt x="3831" y="4567"/>
                  <a:pt x="3839" y="4546"/>
                  <a:pt x="3840" y="4522"/>
                </a:cubicBezTo>
                <a:lnTo>
                  <a:pt x="3840" y="4522"/>
                </a:lnTo>
                <a:cubicBezTo>
                  <a:pt x="3841" y="4509"/>
                  <a:pt x="3848" y="4502"/>
                  <a:pt x="3857" y="4495"/>
                </a:cubicBezTo>
                <a:lnTo>
                  <a:pt x="3857" y="4495"/>
                </a:lnTo>
                <a:cubicBezTo>
                  <a:pt x="3873" y="4499"/>
                  <a:pt x="3888" y="4503"/>
                  <a:pt x="3904" y="4505"/>
                </a:cubicBezTo>
                <a:lnTo>
                  <a:pt x="3904" y="4505"/>
                </a:lnTo>
                <a:cubicBezTo>
                  <a:pt x="3905" y="4506"/>
                  <a:pt x="3906" y="4506"/>
                  <a:pt x="3908" y="4506"/>
                </a:cubicBezTo>
                <a:lnTo>
                  <a:pt x="3908" y="4506"/>
                </a:lnTo>
                <a:cubicBezTo>
                  <a:pt x="3944" y="4514"/>
                  <a:pt x="3946" y="4513"/>
                  <a:pt x="3947" y="4480"/>
                </a:cubicBezTo>
                <a:lnTo>
                  <a:pt x="3947" y="4480"/>
                </a:lnTo>
                <a:cubicBezTo>
                  <a:pt x="3947" y="4475"/>
                  <a:pt x="3946" y="4471"/>
                  <a:pt x="3951" y="4470"/>
                </a:cubicBezTo>
                <a:lnTo>
                  <a:pt x="3951" y="4470"/>
                </a:lnTo>
                <a:cubicBezTo>
                  <a:pt x="3955" y="4468"/>
                  <a:pt x="3961" y="4468"/>
                  <a:pt x="3962" y="4473"/>
                </a:cubicBezTo>
                <a:lnTo>
                  <a:pt x="3962" y="4473"/>
                </a:lnTo>
                <a:cubicBezTo>
                  <a:pt x="3968" y="4487"/>
                  <a:pt x="3981" y="4489"/>
                  <a:pt x="3993" y="4490"/>
                </a:cubicBezTo>
                <a:lnTo>
                  <a:pt x="3993" y="4490"/>
                </a:lnTo>
                <a:cubicBezTo>
                  <a:pt x="4000" y="4491"/>
                  <a:pt x="4005" y="4491"/>
                  <a:pt x="4009" y="4496"/>
                </a:cubicBezTo>
                <a:lnTo>
                  <a:pt x="4009" y="4496"/>
                </a:lnTo>
                <a:cubicBezTo>
                  <a:pt x="4021" y="4511"/>
                  <a:pt x="4048" y="4507"/>
                  <a:pt x="4055" y="4490"/>
                </a:cubicBezTo>
                <a:lnTo>
                  <a:pt x="4055" y="4490"/>
                </a:lnTo>
                <a:cubicBezTo>
                  <a:pt x="4057" y="4484"/>
                  <a:pt x="4058" y="4478"/>
                  <a:pt x="4052" y="4476"/>
                </a:cubicBezTo>
                <a:lnTo>
                  <a:pt x="4052" y="4476"/>
                </a:lnTo>
                <a:cubicBezTo>
                  <a:pt x="4020" y="4460"/>
                  <a:pt x="4032" y="4438"/>
                  <a:pt x="4047" y="4417"/>
                </a:cubicBezTo>
                <a:lnTo>
                  <a:pt x="4047" y="4417"/>
                </a:lnTo>
                <a:cubicBezTo>
                  <a:pt x="4038" y="4410"/>
                  <a:pt x="4023" y="4423"/>
                  <a:pt x="4018" y="4410"/>
                </a:cubicBezTo>
                <a:lnTo>
                  <a:pt x="4018" y="4410"/>
                </a:lnTo>
                <a:cubicBezTo>
                  <a:pt x="4011" y="4389"/>
                  <a:pt x="4002" y="4385"/>
                  <a:pt x="3986" y="4403"/>
                </a:cubicBezTo>
                <a:lnTo>
                  <a:pt x="3986" y="4403"/>
                </a:lnTo>
                <a:cubicBezTo>
                  <a:pt x="3984" y="4404"/>
                  <a:pt x="3980" y="4403"/>
                  <a:pt x="3976" y="4403"/>
                </a:cubicBezTo>
                <a:lnTo>
                  <a:pt x="3976" y="4403"/>
                </a:lnTo>
                <a:cubicBezTo>
                  <a:pt x="3978" y="4393"/>
                  <a:pt x="3980" y="4383"/>
                  <a:pt x="3981" y="4373"/>
                </a:cubicBezTo>
                <a:lnTo>
                  <a:pt x="3981" y="4373"/>
                </a:lnTo>
                <a:lnTo>
                  <a:pt x="3981" y="4373"/>
                </a:lnTo>
                <a:lnTo>
                  <a:pt x="3981" y="4373"/>
                </a:lnTo>
                <a:lnTo>
                  <a:pt x="3981" y="4373"/>
                </a:lnTo>
                <a:cubicBezTo>
                  <a:pt x="4008" y="4373"/>
                  <a:pt x="4024" y="4356"/>
                  <a:pt x="4035" y="4336"/>
                </a:cubicBezTo>
                <a:lnTo>
                  <a:pt x="4035" y="4336"/>
                </a:lnTo>
                <a:cubicBezTo>
                  <a:pt x="4045" y="4317"/>
                  <a:pt x="4059" y="4304"/>
                  <a:pt x="4079" y="4297"/>
                </a:cubicBezTo>
                <a:lnTo>
                  <a:pt x="4079" y="4297"/>
                </a:lnTo>
                <a:cubicBezTo>
                  <a:pt x="4084" y="4295"/>
                  <a:pt x="4092" y="4294"/>
                  <a:pt x="4092" y="4291"/>
                </a:cubicBezTo>
                <a:lnTo>
                  <a:pt x="4092" y="4291"/>
                </a:lnTo>
                <a:cubicBezTo>
                  <a:pt x="4099" y="4267"/>
                  <a:pt x="4115" y="4275"/>
                  <a:pt x="4130" y="4279"/>
                </a:cubicBezTo>
                <a:lnTo>
                  <a:pt x="4130" y="4279"/>
                </a:lnTo>
                <a:cubicBezTo>
                  <a:pt x="4152" y="4281"/>
                  <a:pt x="4174" y="4279"/>
                  <a:pt x="4195" y="4274"/>
                </a:cubicBezTo>
                <a:lnTo>
                  <a:pt x="4195" y="4274"/>
                </a:lnTo>
                <a:cubicBezTo>
                  <a:pt x="4213" y="4270"/>
                  <a:pt x="4226" y="4257"/>
                  <a:pt x="4230" y="4241"/>
                </a:cubicBezTo>
                <a:lnTo>
                  <a:pt x="4230" y="4241"/>
                </a:lnTo>
                <a:cubicBezTo>
                  <a:pt x="4232" y="4232"/>
                  <a:pt x="4231" y="4216"/>
                  <a:pt x="4218" y="4212"/>
                </a:cubicBezTo>
                <a:lnTo>
                  <a:pt x="4218" y="4212"/>
                </a:lnTo>
                <a:cubicBezTo>
                  <a:pt x="4205" y="4208"/>
                  <a:pt x="4192" y="4189"/>
                  <a:pt x="4176" y="4208"/>
                </a:cubicBezTo>
                <a:lnTo>
                  <a:pt x="4176" y="4208"/>
                </a:lnTo>
                <a:cubicBezTo>
                  <a:pt x="4172" y="4208"/>
                  <a:pt x="4167" y="4207"/>
                  <a:pt x="4163" y="4207"/>
                </a:cubicBezTo>
                <a:lnTo>
                  <a:pt x="4163" y="4207"/>
                </a:lnTo>
                <a:cubicBezTo>
                  <a:pt x="4151" y="4208"/>
                  <a:pt x="4144" y="4203"/>
                  <a:pt x="4140" y="4191"/>
                </a:cubicBezTo>
                <a:lnTo>
                  <a:pt x="4140" y="4191"/>
                </a:lnTo>
                <a:cubicBezTo>
                  <a:pt x="4136" y="4177"/>
                  <a:pt x="4149" y="4177"/>
                  <a:pt x="4156" y="4172"/>
                </a:cubicBezTo>
                <a:lnTo>
                  <a:pt x="4156" y="4172"/>
                </a:lnTo>
                <a:lnTo>
                  <a:pt x="4156" y="4172"/>
                </a:lnTo>
                <a:lnTo>
                  <a:pt x="4156" y="4172"/>
                </a:lnTo>
                <a:cubicBezTo>
                  <a:pt x="4173" y="4178"/>
                  <a:pt x="4181" y="4155"/>
                  <a:pt x="4197" y="4157"/>
                </a:cubicBezTo>
                <a:lnTo>
                  <a:pt x="4197" y="4157"/>
                </a:lnTo>
                <a:cubicBezTo>
                  <a:pt x="4221" y="4159"/>
                  <a:pt x="4239" y="4146"/>
                  <a:pt x="4258" y="4134"/>
                </a:cubicBezTo>
                <a:lnTo>
                  <a:pt x="4258" y="4134"/>
                </a:lnTo>
                <a:cubicBezTo>
                  <a:pt x="4273" y="4125"/>
                  <a:pt x="4284" y="4110"/>
                  <a:pt x="4302" y="4109"/>
                </a:cubicBezTo>
                <a:lnTo>
                  <a:pt x="4302" y="4109"/>
                </a:lnTo>
                <a:cubicBezTo>
                  <a:pt x="4321" y="4108"/>
                  <a:pt x="4323" y="4100"/>
                  <a:pt x="4314" y="4087"/>
                </a:cubicBezTo>
                <a:lnTo>
                  <a:pt x="4314" y="4087"/>
                </a:lnTo>
                <a:cubicBezTo>
                  <a:pt x="4302" y="4070"/>
                  <a:pt x="4311" y="4066"/>
                  <a:pt x="4325" y="4064"/>
                </a:cubicBezTo>
                <a:lnTo>
                  <a:pt x="4325" y="4064"/>
                </a:lnTo>
                <a:cubicBezTo>
                  <a:pt x="4337" y="4063"/>
                  <a:pt x="4348" y="4065"/>
                  <a:pt x="4357" y="4053"/>
                </a:cubicBezTo>
                <a:lnTo>
                  <a:pt x="4357" y="4053"/>
                </a:lnTo>
                <a:cubicBezTo>
                  <a:pt x="4371" y="4033"/>
                  <a:pt x="4358" y="4012"/>
                  <a:pt x="4362" y="3998"/>
                </a:cubicBezTo>
                <a:lnTo>
                  <a:pt x="4362" y="3998"/>
                </a:lnTo>
                <a:cubicBezTo>
                  <a:pt x="4367" y="3982"/>
                  <a:pt x="4390" y="3970"/>
                  <a:pt x="4386" y="3946"/>
                </a:cubicBezTo>
                <a:lnTo>
                  <a:pt x="4386" y="3946"/>
                </a:lnTo>
                <a:cubicBezTo>
                  <a:pt x="4384" y="3936"/>
                  <a:pt x="4382" y="3925"/>
                  <a:pt x="4387" y="3915"/>
                </a:cubicBezTo>
                <a:lnTo>
                  <a:pt x="4387" y="3915"/>
                </a:lnTo>
                <a:cubicBezTo>
                  <a:pt x="4465" y="3826"/>
                  <a:pt x="4521" y="3723"/>
                  <a:pt x="4572" y="3617"/>
                </a:cubicBezTo>
                <a:lnTo>
                  <a:pt x="4572" y="3617"/>
                </a:lnTo>
                <a:cubicBezTo>
                  <a:pt x="4577" y="3608"/>
                  <a:pt x="4582" y="3599"/>
                  <a:pt x="4586" y="3590"/>
                </a:cubicBezTo>
                <a:lnTo>
                  <a:pt x="4586" y="3590"/>
                </a:lnTo>
                <a:cubicBezTo>
                  <a:pt x="4627" y="3501"/>
                  <a:pt x="4655" y="3408"/>
                  <a:pt x="4691" y="3317"/>
                </a:cubicBezTo>
                <a:lnTo>
                  <a:pt x="4691" y="3317"/>
                </a:lnTo>
                <a:cubicBezTo>
                  <a:pt x="4716" y="3251"/>
                  <a:pt x="4739" y="3185"/>
                  <a:pt x="4762" y="3119"/>
                </a:cubicBezTo>
                <a:lnTo>
                  <a:pt x="4762" y="3119"/>
                </a:lnTo>
                <a:cubicBezTo>
                  <a:pt x="4782" y="3061"/>
                  <a:pt x="4806" y="3004"/>
                  <a:pt x="4818" y="2943"/>
                </a:cubicBezTo>
                <a:lnTo>
                  <a:pt x="4818" y="2943"/>
                </a:lnTo>
                <a:cubicBezTo>
                  <a:pt x="4820" y="2940"/>
                  <a:pt x="4822" y="2936"/>
                  <a:pt x="4823" y="2932"/>
                </a:cubicBezTo>
                <a:lnTo>
                  <a:pt x="4823" y="2932"/>
                </a:lnTo>
                <a:cubicBezTo>
                  <a:pt x="4859" y="2837"/>
                  <a:pt x="4876" y="2739"/>
                  <a:pt x="4890" y="2639"/>
                </a:cubicBezTo>
                <a:lnTo>
                  <a:pt x="4890" y="2639"/>
                </a:lnTo>
                <a:cubicBezTo>
                  <a:pt x="4899" y="2576"/>
                  <a:pt x="4919" y="2513"/>
                  <a:pt x="4920" y="2450"/>
                </a:cubicBezTo>
                <a:lnTo>
                  <a:pt x="4920" y="2450"/>
                </a:lnTo>
                <a:cubicBezTo>
                  <a:pt x="4923" y="2333"/>
                  <a:pt x="4924" y="2215"/>
                  <a:pt x="4925" y="2098"/>
                </a:cubicBezTo>
                <a:lnTo>
                  <a:pt x="4925" y="2098"/>
                </a:lnTo>
                <a:cubicBezTo>
                  <a:pt x="4926" y="2090"/>
                  <a:pt x="4929" y="2080"/>
                  <a:pt x="4921" y="2071"/>
                </a:cubicBezTo>
                <a:lnTo>
                  <a:pt x="2149" y="5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5" name="Freeform 30">
            <a:extLst>
              <a:ext uri="{FF2B5EF4-FFF2-40B4-BE49-F238E27FC236}">
                <a16:creationId xmlns:a16="http://schemas.microsoft.com/office/drawing/2014/main" id="{E4035B48-49ED-3247-9958-88E71EE988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7360" y="2624887"/>
            <a:ext cx="2071688" cy="1746250"/>
          </a:xfrm>
          <a:custGeom>
            <a:avLst/>
            <a:gdLst>
              <a:gd name="T0" fmla="*/ 3048 w 5755"/>
              <a:gd name="T1" fmla="*/ 22 h 4849"/>
              <a:gd name="T2" fmla="*/ 313 w 5755"/>
              <a:gd name="T3" fmla="*/ 2671 h 4849"/>
              <a:gd name="T4" fmla="*/ 1115 w 5755"/>
              <a:gd name="T5" fmla="*/ 3744 h 4849"/>
              <a:gd name="T6" fmla="*/ 3748 w 5755"/>
              <a:gd name="T7" fmla="*/ 357 h 4849"/>
              <a:gd name="T8" fmla="*/ 5294 w 5755"/>
              <a:gd name="T9" fmla="*/ 1730 h 4849"/>
              <a:gd name="T10" fmla="*/ 1658 w 5755"/>
              <a:gd name="T11" fmla="*/ 670 h 4849"/>
              <a:gd name="T12" fmla="*/ 3021 w 5755"/>
              <a:gd name="T13" fmla="*/ 4405 h 4849"/>
              <a:gd name="T14" fmla="*/ 4734 w 5755"/>
              <a:gd name="T15" fmla="*/ 3784 h 4849"/>
              <a:gd name="T16" fmla="*/ 720 w 5755"/>
              <a:gd name="T17" fmla="*/ 1390 h 4849"/>
              <a:gd name="T18" fmla="*/ 2319 w 5755"/>
              <a:gd name="T19" fmla="*/ 520 h 4849"/>
              <a:gd name="T20" fmla="*/ 3391 w 5755"/>
              <a:gd name="T21" fmla="*/ 3985 h 4849"/>
              <a:gd name="T22" fmla="*/ 2114 w 5755"/>
              <a:gd name="T23" fmla="*/ 655 h 4849"/>
              <a:gd name="T24" fmla="*/ 3493 w 5755"/>
              <a:gd name="T25" fmla="*/ 3886 h 4849"/>
              <a:gd name="T26" fmla="*/ 3231 w 5755"/>
              <a:gd name="T27" fmla="*/ 494 h 4849"/>
              <a:gd name="T28" fmla="*/ 3924 w 5755"/>
              <a:gd name="T29" fmla="*/ 960 h 4849"/>
              <a:gd name="T30" fmla="*/ 4505 w 5755"/>
              <a:gd name="T31" fmla="*/ 3637 h 4849"/>
              <a:gd name="T32" fmla="*/ 1018 w 5755"/>
              <a:gd name="T33" fmla="*/ 3207 h 4849"/>
              <a:gd name="T34" fmla="*/ 1945 w 5755"/>
              <a:gd name="T35" fmla="*/ 1288 h 4849"/>
              <a:gd name="T36" fmla="*/ 4568 w 5755"/>
              <a:gd name="T37" fmla="*/ 3057 h 4849"/>
              <a:gd name="T38" fmla="*/ 2610 w 5755"/>
              <a:gd name="T39" fmla="*/ 3310 h 4849"/>
              <a:gd name="T40" fmla="*/ 2751 w 5755"/>
              <a:gd name="T41" fmla="*/ 1433 h 4849"/>
              <a:gd name="T42" fmla="*/ 3596 w 5755"/>
              <a:gd name="T43" fmla="*/ 3471 h 4849"/>
              <a:gd name="T44" fmla="*/ 2580 w 5755"/>
              <a:gd name="T45" fmla="*/ 1613 h 4849"/>
              <a:gd name="T46" fmla="*/ 3500 w 5755"/>
              <a:gd name="T47" fmla="*/ 3018 h 4849"/>
              <a:gd name="T48" fmla="*/ 2964 w 5755"/>
              <a:gd name="T49" fmla="*/ 2727 h 4849"/>
              <a:gd name="T50" fmla="*/ 1722 w 5755"/>
              <a:gd name="T51" fmla="*/ 1919 h 4849"/>
              <a:gd name="T52" fmla="*/ 2009 w 5755"/>
              <a:gd name="T53" fmla="*/ 2065 h 4849"/>
              <a:gd name="T54" fmla="*/ 1174 w 5755"/>
              <a:gd name="T55" fmla="*/ 2520 h 4849"/>
              <a:gd name="T56" fmla="*/ 1104 w 5755"/>
              <a:gd name="T57" fmla="*/ 2825 h 4849"/>
              <a:gd name="T58" fmla="*/ 1040 w 5755"/>
              <a:gd name="T59" fmla="*/ 2741 h 4849"/>
              <a:gd name="T60" fmla="*/ 1023 w 5755"/>
              <a:gd name="T61" fmla="*/ 3152 h 4849"/>
              <a:gd name="T62" fmla="*/ 3179 w 5755"/>
              <a:gd name="T63" fmla="*/ 615 h 4849"/>
              <a:gd name="T64" fmla="*/ 4015 w 5755"/>
              <a:gd name="T65" fmla="*/ 4044 h 4849"/>
              <a:gd name="T66" fmla="*/ 2953 w 5755"/>
              <a:gd name="T67" fmla="*/ 4738 h 4849"/>
              <a:gd name="T68" fmla="*/ 5520 w 5755"/>
              <a:gd name="T69" fmla="*/ 3153 h 4849"/>
              <a:gd name="T70" fmla="*/ 5284 w 5755"/>
              <a:gd name="T71" fmla="*/ 2884 h 4849"/>
              <a:gd name="T72" fmla="*/ 5364 w 5755"/>
              <a:gd name="T73" fmla="*/ 2414 h 4849"/>
              <a:gd name="T74" fmla="*/ 5465 w 5755"/>
              <a:gd name="T75" fmla="*/ 1893 h 4849"/>
              <a:gd name="T76" fmla="*/ 5422 w 5755"/>
              <a:gd name="T77" fmla="*/ 1411 h 4849"/>
              <a:gd name="T78" fmla="*/ 5031 w 5755"/>
              <a:gd name="T79" fmla="*/ 1278 h 4849"/>
              <a:gd name="T80" fmla="*/ 4456 w 5755"/>
              <a:gd name="T81" fmla="*/ 616 h 4849"/>
              <a:gd name="T82" fmla="*/ 3683 w 5755"/>
              <a:gd name="T83" fmla="*/ 219 h 4849"/>
              <a:gd name="T84" fmla="*/ 3285 w 5755"/>
              <a:gd name="T85" fmla="*/ 48 h 4849"/>
              <a:gd name="T86" fmla="*/ 2876 w 5755"/>
              <a:gd name="T87" fmla="*/ 5 h 4849"/>
              <a:gd name="T88" fmla="*/ 2080 w 5755"/>
              <a:gd name="T89" fmla="*/ 127 h 4849"/>
              <a:gd name="T90" fmla="*/ 1416 w 5755"/>
              <a:gd name="T91" fmla="*/ 397 h 4849"/>
              <a:gd name="T92" fmla="*/ 1249 w 5755"/>
              <a:gd name="T93" fmla="*/ 515 h 4849"/>
              <a:gd name="T94" fmla="*/ 697 w 5755"/>
              <a:gd name="T95" fmla="*/ 745 h 4849"/>
              <a:gd name="T96" fmla="*/ 442 w 5755"/>
              <a:gd name="T97" fmla="*/ 1579 h 4849"/>
              <a:gd name="T98" fmla="*/ 336 w 5755"/>
              <a:gd name="T99" fmla="*/ 2095 h 4849"/>
              <a:gd name="T100" fmla="*/ 9 w 5755"/>
              <a:gd name="T101" fmla="*/ 2379 h 4849"/>
              <a:gd name="T102" fmla="*/ 351 w 5755"/>
              <a:gd name="T103" fmla="*/ 3072 h 4849"/>
              <a:gd name="T104" fmla="*/ 539 w 5755"/>
              <a:gd name="T105" fmla="*/ 3522 h 4849"/>
              <a:gd name="T106" fmla="*/ 1206 w 5755"/>
              <a:gd name="T107" fmla="*/ 4286 h 4849"/>
              <a:gd name="T108" fmla="*/ 2158 w 5755"/>
              <a:gd name="T109" fmla="*/ 4800 h 4849"/>
              <a:gd name="T110" fmla="*/ 2747 w 5755"/>
              <a:gd name="T111" fmla="*/ 4507 h 4849"/>
              <a:gd name="T112" fmla="*/ 2867 w 5755"/>
              <a:gd name="T113" fmla="*/ 4632 h 4849"/>
              <a:gd name="T114" fmla="*/ 3177 w 5755"/>
              <a:gd name="T115" fmla="*/ 4803 h 4849"/>
              <a:gd name="T116" fmla="*/ 3833 w 5755"/>
              <a:gd name="T117" fmla="*/ 4605 h 4849"/>
              <a:gd name="T118" fmla="*/ 4711 w 5755"/>
              <a:gd name="T119" fmla="*/ 4084 h 4849"/>
              <a:gd name="T120" fmla="*/ 4962 w 5755"/>
              <a:gd name="T121" fmla="*/ 3803 h 4849"/>
              <a:gd name="T122" fmla="*/ 5300 w 5755"/>
              <a:gd name="T123" fmla="*/ 3717 h 4849"/>
              <a:gd name="T124" fmla="*/ 5471 w 5755"/>
              <a:gd name="T125" fmla="*/ 3593 h 48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55" h="4849">
                <a:moveTo>
                  <a:pt x="4806" y="3959"/>
                </a:moveTo>
                <a:lnTo>
                  <a:pt x="4806" y="3959"/>
                </a:lnTo>
                <a:close/>
                <a:moveTo>
                  <a:pt x="1223" y="337"/>
                </a:moveTo>
                <a:lnTo>
                  <a:pt x="1223" y="337"/>
                </a:lnTo>
                <a:cubicBezTo>
                  <a:pt x="1223" y="337"/>
                  <a:pt x="1223" y="337"/>
                  <a:pt x="1222" y="338"/>
                </a:cubicBezTo>
                <a:lnTo>
                  <a:pt x="1222" y="338"/>
                </a:lnTo>
                <a:cubicBezTo>
                  <a:pt x="1222" y="337"/>
                  <a:pt x="1222" y="337"/>
                  <a:pt x="1222" y="337"/>
                </a:cubicBezTo>
                <a:lnTo>
                  <a:pt x="1222" y="337"/>
                </a:lnTo>
                <a:cubicBezTo>
                  <a:pt x="1222" y="337"/>
                  <a:pt x="1222" y="337"/>
                  <a:pt x="1223" y="337"/>
                </a:cubicBezTo>
                <a:lnTo>
                  <a:pt x="1925" y="338"/>
                </a:lnTo>
                <a:lnTo>
                  <a:pt x="1925" y="338"/>
                </a:lnTo>
                <a:cubicBezTo>
                  <a:pt x="1925" y="336"/>
                  <a:pt x="1925" y="335"/>
                  <a:pt x="1925" y="334"/>
                </a:cubicBezTo>
                <a:lnTo>
                  <a:pt x="1925" y="334"/>
                </a:lnTo>
                <a:cubicBezTo>
                  <a:pt x="1926" y="336"/>
                  <a:pt x="1925" y="337"/>
                  <a:pt x="1925" y="338"/>
                </a:cubicBezTo>
                <a:lnTo>
                  <a:pt x="1223" y="337"/>
                </a:lnTo>
                <a:close/>
                <a:moveTo>
                  <a:pt x="3048" y="22"/>
                </a:moveTo>
                <a:lnTo>
                  <a:pt x="3048" y="22"/>
                </a:lnTo>
                <a:cubicBezTo>
                  <a:pt x="3048" y="22"/>
                  <a:pt x="3048" y="23"/>
                  <a:pt x="3047" y="23"/>
                </a:cubicBezTo>
                <a:lnTo>
                  <a:pt x="3047" y="23"/>
                </a:lnTo>
                <a:cubicBezTo>
                  <a:pt x="3047" y="23"/>
                  <a:pt x="3047" y="22"/>
                  <a:pt x="3047" y="21"/>
                </a:cubicBezTo>
                <a:lnTo>
                  <a:pt x="3047" y="21"/>
                </a:lnTo>
                <a:cubicBezTo>
                  <a:pt x="3047" y="21"/>
                  <a:pt x="3048" y="21"/>
                  <a:pt x="3048" y="22"/>
                </a:cubicBezTo>
                <a:close/>
                <a:moveTo>
                  <a:pt x="5633" y="3240"/>
                </a:moveTo>
                <a:lnTo>
                  <a:pt x="5633" y="3240"/>
                </a:lnTo>
                <a:cubicBezTo>
                  <a:pt x="5632" y="3239"/>
                  <a:pt x="5632" y="3238"/>
                  <a:pt x="5631" y="3236"/>
                </a:cubicBezTo>
                <a:lnTo>
                  <a:pt x="5631" y="3236"/>
                </a:lnTo>
                <a:cubicBezTo>
                  <a:pt x="5632" y="3238"/>
                  <a:pt x="5633" y="3239"/>
                  <a:pt x="5633" y="3240"/>
                </a:cubicBezTo>
                <a:close/>
                <a:moveTo>
                  <a:pt x="314" y="2670"/>
                </a:moveTo>
                <a:lnTo>
                  <a:pt x="314" y="2670"/>
                </a:lnTo>
                <a:cubicBezTo>
                  <a:pt x="314" y="2672"/>
                  <a:pt x="314" y="2673"/>
                  <a:pt x="314" y="2675"/>
                </a:cubicBezTo>
                <a:lnTo>
                  <a:pt x="314" y="2675"/>
                </a:lnTo>
                <a:lnTo>
                  <a:pt x="314" y="2675"/>
                </a:lnTo>
                <a:lnTo>
                  <a:pt x="314" y="2675"/>
                </a:lnTo>
                <a:cubicBezTo>
                  <a:pt x="313" y="2674"/>
                  <a:pt x="313" y="2672"/>
                  <a:pt x="313" y="2671"/>
                </a:cubicBezTo>
                <a:lnTo>
                  <a:pt x="313" y="2671"/>
                </a:lnTo>
                <a:cubicBezTo>
                  <a:pt x="313" y="2671"/>
                  <a:pt x="313" y="2670"/>
                  <a:pt x="314" y="2670"/>
                </a:cubicBezTo>
                <a:close/>
                <a:moveTo>
                  <a:pt x="5612" y="3400"/>
                </a:moveTo>
                <a:lnTo>
                  <a:pt x="5612" y="3400"/>
                </a:lnTo>
                <a:close/>
                <a:moveTo>
                  <a:pt x="5612" y="3400"/>
                </a:moveTo>
                <a:lnTo>
                  <a:pt x="5612" y="3400"/>
                </a:lnTo>
                <a:cubicBezTo>
                  <a:pt x="5612" y="3400"/>
                  <a:pt x="5611" y="3400"/>
                  <a:pt x="5611" y="3399"/>
                </a:cubicBezTo>
                <a:lnTo>
                  <a:pt x="5611" y="3399"/>
                </a:lnTo>
                <a:cubicBezTo>
                  <a:pt x="5612" y="3400"/>
                  <a:pt x="5612" y="3400"/>
                  <a:pt x="5612" y="3400"/>
                </a:cubicBezTo>
                <a:close/>
                <a:moveTo>
                  <a:pt x="1239" y="3717"/>
                </a:moveTo>
                <a:lnTo>
                  <a:pt x="1239" y="3717"/>
                </a:lnTo>
                <a:cubicBezTo>
                  <a:pt x="1239" y="3714"/>
                  <a:pt x="1237" y="3711"/>
                  <a:pt x="1236" y="3709"/>
                </a:cubicBezTo>
                <a:lnTo>
                  <a:pt x="1236" y="3709"/>
                </a:lnTo>
                <a:cubicBezTo>
                  <a:pt x="1239" y="3710"/>
                  <a:pt x="1240" y="3713"/>
                  <a:pt x="1239" y="3717"/>
                </a:cubicBezTo>
                <a:close/>
                <a:moveTo>
                  <a:pt x="1114" y="3744"/>
                </a:moveTo>
                <a:lnTo>
                  <a:pt x="1114" y="3744"/>
                </a:lnTo>
                <a:cubicBezTo>
                  <a:pt x="1115" y="3744"/>
                  <a:pt x="1115" y="3744"/>
                  <a:pt x="1115" y="3744"/>
                </a:cubicBezTo>
                <a:lnTo>
                  <a:pt x="1115" y="3744"/>
                </a:lnTo>
                <a:lnTo>
                  <a:pt x="1115" y="3744"/>
                </a:lnTo>
                <a:lnTo>
                  <a:pt x="1115" y="3744"/>
                </a:lnTo>
                <a:lnTo>
                  <a:pt x="1115" y="3744"/>
                </a:lnTo>
                <a:cubicBezTo>
                  <a:pt x="1115" y="3744"/>
                  <a:pt x="1115" y="3744"/>
                  <a:pt x="1115" y="3745"/>
                </a:cubicBezTo>
                <a:lnTo>
                  <a:pt x="1114" y="3744"/>
                </a:lnTo>
                <a:close/>
                <a:moveTo>
                  <a:pt x="921" y="1149"/>
                </a:moveTo>
                <a:lnTo>
                  <a:pt x="921" y="1149"/>
                </a:lnTo>
                <a:lnTo>
                  <a:pt x="921" y="1149"/>
                </a:lnTo>
                <a:lnTo>
                  <a:pt x="921" y="1149"/>
                </a:lnTo>
                <a:cubicBezTo>
                  <a:pt x="921" y="1149"/>
                  <a:pt x="921" y="1149"/>
                  <a:pt x="921" y="1148"/>
                </a:cubicBezTo>
                <a:lnTo>
                  <a:pt x="921" y="1148"/>
                </a:lnTo>
                <a:cubicBezTo>
                  <a:pt x="921" y="1149"/>
                  <a:pt x="921" y="1149"/>
                  <a:pt x="921" y="1149"/>
                </a:cubicBezTo>
                <a:close/>
                <a:moveTo>
                  <a:pt x="3747" y="356"/>
                </a:moveTo>
                <a:lnTo>
                  <a:pt x="3747" y="356"/>
                </a:lnTo>
                <a:lnTo>
                  <a:pt x="3748" y="357"/>
                </a:lnTo>
                <a:lnTo>
                  <a:pt x="3748" y="357"/>
                </a:lnTo>
                <a:cubicBezTo>
                  <a:pt x="3748" y="357"/>
                  <a:pt x="3747" y="358"/>
                  <a:pt x="3747" y="359"/>
                </a:cubicBezTo>
                <a:lnTo>
                  <a:pt x="3747" y="359"/>
                </a:lnTo>
                <a:cubicBezTo>
                  <a:pt x="3747" y="358"/>
                  <a:pt x="3747" y="357"/>
                  <a:pt x="3747" y="356"/>
                </a:cubicBezTo>
                <a:close/>
                <a:moveTo>
                  <a:pt x="4292" y="963"/>
                </a:moveTo>
                <a:lnTo>
                  <a:pt x="4292" y="963"/>
                </a:lnTo>
                <a:cubicBezTo>
                  <a:pt x="4293" y="965"/>
                  <a:pt x="4293" y="967"/>
                  <a:pt x="4293" y="968"/>
                </a:cubicBezTo>
                <a:lnTo>
                  <a:pt x="4293" y="968"/>
                </a:lnTo>
                <a:cubicBezTo>
                  <a:pt x="4292" y="967"/>
                  <a:pt x="4291" y="965"/>
                  <a:pt x="4290" y="964"/>
                </a:cubicBezTo>
                <a:lnTo>
                  <a:pt x="4290" y="964"/>
                </a:lnTo>
                <a:cubicBezTo>
                  <a:pt x="4291" y="964"/>
                  <a:pt x="4292" y="964"/>
                  <a:pt x="4292" y="963"/>
                </a:cubicBezTo>
                <a:close/>
                <a:moveTo>
                  <a:pt x="5294" y="1730"/>
                </a:moveTo>
                <a:lnTo>
                  <a:pt x="5294" y="1730"/>
                </a:lnTo>
                <a:cubicBezTo>
                  <a:pt x="5294" y="1730"/>
                  <a:pt x="5294" y="1731"/>
                  <a:pt x="5294" y="1732"/>
                </a:cubicBezTo>
                <a:lnTo>
                  <a:pt x="5294" y="1732"/>
                </a:lnTo>
                <a:cubicBezTo>
                  <a:pt x="5292" y="1731"/>
                  <a:pt x="5290" y="1730"/>
                  <a:pt x="5288" y="1729"/>
                </a:cubicBezTo>
                <a:lnTo>
                  <a:pt x="5288" y="1729"/>
                </a:lnTo>
                <a:cubicBezTo>
                  <a:pt x="5290" y="1729"/>
                  <a:pt x="5292" y="1730"/>
                  <a:pt x="5294" y="1730"/>
                </a:cubicBezTo>
                <a:close/>
                <a:moveTo>
                  <a:pt x="963" y="1123"/>
                </a:moveTo>
                <a:lnTo>
                  <a:pt x="963" y="1123"/>
                </a:lnTo>
                <a:close/>
                <a:moveTo>
                  <a:pt x="1603" y="564"/>
                </a:moveTo>
                <a:lnTo>
                  <a:pt x="1603" y="564"/>
                </a:lnTo>
                <a:lnTo>
                  <a:pt x="1603" y="564"/>
                </a:lnTo>
                <a:lnTo>
                  <a:pt x="1603" y="564"/>
                </a:lnTo>
                <a:cubicBezTo>
                  <a:pt x="1603" y="563"/>
                  <a:pt x="1603" y="563"/>
                  <a:pt x="1603" y="563"/>
                </a:cubicBezTo>
                <a:lnTo>
                  <a:pt x="1603" y="563"/>
                </a:lnTo>
                <a:lnTo>
                  <a:pt x="1603" y="563"/>
                </a:lnTo>
                <a:lnTo>
                  <a:pt x="1603" y="563"/>
                </a:lnTo>
                <a:lnTo>
                  <a:pt x="1603" y="563"/>
                </a:lnTo>
                <a:lnTo>
                  <a:pt x="1603" y="563"/>
                </a:lnTo>
                <a:cubicBezTo>
                  <a:pt x="1604" y="564"/>
                  <a:pt x="1604" y="563"/>
                  <a:pt x="1604" y="563"/>
                </a:cubicBezTo>
                <a:lnTo>
                  <a:pt x="1604" y="563"/>
                </a:lnTo>
                <a:cubicBezTo>
                  <a:pt x="1604" y="564"/>
                  <a:pt x="1604" y="564"/>
                  <a:pt x="1603" y="564"/>
                </a:cubicBezTo>
                <a:close/>
                <a:moveTo>
                  <a:pt x="1658" y="670"/>
                </a:moveTo>
                <a:lnTo>
                  <a:pt x="1658" y="670"/>
                </a:lnTo>
                <a:close/>
                <a:moveTo>
                  <a:pt x="4487" y="4067"/>
                </a:moveTo>
                <a:lnTo>
                  <a:pt x="4487" y="4067"/>
                </a:lnTo>
                <a:cubicBezTo>
                  <a:pt x="4484" y="4069"/>
                  <a:pt x="4482" y="4070"/>
                  <a:pt x="4478" y="4070"/>
                </a:cubicBezTo>
                <a:lnTo>
                  <a:pt x="4478" y="4070"/>
                </a:lnTo>
                <a:cubicBezTo>
                  <a:pt x="4481" y="4070"/>
                  <a:pt x="4484" y="4068"/>
                  <a:pt x="4487" y="4067"/>
                </a:cubicBezTo>
                <a:close/>
                <a:moveTo>
                  <a:pt x="4444" y="4157"/>
                </a:moveTo>
                <a:lnTo>
                  <a:pt x="4444" y="4157"/>
                </a:lnTo>
                <a:cubicBezTo>
                  <a:pt x="4443" y="4157"/>
                  <a:pt x="4443" y="4156"/>
                  <a:pt x="4443" y="4156"/>
                </a:cubicBezTo>
                <a:lnTo>
                  <a:pt x="4443" y="4156"/>
                </a:lnTo>
                <a:cubicBezTo>
                  <a:pt x="4443" y="4155"/>
                  <a:pt x="4443" y="4155"/>
                  <a:pt x="4444" y="4155"/>
                </a:cubicBezTo>
                <a:lnTo>
                  <a:pt x="4444" y="4155"/>
                </a:lnTo>
                <a:cubicBezTo>
                  <a:pt x="4444" y="4155"/>
                  <a:pt x="4444" y="4156"/>
                  <a:pt x="4444" y="4157"/>
                </a:cubicBezTo>
                <a:close/>
                <a:moveTo>
                  <a:pt x="3021" y="4406"/>
                </a:moveTo>
                <a:lnTo>
                  <a:pt x="3021" y="4406"/>
                </a:lnTo>
                <a:cubicBezTo>
                  <a:pt x="3021" y="4406"/>
                  <a:pt x="3021" y="4406"/>
                  <a:pt x="3021" y="4405"/>
                </a:cubicBezTo>
                <a:lnTo>
                  <a:pt x="3021" y="4405"/>
                </a:lnTo>
                <a:lnTo>
                  <a:pt x="3021" y="4405"/>
                </a:lnTo>
                <a:lnTo>
                  <a:pt x="3021" y="4405"/>
                </a:lnTo>
                <a:cubicBezTo>
                  <a:pt x="3022" y="4405"/>
                  <a:pt x="3022" y="4406"/>
                  <a:pt x="3023" y="4406"/>
                </a:cubicBezTo>
                <a:lnTo>
                  <a:pt x="3023" y="4406"/>
                </a:lnTo>
                <a:cubicBezTo>
                  <a:pt x="3022" y="4406"/>
                  <a:pt x="3022" y="4406"/>
                  <a:pt x="3021" y="4406"/>
                </a:cubicBezTo>
                <a:close/>
                <a:moveTo>
                  <a:pt x="792" y="1187"/>
                </a:moveTo>
                <a:lnTo>
                  <a:pt x="792" y="1187"/>
                </a:lnTo>
                <a:close/>
                <a:moveTo>
                  <a:pt x="4773" y="3547"/>
                </a:moveTo>
                <a:lnTo>
                  <a:pt x="4773" y="3547"/>
                </a:lnTo>
                <a:cubicBezTo>
                  <a:pt x="4775" y="3549"/>
                  <a:pt x="4776" y="3550"/>
                  <a:pt x="4777" y="3551"/>
                </a:cubicBezTo>
                <a:lnTo>
                  <a:pt x="4777" y="3551"/>
                </a:lnTo>
                <a:cubicBezTo>
                  <a:pt x="4776" y="3551"/>
                  <a:pt x="4776" y="3552"/>
                  <a:pt x="4775" y="3552"/>
                </a:cubicBezTo>
                <a:lnTo>
                  <a:pt x="4775" y="3552"/>
                </a:lnTo>
                <a:cubicBezTo>
                  <a:pt x="4775" y="3551"/>
                  <a:pt x="4774" y="3549"/>
                  <a:pt x="4773" y="3547"/>
                </a:cubicBezTo>
                <a:close/>
                <a:moveTo>
                  <a:pt x="4731" y="3782"/>
                </a:moveTo>
                <a:lnTo>
                  <a:pt x="4731" y="3782"/>
                </a:lnTo>
                <a:cubicBezTo>
                  <a:pt x="4732" y="3782"/>
                  <a:pt x="4733" y="3784"/>
                  <a:pt x="4734" y="3784"/>
                </a:cubicBezTo>
                <a:lnTo>
                  <a:pt x="4734" y="3784"/>
                </a:lnTo>
                <a:cubicBezTo>
                  <a:pt x="4733" y="3784"/>
                  <a:pt x="4732" y="3785"/>
                  <a:pt x="4731" y="3785"/>
                </a:cubicBezTo>
                <a:lnTo>
                  <a:pt x="4731" y="3785"/>
                </a:lnTo>
                <a:cubicBezTo>
                  <a:pt x="4731" y="3784"/>
                  <a:pt x="4731" y="3782"/>
                  <a:pt x="4731" y="3782"/>
                </a:cubicBezTo>
                <a:close/>
                <a:moveTo>
                  <a:pt x="4456" y="4020"/>
                </a:moveTo>
                <a:lnTo>
                  <a:pt x="4456" y="4020"/>
                </a:lnTo>
                <a:cubicBezTo>
                  <a:pt x="4453" y="4019"/>
                  <a:pt x="4449" y="4018"/>
                  <a:pt x="4444" y="4017"/>
                </a:cubicBezTo>
                <a:lnTo>
                  <a:pt x="4444" y="4017"/>
                </a:lnTo>
                <a:cubicBezTo>
                  <a:pt x="4459" y="4015"/>
                  <a:pt x="4474" y="4011"/>
                  <a:pt x="4487" y="4007"/>
                </a:cubicBezTo>
                <a:lnTo>
                  <a:pt x="4487" y="4007"/>
                </a:lnTo>
                <a:cubicBezTo>
                  <a:pt x="4486" y="4009"/>
                  <a:pt x="4484" y="4010"/>
                  <a:pt x="4483" y="4011"/>
                </a:cubicBezTo>
                <a:lnTo>
                  <a:pt x="4483" y="4011"/>
                </a:lnTo>
                <a:cubicBezTo>
                  <a:pt x="4475" y="4018"/>
                  <a:pt x="4467" y="4022"/>
                  <a:pt x="4456" y="4020"/>
                </a:cubicBezTo>
                <a:close/>
                <a:moveTo>
                  <a:pt x="722" y="1390"/>
                </a:moveTo>
                <a:lnTo>
                  <a:pt x="722" y="1390"/>
                </a:lnTo>
                <a:cubicBezTo>
                  <a:pt x="722" y="1391"/>
                  <a:pt x="722" y="1391"/>
                  <a:pt x="722" y="1391"/>
                </a:cubicBezTo>
                <a:lnTo>
                  <a:pt x="722" y="1391"/>
                </a:lnTo>
                <a:cubicBezTo>
                  <a:pt x="721" y="1391"/>
                  <a:pt x="721" y="1391"/>
                  <a:pt x="720" y="1390"/>
                </a:cubicBezTo>
                <a:lnTo>
                  <a:pt x="720" y="1390"/>
                </a:lnTo>
                <a:cubicBezTo>
                  <a:pt x="721" y="1390"/>
                  <a:pt x="721" y="1390"/>
                  <a:pt x="722" y="1390"/>
                </a:cubicBezTo>
                <a:close/>
                <a:moveTo>
                  <a:pt x="1439" y="990"/>
                </a:moveTo>
                <a:lnTo>
                  <a:pt x="1439" y="990"/>
                </a:lnTo>
                <a:lnTo>
                  <a:pt x="1439" y="989"/>
                </a:lnTo>
                <a:lnTo>
                  <a:pt x="1439" y="989"/>
                </a:lnTo>
                <a:cubicBezTo>
                  <a:pt x="1440" y="988"/>
                  <a:pt x="1441" y="988"/>
                  <a:pt x="1442" y="988"/>
                </a:cubicBezTo>
                <a:lnTo>
                  <a:pt x="1442" y="988"/>
                </a:lnTo>
                <a:cubicBezTo>
                  <a:pt x="1441" y="988"/>
                  <a:pt x="1440" y="989"/>
                  <a:pt x="1439" y="990"/>
                </a:cubicBezTo>
                <a:close/>
                <a:moveTo>
                  <a:pt x="1476" y="977"/>
                </a:moveTo>
                <a:lnTo>
                  <a:pt x="1476" y="977"/>
                </a:lnTo>
                <a:cubicBezTo>
                  <a:pt x="1475" y="977"/>
                  <a:pt x="1475" y="977"/>
                  <a:pt x="1475" y="977"/>
                </a:cubicBezTo>
                <a:lnTo>
                  <a:pt x="1475" y="977"/>
                </a:lnTo>
                <a:lnTo>
                  <a:pt x="1475" y="977"/>
                </a:lnTo>
                <a:lnTo>
                  <a:pt x="1476" y="977"/>
                </a:lnTo>
                <a:close/>
                <a:moveTo>
                  <a:pt x="2319" y="520"/>
                </a:moveTo>
                <a:lnTo>
                  <a:pt x="2319" y="520"/>
                </a:lnTo>
                <a:lnTo>
                  <a:pt x="2319" y="520"/>
                </a:lnTo>
                <a:lnTo>
                  <a:pt x="2319" y="520"/>
                </a:lnTo>
                <a:lnTo>
                  <a:pt x="2319" y="520"/>
                </a:lnTo>
                <a:lnTo>
                  <a:pt x="2319" y="520"/>
                </a:lnTo>
                <a:cubicBezTo>
                  <a:pt x="2318" y="520"/>
                  <a:pt x="2317" y="520"/>
                  <a:pt x="2316" y="520"/>
                </a:cubicBezTo>
                <a:lnTo>
                  <a:pt x="2316" y="520"/>
                </a:lnTo>
                <a:cubicBezTo>
                  <a:pt x="2317" y="520"/>
                  <a:pt x="2318" y="520"/>
                  <a:pt x="2319" y="520"/>
                </a:cubicBezTo>
                <a:close/>
                <a:moveTo>
                  <a:pt x="3491" y="3864"/>
                </a:moveTo>
                <a:lnTo>
                  <a:pt x="3491" y="3864"/>
                </a:lnTo>
                <a:cubicBezTo>
                  <a:pt x="3492" y="3865"/>
                  <a:pt x="3494" y="3865"/>
                  <a:pt x="3495" y="3866"/>
                </a:cubicBezTo>
                <a:lnTo>
                  <a:pt x="3495" y="3866"/>
                </a:lnTo>
                <a:cubicBezTo>
                  <a:pt x="3495" y="3867"/>
                  <a:pt x="3495" y="3867"/>
                  <a:pt x="3495" y="3868"/>
                </a:cubicBezTo>
                <a:lnTo>
                  <a:pt x="3495" y="3868"/>
                </a:lnTo>
                <a:cubicBezTo>
                  <a:pt x="3493" y="3868"/>
                  <a:pt x="3491" y="3869"/>
                  <a:pt x="3490" y="3869"/>
                </a:cubicBezTo>
                <a:lnTo>
                  <a:pt x="3490" y="3869"/>
                </a:lnTo>
                <a:cubicBezTo>
                  <a:pt x="3490" y="3868"/>
                  <a:pt x="3491" y="3866"/>
                  <a:pt x="3491" y="3864"/>
                </a:cubicBezTo>
                <a:close/>
                <a:moveTo>
                  <a:pt x="3391" y="3985"/>
                </a:moveTo>
                <a:lnTo>
                  <a:pt x="3391" y="3985"/>
                </a:lnTo>
                <a:cubicBezTo>
                  <a:pt x="3391" y="3984"/>
                  <a:pt x="3390" y="3984"/>
                  <a:pt x="3389" y="3983"/>
                </a:cubicBezTo>
                <a:lnTo>
                  <a:pt x="3389" y="3983"/>
                </a:lnTo>
                <a:cubicBezTo>
                  <a:pt x="3390" y="3984"/>
                  <a:pt x="3391" y="3984"/>
                  <a:pt x="3391" y="3985"/>
                </a:cubicBezTo>
                <a:close/>
                <a:moveTo>
                  <a:pt x="1783" y="3680"/>
                </a:moveTo>
                <a:lnTo>
                  <a:pt x="1783" y="3680"/>
                </a:lnTo>
                <a:cubicBezTo>
                  <a:pt x="1782" y="3679"/>
                  <a:pt x="1782" y="3679"/>
                  <a:pt x="1781" y="3678"/>
                </a:cubicBezTo>
                <a:lnTo>
                  <a:pt x="1781" y="3678"/>
                </a:lnTo>
                <a:cubicBezTo>
                  <a:pt x="1782" y="3678"/>
                  <a:pt x="1782" y="3679"/>
                  <a:pt x="1783" y="3679"/>
                </a:cubicBezTo>
                <a:lnTo>
                  <a:pt x="1783" y="3679"/>
                </a:lnTo>
                <a:cubicBezTo>
                  <a:pt x="1783" y="3679"/>
                  <a:pt x="1783" y="3679"/>
                  <a:pt x="1783" y="3680"/>
                </a:cubicBezTo>
                <a:close/>
                <a:moveTo>
                  <a:pt x="1544" y="3647"/>
                </a:moveTo>
                <a:lnTo>
                  <a:pt x="1544" y="3647"/>
                </a:lnTo>
                <a:cubicBezTo>
                  <a:pt x="1542" y="3646"/>
                  <a:pt x="1539" y="3646"/>
                  <a:pt x="1538" y="3645"/>
                </a:cubicBezTo>
                <a:lnTo>
                  <a:pt x="1538" y="3645"/>
                </a:lnTo>
                <a:cubicBezTo>
                  <a:pt x="1540" y="3645"/>
                  <a:pt x="1542" y="3646"/>
                  <a:pt x="1544" y="3647"/>
                </a:cubicBezTo>
                <a:close/>
                <a:moveTo>
                  <a:pt x="2114" y="655"/>
                </a:moveTo>
                <a:lnTo>
                  <a:pt x="2114" y="655"/>
                </a:lnTo>
                <a:lnTo>
                  <a:pt x="2114" y="655"/>
                </a:lnTo>
                <a:lnTo>
                  <a:pt x="2114" y="655"/>
                </a:lnTo>
                <a:lnTo>
                  <a:pt x="2114" y="655"/>
                </a:lnTo>
                <a:lnTo>
                  <a:pt x="2114" y="655"/>
                </a:lnTo>
                <a:lnTo>
                  <a:pt x="2113" y="656"/>
                </a:lnTo>
                <a:lnTo>
                  <a:pt x="2113" y="656"/>
                </a:lnTo>
                <a:cubicBezTo>
                  <a:pt x="2113" y="656"/>
                  <a:pt x="2113" y="655"/>
                  <a:pt x="2114" y="655"/>
                </a:cubicBezTo>
                <a:close/>
                <a:moveTo>
                  <a:pt x="4505" y="3893"/>
                </a:moveTo>
                <a:lnTo>
                  <a:pt x="4505" y="3893"/>
                </a:lnTo>
                <a:lnTo>
                  <a:pt x="4505" y="3894"/>
                </a:lnTo>
                <a:lnTo>
                  <a:pt x="4505" y="3894"/>
                </a:lnTo>
                <a:cubicBezTo>
                  <a:pt x="4505" y="3895"/>
                  <a:pt x="4504" y="3895"/>
                  <a:pt x="4503" y="3895"/>
                </a:cubicBezTo>
                <a:lnTo>
                  <a:pt x="4503" y="3895"/>
                </a:lnTo>
                <a:cubicBezTo>
                  <a:pt x="4504" y="3895"/>
                  <a:pt x="4504" y="3894"/>
                  <a:pt x="4505" y="3893"/>
                </a:cubicBezTo>
                <a:close/>
                <a:moveTo>
                  <a:pt x="3493" y="3886"/>
                </a:moveTo>
                <a:lnTo>
                  <a:pt x="3493" y="3886"/>
                </a:lnTo>
                <a:cubicBezTo>
                  <a:pt x="3493" y="3889"/>
                  <a:pt x="3494" y="3890"/>
                  <a:pt x="3494" y="3893"/>
                </a:cubicBezTo>
                <a:lnTo>
                  <a:pt x="3494" y="3893"/>
                </a:lnTo>
                <a:cubicBezTo>
                  <a:pt x="3493" y="3890"/>
                  <a:pt x="3492" y="3889"/>
                  <a:pt x="3493" y="3886"/>
                </a:cubicBezTo>
                <a:close/>
                <a:moveTo>
                  <a:pt x="2855" y="4011"/>
                </a:moveTo>
                <a:lnTo>
                  <a:pt x="2855" y="4011"/>
                </a:lnTo>
                <a:cubicBezTo>
                  <a:pt x="2854" y="4008"/>
                  <a:pt x="2853" y="4006"/>
                  <a:pt x="2852" y="4003"/>
                </a:cubicBezTo>
                <a:lnTo>
                  <a:pt x="2852" y="4003"/>
                </a:lnTo>
                <a:cubicBezTo>
                  <a:pt x="2855" y="4005"/>
                  <a:pt x="2856" y="4008"/>
                  <a:pt x="2855" y="4011"/>
                </a:cubicBezTo>
                <a:close/>
                <a:moveTo>
                  <a:pt x="3231" y="493"/>
                </a:moveTo>
                <a:lnTo>
                  <a:pt x="3231" y="494"/>
                </a:lnTo>
                <a:lnTo>
                  <a:pt x="3231" y="494"/>
                </a:lnTo>
                <a:cubicBezTo>
                  <a:pt x="3231" y="493"/>
                  <a:pt x="3231" y="493"/>
                  <a:pt x="3231" y="493"/>
                </a:cubicBezTo>
                <a:lnTo>
                  <a:pt x="3231" y="493"/>
                </a:lnTo>
                <a:cubicBezTo>
                  <a:pt x="3231" y="494"/>
                  <a:pt x="3231" y="494"/>
                  <a:pt x="3231" y="494"/>
                </a:cubicBezTo>
                <a:lnTo>
                  <a:pt x="3231" y="494"/>
                </a:lnTo>
                <a:lnTo>
                  <a:pt x="3231" y="494"/>
                </a:lnTo>
                <a:lnTo>
                  <a:pt x="3231" y="494"/>
                </a:lnTo>
                <a:lnTo>
                  <a:pt x="3231" y="494"/>
                </a:lnTo>
                <a:lnTo>
                  <a:pt x="3231" y="494"/>
                </a:lnTo>
                <a:lnTo>
                  <a:pt x="3231" y="494"/>
                </a:lnTo>
                <a:lnTo>
                  <a:pt x="3231" y="494"/>
                </a:lnTo>
                <a:lnTo>
                  <a:pt x="3231" y="494"/>
                </a:lnTo>
                <a:lnTo>
                  <a:pt x="3231" y="494"/>
                </a:lnTo>
                <a:lnTo>
                  <a:pt x="3231" y="494"/>
                </a:lnTo>
                <a:lnTo>
                  <a:pt x="3231" y="494"/>
                </a:lnTo>
                <a:lnTo>
                  <a:pt x="3231" y="494"/>
                </a:lnTo>
                <a:cubicBezTo>
                  <a:pt x="3231" y="494"/>
                  <a:pt x="3231" y="494"/>
                  <a:pt x="3230" y="493"/>
                </a:cubicBezTo>
                <a:lnTo>
                  <a:pt x="3230" y="493"/>
                </a:lnTo>
                <a:cubicBezTo>
                  <a:pt x="3231" y="493"/>
                  <a:pt x="3231" y="493"/>
                  <a:pt x="3231" y="493"/>
                </a:cubicBezTo>
                <a:close/>
                <a:moveTo>
                  <a:pt x="3924" y="960"/>
                </a:moveTo>
                <a:lnTo>
                  <a:pt x="3924" y="960"/>
                </a:lnTo>
                <a:cubicBezTo>
                  <a:pt x="3925" y="958"/>
                  <a:pt x="3926" y="955"/>
                  <a:pt x="3928" y="954"/>
                </a:cubicBezTo>
                <a:lnTo>
                  <a:pt x="3928" y="954"/>
                </a:lnTo>
                <a:cubicBezTo>
                  <a:pt x="3927" y="956"/>
                  <a:pt x="3925" y="958"/>
                  <a:pt x="3924" y="960"/>
                </a:cubicBezTo>
                <a:close/>
                <a:moveTo>
                  <a:pt x="4715" y="3228"/>
                </a:moveTo>
                <a:lnTo>
                  <a:pt x="4715" y="3228"/>
                </a:lnTo>
                <a:close/>
                <a:moveTo>
                  <a:pt x="3524" y="3791"/>
                </a:moveTo>
                <a:lnTo>
                  <a:pt x="3524" y="3791"/>
                </a:lnTo>
                <a:cubicBezTo>
                  <a:pt x="3527" y="3789"/>
                  <a:pt x="3530" y="3788"/>
                  <a:pt x="3533" y="3789"/>
                </a:cubicBezTo>
                <a:lnTo>
                  <a:pt x="3533" y="3789"/>
                </a:lnTo>
                <a:cubicBezTo>
                  <a:pt x="3531" y="3790"/>
                  <a:pt x="3528" y="3791"/>
                  <a:pt x="3524" y="3792"/>
                </a:cubicBezTo>
                <a:lnTo>
                  <a:pt x="3524" y="3792"/>
                </a:lnTo>
                <a:cubicBezTo>
                  <a:pt x="3524" y="3792"/>
                  <a:pt x="3524" y="3792"/>
                  <a:pt x="3524" y="3791"/>
                </a:cubicBezTo>
                <a:close/>
                <a:moveTo>
                  <a:pt x="4505" y="3637"/>
                </a:moveTo>
                <a:lnTo>
                  <a:pt x="4505" y="3637"/>
                </a:lnTo>
                <a:lnTo>
                  <a:pt x="4505" y="3637"/>
                </a:lnTo>
                <a:cubicBezTo>
                  <a:pt x="4505" y="3637"/>
                  <a:pt x="4506" y="3637"/>
                  <a:pt x="4507" y="3637"/>
                </a:cubicBezTo>
                <a:lnTo>
                  <a:pt x="4507" y="3637"/>
                </a:lnTo>
                <a:cubicBezTo>
                  <a:pt x="4507" y="3637"/>
                  <a:pt x="4507" y="3637"/>
                  <a:pt x="4506" y="3637"/>
                </a:cubicBezTo>
                <a:lnTo>
                  <a:pt x="4506" y="3637"/>
                </a:lnTo>
                <a:cubicBezTo>
                  <a:pt x="4505" y="3637"/>
                  <a:pt x="4505" y="3637"/>
                  <a:pt x="4505" y="3637"/>
                </a:cubicBezTo>
                <a:close/>
                <a:moveTo>
                  <a:pt x="2496" y="3976"/>
                </a:moveTo>
                <a:lnTo>
                  <a:pt x="2496" y="3976"/>
                </a:lnTo>
                <a:cubicBezTo>
                  <a:pt x="2496" y="3976"/>
                  <a:pt x="2496" y="3976"/>
                  <a:pt x="2496" y="3975"/>
                </a:cubicBezTo>
                <a:lnTo>
                  <a:pt x="2496" y="3975"/>
                </a:lnTo>
                <a:lnTo>
                  <a:pt x="2496" y="3975"/>
                </a:lnTo>
                <a:lnTo>
                  <a:pt x="2496" y="3975"/>
                </a:lnTo>
                <a:lnTo>
                  <a:pt x="2496" y="3976"/>
                </a:lnTo>
                <a:close/>
                <a:moveTo>
                  <a:pt x="4462" y="3626"/>
                </a:moveTo>
                <a:lnTo>
                  <a:pt x="4462" y="3626"/>
                </a:lnTo>
                <a:close/>
                <a:moveTo>
                  <a:pt x="3296" y="3889"/>
                </a:moveTo>
                <a:lnTo>
                  <a:pt x="3296" y="3889"/>
                </a:lnTo>
                <a:close/>
                <a:moveTo>
                  <a:pt x="3263" y="3932"/>
                </a:moveTo>
                <a:lnTo>
                  <a:pt x="3263" y="3932"/>
                </a:lnTo>
                <a:close/>
                <a:moveTo>
                  <a:pt x="1017" y="3208"/>
                </a:moveTo>
                <a:lnTo>
                  <a:pt x="1017" y="3208"/>
                </a:lnTo>
                <a:cubicBezTo>
                  <a:pt x="1017" y="3208"/>
                  <a:pt x="1017" y="3207"/>
                  <a:pt x="1018" y="3207"/>
                </a:cubicBezTo>
                <a:lnTo>
                  <a:pt x="1018" y="3207"/>
                </a:lnTo>
                <a:cubicBezTo>
                  <a:pt x="1018" y="3208"/>
                  <a:pt x="1018" y="3208"/>
                  <a:pt x="1018" y="3208"/>
                </a:cubicBezTo>
                <a:lnTo>
                  <a:pt x="1018" y="3208"/>
                </a:lnTo>
                <a:cubicBezTo>
                  <a:pt x="1017" y="3208"/>
                  <a:pt x="1017" y="3208"/>
                  <a:pt x="1017" y="3208"/>
                </a:cubicBezTo>
                <a:close/>
                <a:moveTo>
                  <a:pt x="1507" y="1642"/>
                </a:moveTo>
                <a:lnTo>
                  <a:pt x="1507" y="1642"/>
                </a:lnTo>
                <a:cubicBezTo>
                  <a:pt x="1507" y="1641"/>
                  <a:pt x="1507" y="1641"/>
                  <a:pt x="1507" y="1641"/>
                </a:cubicBezTo>
                <a:lnTo>
                  <a:pt x="1507" y="1641"/>
                </a:lnTo>
                <a:lnTo>
                  <a:pt x="1507" y="1641"/>
                </a:lnTo>
                <a:lnTo>
                  <a:pt x="1507" y="1641"/>
                </a:lnTo>
                <a:cubicBezTo>
                  <a:pt x="1507" y="1641"/>
                  <a:pt x="1507" y="1641"/>
                  <a:pt x="1507" y="1642"/>
                </a:cubicBezTo>
                <a:close/>
                <a:moveTo>
                  <a:pt x="2897" y="1311"/>
                </a:moveTo>
                <a:lnTo>
                  <a:pt x="2897" y="1311"/>
                </a:lnTo>
                <a:close/>
                <a:moveTo>
                  <a:pt x="1944" y="1287"/>
                </a:moveTo>
                <a:lnTo>
                  <a:pt x="1944" y="1287"/>
                </a:lnTo>
                <a:lnTo>
                  <a:pt x="1945" y="1287"/>
                </a:lnTo>
                <a:lnTo>
                  <a:pt x="1945" y="1287"/>
                </a:lnTo>
                <a:cubicBezTo>
                  <a:pt x="1945" y="1287"/>
                  <a:pt x="1945" y="1287"/>
                  <a:pt x="1945" y="1288"/>
                </a:cubicBezTo>
                <a:lnTo>
                  <a:pt x="1945" y="1288"/>
                </a:lnTo>
                <a:cubicBezTo>
                  <a:pt x="1945" y="1288"/>
                  <a:pt x="1945" y="1288"/>
                  <a:pt x="1944" y="1287"/>
                </a:cubicBezTo>
                <a:close/>
                <a:moveTo>
                  <a:pt x="4114" y="1788"/>
                </a:moveTo>
                <a:lnTo>
                  <a:pt x="4114" y="1788"/>
                </a:lnTo>
                <a:cubicBezTo>
                  <a:pt x="4113" y="1788"/>
                  <a:pt x="4113" y="1789"/>
                  <a:pt x="4113" y="1789"/>
                </a:cubicBezTo>
                <a:lnTo>
                  <a:pt x="4113" y="1789"/>
                </a:lnTo>
                <a:cubicBezTo>
                  <a:pt x="4113" y="1788"/>
                  <a:pt x="4113" y="1788"/>
                  <a:pt x="4114" y="1787"/>
                </a:cubicBezTo>
                <a:lnTo>
                  <a:pt x="4114" y="1787"/>
                </a:lnTo>
                <a:cubicBezTo>
                  <a:pt x="4114" y="1788"/>
                  <a:pt x="4114" y="1788"/>
                  <a:pt x="4114" y="1788"/>
                </a:cubicBezTo>
                <a:close/>
                <a:moveTo>
                  <a:pt x="4286" y="1610"/>
                </a:moveTo>
                <a:lnTo>
                  <a:pt x="4286" y="1610"/>
                </a:lnTo>
                <a:cubicBezTo>
                  <a:pt x="4291" y="1608"/>
                  <a:pt x="4294" y="1608"/>
                  <a:pt x="4298" y="1609"/>
                </a:cubicBezTo>
                <a:lnTo>
                  <a:pt x="4298" y="1609"/>
                </a:lnTo>
                <a:cubicBezTo>
                  <a:pt x="4293" y="1609"/>
                  <a:pt x="4290" y="1609"/>
                  <a:pt x="4286" y="1610"/>
                </a:cubicBezTo>
                <a:close/>
                <a:moveTo>
                  <a:pt x="4568" y="3057"/>
                </a:moveTo>
                <a:lnTo>
                  <a:pt x="4568" y="3057"/>
                </a:lnTo>
                <a:lnTo>
                  <a:pt x="4568" y="3057"/>
                </a:lnTo>
                <a:lnTo>
                  <a:pt x="4568" y="3057"/>
                </a:lnTo>
                <a:lnTo>
                  <a:pt x="4568" y="3058"/>
                </a:lnTo>
                <a:lnTo>
                  <a:pt x="4568" y="3058"/>
                </a:lnTo>
                <a:lnTo>
                  <a:pt x="4568" y="3057"/>
                </a:lnTo>
                <a:close/>
                <a:moveTo>
                  <a:pt x="3124" y="3701"/>
                </a:moveTo>
                <a:lnTo>
                  <a:pt x="3124" y="3701"/>
                </a:lnTo>
                <a:close/>
                <a:moveTo>
                  <a:pt x="1770" y="2912"/>
                </a:moveTo>
                <a:lnTo>
                  <a:pt x="1770" y="2912"/>
                </a:lnTo>
                <a:cubicBezTo>
                  <a:pt x="1769" y="2912"/>
                  <a:pt x="1768" y="2913"/>
                  <a:pt x="1766" y="2913"/>
                </a:cubicBezTo>
                <a:lnTo>
                  <a:pt x="1766" y="2913"/>
                </a:lnTo>
                <a:cubicBezTo>
                  <a:pt x="1767" y="2912"/>
                  <a:pt x="1769" y="2912"/>
                  <a:pt x="1770" y="2912"/>
                </a:cubicBezTo>
                <a:close/>
                <a:moveTo>
                  <a:pt x="2600" y="1448"/>
                </a:moveTo>
                <a:lnTo>
                  <a:pt x="2600" y="1448"/>
                </a:lnTo>
                <a:cubicBezTo>
                  <a:pt x="2597" y="1448"/>
                  <a:pt x="2594" y="1448"/>
                  <a:pt x="2591" y="1449"/>
                </a:cubicBezTo>
                <a:lnTo>
                  <a:pt x="2591" y="1449"/>
                </a:lnTo>
                <a:cubicBezTo>
                  <a:pt x="2594" y="1448"/>
                  <a:pt x="2597" y="1448"/>
                  <a:pt x="2600" y="1448"/>
                </a:cubicBezTo>
                <a:close/>
                <a:moveTo>
                  <a:pt x="2610" y="3310"/>
                </a:moveTo>
                <a:lnTo>
                  <a:pt x="2610" y="3310"/>
                </a:lnTo>
                <a:cubicBezTo>
                  <a:pt x="2609" y="3311"/>
                  <a:pt x="2608" y="3311"/>
                  <a:pt x="2608" y="3311"/>
                </a:cubicBezTo>
                <a:lnTo>
                  <a:pt x="2608" y="3311"/>
                </a:lnTo>
                <a:cubicBezTo>
                  <a:pt x="2597" y="3320"/>
                  <a:pt x="2589" y="3316"/>
                  <a:pt x="2581" y="3307"/>
                </a:cubicBezTo>
                <a:lnTo>
                  <a:pt x="2581" y="3307"/>
                </a:lnTo>
                <a:cubicBezTo>
                  <a:pt x="2580" y="3306"/>
                  <a:pt x="2580" y="3306"/>
                  <a:pt x="2579" y="3305"/>
                </a:cubicBezTo>
                <a:lnTo>
                  <a:pt x="2579" y="3305"/>
                </a:lnTo>
                <a:cubicBezTo>
                  <a:pt x="2589" y="3308"/>
                  <a:pt x="2600" y="3310"/>
                  <a:pt x="2610" y="3310"/>
                </a:cubicBezTo>
                <a:close/>
                <a:moveTo>
                  <a:pt x="2004" y="1485"/>
                </a:moveTo>
                <a:lnTo>
                  <a:pt x="2004" y="1485"/>
                </a:lnTo>
                <a:cubicBezTo>
                  <a:pt x="2003" y="1485"/>
                  <a:pt x="2002" y="1486"/>
                  <a:pt x="2001" y="1486"/>
                </a:cubicBezTo>
                <a:lnTo>
                  <a:pt x="2001" y="1486"/>
                </a:lnTo>
                <a:cubicBezTo>
                  <a:pt x="2002" y="1486"/>
                  <a:pt x="2003" y="1485"/>
                  <a:pt x="2004" y="1485"/>
                </a:cubicBezTo>
                <a:close/>
                <a:moveTo>
                  <a:pt x="2741" y="1432"/>
                </a:moveTo>
                <a:lnTo>
                  <a:pt x="2741" y="1432"/>
                </a:lnTo>
                <a:cubicBezTo>
                  <a:pt x="2745" y="1429"/>
                  <a:pt x="2749" y="1428"/>
                  <a:pt x="2751" y="1433"/>
                </a:cubicBezTo>
                <a:lnTo>
                  <a:pt x="2751" y="1433"/>
                </a:lnTo>
                <a:lnTo>
                  <a:pt x="2751" y="1433"/>
                </a:lnTo>
                <a:lnTo>
                  <a:pt x="2751" y="1433"/>
                </a:lnTo>
                <a:cubicBezTo>
                  <a:pt x="2747" y="1432"/>
                  <a:pt x="2745" y="1432"/>
                  <a:pt x="2741" y="1432"/>
                </a:cubicBezTo>
                <a:close/>
                <a:moveTo>
                  <a:pt x="3903" y="3416"/>
                </a:moveTo>
                <a:lnTo>
                  <a:pt x="3903" y="3416"/>
                </a:lnTo>
                <a:cubicBezTo>
                  <a:pt x="3903" y="3416"/>
                  <a:pt x="3903" y="3416"/>
                  <a:pt x="3904" y="3416"/>
                </a:cubicBezTo>
                <a:lnTo>
                  <a:pt x="3904" y="3416"/>
                </a:lnTo>
                <a:cubicBezTo>
                  <a:pt x="3903" y="3416"/>
                  <a:pt x="3903" y="3416"/>
                  <a:pt x="3903" y="3417"/>
                </a:cubicBezTo>
                <a:lnTo>
                  <a:pt x="3903" y="3416"/>
                </a:lnTo>
                <a:close/>
                <a:moveTo>
                  <a:pt x="3596" y="3470"/>
                </a:moveTo>
                <a:lnTo>
                  <a:pt x="3596" y="3470"/>
                </a:lnTo>
                <a:cubicBezTo>
                  <a:pt x="3597" y="3470"/>
                  <a:pt x="3598" y="3469"/>
                  <a:pt x="3598" y="3469"/>
                </a:cubicBezTo>
                <a:lnTo>
                  <a:pt x="3598" y="3469"/>
                </a:lnTo>
                <a:lnTo>
                  <a:pt x="3599" y="3469"/>
                </a:lnTo>
                <a:lnTo>
                  <a:pt x="3599" y="3469"/>
                </a:lnTo>
                <a:cubicBezTo>
                  <a:pt x="3598" y="3470"/>
                  <a:pt x="3597" y="3471"/>
                  <a:pt x="3596" y="3471"/>
                </a:cubicBezTo>
                <a:lnTo>
                  <a:pt x="3596" y="3471"/>
                </a:lnTo>
                <a:cubicBezTo>
                  <a:pt x="3596" y="3471"/>
                  <a:pt x="3596" y="3471"/>
                  <a:pt x="3596" y="3470"/>
                </a:cubicBezTo>
                <a:close/>
                <a:moveTo>
                  <a:pt x="1201" y="2986"/>
                </a:moveTo>
                <a:lnTo>
                  <a:pt x="1201" y="2986"/>
                </a:lnTo>
                <a:cubicBezTo>
                  <a:pt x="1200" y="2986"/>
                  <a:pt x="1199" y="2986"/>
                  <a:pt x="1199" y="2986"/>
                </a:cubicBezTo>
                <a:lnTo>
                  <a:pt x="1199" y="2986"/>
                </a:lnTo>
                <a:lnTo>
                  <a:pt x="1199" y="2985"/>
                </a:lnTo>
                <a:lnTo>
                  <a:pt x="1199" y="2985"/>
                </a:lnTo>
                <a:cubicBezTo>
                  <a:pt x="1199" y="2985"/>
                  <a:pt x="1200" y="2986"/>
                  <a:pt x="1201" y="2986"/>
                </a:cubicBezTo>
                <a:close/>
                <a:moveTo>
                  <a:pt x="1141" y="2911"/>
                </a:moveTo>
                <a:lnTo>
                  <a:pt x="1141" y="2911"/>
                </a:lnTo>
                <a:close/>
                <a:moveTo>
                  <a:pt x="2572" y="1613"/>
                </a:moveTo>
                <a:lnTo>
                  <a:pt x="2572" y="1613"/>
                </a:lnTo>
                <a:cubicBezTo>
                  <a:pt x="2572" y="1613"/>
                  <a:pt x="2571" y="1614"/>
                  <a:pt x="2570" y="1614"/>
                </a:cubicBezTo>
                <a:lnTo>
                  <a:pt x="2570" y="1614"/>
                </a:lnTo>
                <a:cubicBezTo>
                  <a:pt x="2573" y="1613"/>
                  <a:pt x="2576" y="1611"/>
                  <a:pt x="2579" y="1610"/>
                </a:cubicBezTo>
                <a:lnTo>
                  <a:pt x="2579" y="1610"/>
                </a:lnTo>
                <a:cubicBezTo>
                  <a:pt x="2580" y="1611"/>
                  <a:pt x="2580" y="1612"/>
                  <a:pt x="2580" y="1613"/>
                </a:cubicBezTo>
                <a:lnTo>
                  <a:pt x="2580" y="1613"/>
                </a:lnTo>
                <a:cubicBezTo>
                  <a:pt x="2578" y="1613"/>
                  <a:pt x="2575" y="1612"/>
                  <a:pt x="2572" y="1613"/>
                </a:cubicBezTo>
                <a:lnTo>
                  <a:pt x="3631" y="1541"/>
                </a:lnTo>
                <a:lnTo>
                  <a:pt x="3631" y="1541"/>
                </a:lnTo>
                <a:cubicBezTo>
                  <a:pt x="3630" y="1544"/>
                  <a:pt x="3628" y="1545"/>
                  <a:pt x="3626" y="1546"/>
                </a:cubicBezTo>
                <a:lnTo>
                  <a:pt x="3626" y="1546"/>
                </a:lnTo>
                <a:cubicBezTo>
                  <a:pt x="3628" y="1545"/>
                  <a:pt x="3630" y="1543"/>
                  <a:pt x="3631" y="1541"/>
                </a:cubicBezTo>
                <a:lnTo>
                  <a:pt x="2572" y="1613"/>
                </a:lnTo>
                <a:close/>
                <a:moveTo>
                  <a:pt x="1851" y="2836"/>
                </a:moveTo>
                <a:lnTo>
                  <a:pt x="1851" y="2836"/>
                </a:lnTo>
                <a:lnTo>
                  <a:pt x="1851" y="2836"/>
                </a:lnTo>
                <a:cubicBezTo>
                  <a:pt x="1852" y="2833"/>
                  <a:pt x="1854" y="2831"/>
                  <a:pt x="1855" y="2830"/>
                </a:cubicBezTo>
                <a:lnTo>
                  <a:pt x="1855" y="2830"/>
                </a:lnTo>
                <a:cubicBezTo>
                  <a:pt x="1854" y="2832"/>
                  <a:pt x="1853" y="2833"/>
                  <a:pt x="1852" y="2836"/>
                </a:cubicBezTo>
                <a:lnTo>
                  <a:pt x="1852" y="2836"/>
                </a:lnTo>
                <a:lnTo>
                  <a:pt x="1851" y="2836"/>
                </a:lnTo>
                <a:close/>
                <a:moveTo>
                  <a:pt x="3500" y="3018"/>
                </a:moveTo>
                <a:lnTo>
                  <a:pt x="3500" y="3018"/>
                </a:lnTo>
                <a:cubicBezTo>
                  <a:pt x="3498" y="3018"/>
                  <a:pt x="3497" y="3018"/>
                  <a:pt x="3496" y="3017"/>
                </a:cubicBezTo>
                <a:lnTo>
                  <a:pt x="3496" y="3017"/>
                </a:lnTo>
                <a:lnTo>
                  <a:pt x="3498" y="3016"/>
                </a:lnTo>
                <a:lnTo>
                  <a:pt x="3498" y="3016"/>
                </a:lnTo>
                <a:cubicBezTo>
                  <a:pt x="3499" y="3017"/>
                  <a:pt x="3500" y="3018"/>
                  <a:pt x="3500" y="3018"/>
                </a:cubicBezTo>
                <a:close/>
                <a:moveTo>
                  <a:pt x="3067" y="3058"/>
                </a:moveTo>
                <a:lnTo>
                  <a:pt x="3067" y="3058"/>
                </a:lnTo>
                <a:cubicBezTo>
                  <a:pt x="3066" y="3057"/>
                  <a:pt x="3065" y="3057"/>
                  <a:pt x="3064" y="3057"/>
                </a:cubicBezTo>
                <a:lnTo>
                  <a:pt x="3064" y="3057"/>
                </a:lnTo>
                <a:cubicBezTo>
                  <a:pt x="3064" y="3057"/>
                  <a:pt x="3065" y="3056"/>
                  <a:pt x="3066" y="3055"/>
                </a:cubicBezTo>
                <a:lnTo>
                  <a:pt x="3066" y="3055"/>
                </a:lnTo>
                <a:cubicBezTo>
                  <a:pt x="3066" y="3056"/>
                  <a:pt x="3067" y="3057"/>
                  <a:pt x="3067" y="3058"/>
                </a:cubicBezTo>
                <a:close/>
                <a:moveTo>
                  <a:pt x="2968" y="2729"/>
                </a:moveTo>
                <a:lnTo>
                  <a:pt x="2968" y="2729"/>
                </a:lnTo>
                <a:cubicBezTo>
                  <a:pt x="2967" y="2729"/>
                  <a:pt x="2966" y="2728"/>
                  <a:pt x="2964" y="2727"/>
                </a:cubicBezTo>
                <a:lnTo>
                  <a:pt x="2964" y="2727"/>
                </a:lnTo>
                <a:cubicBezTo>
                  <a:pt x="2966" y="2728"/>
                  <a:pt x="2967" y="2728"/>
                  <a:pt x="2968" y="2729"/>
                </a:cubicBezTo>
                <a:close/>
                <a:moveTo>
                  <a:pt x="2678" y="2992"/>
                </a:moveTo>
                <a:lnTo>
                  <a:pt x="2678" y="2992"/>
                </a:lnTo>
                <a:close/>
                <a:moveTo>
                  <a:pt x="2437" y="2890"/>
                </a:moveTo>
                <a:lnTo>
                  <a:pt x="2437" y="2890"/>
                </a:lnTo>
                <a:lnTo>
                  <a:pt x="2437" y="2890"/>
                </a:lnTo>
                <a:lnTo>
                  <a:pt x="2437" y="2890"/>
                </a:lnTo>
                <a:cubicBezTo>
                  <a:pt x="2437" y="2890"/>
                  <a:pt x="2437" y="2890"/>
                  <a:pt x="2438" y="2890"/>
                </a:cubicBezTo>
                <a:lnTo>
                  <a:pt x="2438" y="2890"/>
                </a:lnTo>
                <a:lnTo>
                  <a:pt x="2437" y="2890"/>
                </a:lnTo>
                <a:close/>
                <a:moveTo>
                  <a:pt x="1722" y="1919"/>
                </a:moveTo>
                <a:lnTo>
                  <a:pt x="1722" y="1919"/>
                </a:lnTo>
                <a:lnTo>
                  <a:pt x="1721" y="1919"/>
                </a:lnTo>
                <a:lnTo>
                  <a:pt x="1721" y="1919"/>
                </a:lnTo>
                <a:cubicBezTo>
                  <a:pt x="1722" y="1919"/>
                  <a:pt x="1722" y="1919"/>
                  <a:pt x="1722" y="1919"/>
                </a:cubicBezTo>
                <a:lnTo>
                  <a:pt x="1722" y="1919"/>
                </a:lnTo>
                <a:lnTo>
                  <a:pt x="1722" y="1919"/>
                </a:lnTo>
                <a:lnTo>
                  <a:pt x="1999" y="2051"/>
                </a:lnTo>
                <a:lnTo>
                  <a:pt x="1999" y="2051"/>
                </a:lnTo>
                <a:cubicBezTo>
                  <a:pt x="2000" y="2052"/>
                  <a:pt x="2002" y="2053"/>
                  <a:pt x="2003" y="2054"/>
                </a:cubicBezTo>
                <a:lnTo>
                  <a:pt x="2003" y="2054"/>
                </a:lnTo>
                <a:cubicBezTo>
                  <a:pt x="2001" y="2054"/>
                  <a:pt x="1999" y="2053"/>
                  <a:pt x="1999" y="2051"/>
                </a:cubicBezTo>
                <a:lnTo>
                  <a:pt x="1722" y="1919"/>
                </a:lnTo>
                <a:close/>
                <a:moveTo>
                  <a:pt x="3033" y="2479"/>
                </a:moveTo>
                <a:lnTo>
                  <a:pt x="3033" y="2479"/>
                </a:lnTo>
                <a:cubicBezTo>
                  <a:pt x="3035" y="2479"/>
                  <a:pt x="3037" y="2479"/>
                  <a:pt x="3038" y="2479"/>
                </a:cubicBezTo>
                <a:lnTo>
                  <a:pt x="3038" y="2479"/>
                </a:lnTo>
                <a:cubicBezTo>
                  <a:pt x="3037" y="2479"/>
                  <a:pt x="3035" y="2479"/>
                  <a:pt x="3033" y="2479"/>
                </a:cubicBezTo>
                <a:close/>
                <a:moveTo>
                  <a:pt x="2705" y="2917"/>
                </a:moveTo>
                <a:lnTo>
                  <a:pt x="2705" y="2917"/>
                </a:lnTo>
                <a:close/>
                <a:moveTo>
                  <a:pt x="2010" y="2074"/>
                </a:moveTo>
                <a:lnTo>
                  <a:pt x="2010" y="2074"/>
                </a:lnTo>
                <a:cubicBezTo>
                  <a:pt x="2008" y="2071"/>
                  <a:pt x="2007" y="2068"/>
                  <a:pt x="2009" y="2065"/>
                </a:cubicBezTo>
                <a:lnTo>
                  <a:pt x="2009" y="2065"/>
                </a:lnTo>
                <a:cubicBezTo>
                  <a:pt x="2009" y="2067"/>
                  <a:pt x="2009" y="2070"/>
                  <a:pt x="2010" y="2074"/>
                </a:cubicBezTo>
                <a:close/>
                <a:moveTo>
                  <a:pt x="2364" y="1654"/>
                </a:moveTo>
                <a:lnTo>
                  <a:pt x="2364" y="1654"/>
                </a:lnTo>
                <a:cubicBezTo>
                  <a:pt x="2364" y="1654"/>
                  <a:pt x="2364" y="1655"/>
                  <a:pt x="2365" y="1655"/>
                </a:cubicBezTo>
                <a:lnTo>
                  <a:pt x="2365" y="1655"/>
                </a:lnTo>
                <a:cubicBezTo>
                  <a:pt x="2364" y="1655"/>
                  <a:pt x="2364" y="1654"/>
                  <a:pt x="2364" y="1654"/>
                </a:cubicBezTo>
                <a:close/>
                <a:moveTo>
                  <a:pt x="2409" y="3279"/>
                </a:moveTo>
                <a:lnTo>
                  <a:pt x="2409" y="3279"/>
                </a:lnTo>
                <a:cubicBezTo>
                  <a:pt x="2409" y="3279"/>
                  <a:pt x="2409" y="3279"/>
                  <a:pt x="2408" y="3279"/>
                </a:cubicBezTo>
                <a:lnTo>
                  <a:pt x="2408" y="3279"/>
                </a:lnTo>
                <a:cubicBezTo>
                  <a:pt x="2409" y="3279"/>
                  <a:pt x="2409" y="3279"/>
                  <a:pt x="2409" y="3279"/>
                </a:cubicBezTo>
                <a:close/>
                <a:moveTo>
                  <a:pt x="1061" y="2943"/>
                </a:moveTo>
                <a:lnTo>
                  <a:pt x="1061" y="2943"/>
                </a:lnTo>
                <a:close/>
                <a:moveTo>
                  <a:pt x="1176" y="2521"/>
                </a:moveTo>
                <a:lnTo>
                  <a:pt x="1176" y="2521"/>
                </a:lnTo>
                <a:cubicBezTo>
                  <a:pt x="1175" y="2521"/>
                  <a:pt x="1175" y="2521"/>
                  <a:pt x="1174" y="2520"/>
                </a:cubicBezTo>
                <a:lnTo>
                  <a:pt x="1174" y="2520"/>
                </a:lnTo>
                <a:cubicBezTo>
                  <a:pt x="1175" y="2520"/>
                  <a:pt x="1175" y="2521"/>
                  <a:pt x="1176" y="2521"/>
                </a:cubicBezTo>
                <a:close/>
                <a:moveTo>
                  <a:pt x="1163" y="2817"/>
                </a:moveTo>
                <a:lnTo>
                  <a:pt x="1163" y="2817"/>
                </a:lnTo>
                <a:cubicBezTo>
                  <a:pt x="1163" y="2816"/>
                  <a:pt x="1163" y="2816"/>
                  <a:pt x="1163" y="2816"/>
                </a:cubicBezTo>
                <a:lnTo>
                  <a:pt x="1163" y="2816"/>
                </a:lnTo>
                <a:lnTo>
                  <a:pt x="1164" y="2816"/>
                </a:lnTo>
                <a:lnTo>
                  <a:pt x="1164" y="2816"/>
                </a:lnTo>
                <a:cubicBezTo>
                  <a:pt x="1164" y="2816"/>
                  <a:pt x="1164" y="2816"/>
                  <a:pt x="1163" y="2817"/>
                </a:cubicBezTo>
                <a:lnTo>
                  <a:pt x="1104" y="2825"/>
                </a:lnTo>
                <a:lnTo>
                  <a:pt x="1104" y="2825"/>
                </a:lnTo>
                <a:lnTo>
                  <a:pt x="1104" y="2825"/>
                </a:lnTo>
                <a:lnTo>
                  <a:pt x="1104" y="2825"/>
                </a:lnTo>
                <a:cubicBezTo>
                  <a:pt x="1104" y="2825"/>
                  <a:pt x="1104" y="2825"/>
                  <a:pt x="1104" y="2826"/>
                </a:cubicBezTo>
                <a:lnTo>
                  <a:pt x="1104" y="2826"/>
                </a:lnTo>
                <a:cubicBezTo>
                  <a:pt x="1104" y="2826"/>
                  <a:pt x="1104" y="2825"/>
                  <a:pt x="1103" y="2825"/>
                </a:cubicBezTo>
                <a:lnTo>
                  <a:pt x="1103" y="2825"/>
                </a:lnTo>
                <a:cubicBezTo>
                  <a:pt x="1104" y="2825"/>
                  <a:pt x="1104" y="2825"/>
                  <a:pt x="1104" y="2825"/>
                </a:cubicBezTo>
                <a:lnTo>
                  <a:pt x="1104" y="2825"/>
                </a:lnTo>
                <a:lnTo>
                  <a:pt x="1104" y="2825"/>
                </a:lnTo>
                <a:lnTo>
                  <a:pt x="1104" y="2825"/>
                </a:lnTo>
                <a:lnTo>
                  <a:pt x="1104" y="2825"/>
                </a:lnTo>
                <a:lnTo>
                  <a:pt x="1104" y="2825"/>
                </a:lnTo>
                <a:lnTo>
                  <a:pt x="1104" y="2825"/>
                </a:lnTo>
                <a:lnTo>
                  <a:pt x="1163" y="2817"/>
                </a:lnTo>
                <a:close/>
                <a:moveTo>
                  <a:pt x="1071" y="2844"/>
                </a:moveTo>
                <a:lnTo>
                  <a:pt x="1071" y="2844"/>
                </a:lnTo>
                <a:cubicBezTo>
                  <a:pt x="1071" y="2845"/>
                  <a:pt x="1071" y="2846"/>
                  <a:pt x="1071" y="2847"/>
                </a:cubicBezTo>
                <a:lnTo>
                  <a:pt x="1071" y="2847"/>
                </a:lnTo>
                <a:cubicBezTo>
                  <a:pt x="1071" y="2846"/>
                  <a:pt x="1070" y="2845"/>
                  <a:pt x="1069" y="2844"/>
                </a:cubicBezTo>
                <a:lnTo>
                  <a:pt x="1069" y="2844"/>
                </a:lnTo>
                <a:cubicBezTo>
                  <a:pt x="1070" y="2844"/>
                  <a:pt x="1070" y="2844"/>
                  <a:pt x="1071" y="2844"/>
                </a:cubicBezTo>
                <a:close/>
                <a:moveTo>
                  <a:pt x="1045" y="2732"/>
                </a:moveTo>
                <a:lnTo>
                  <a:pt x="1045" y="2732"/>
                </a:lnTo>
                <a:cubicBezTo>
                  <a:pt x="1044" y="2735"/>
                  <a:pt x="1042" y="2738"/>
                  <a:pt x="1040" y="2741"/>
                </a:cubicBezTo>
                <a:lnTo>
                  <a:pt x="1040" y="2741"/>
                </a:lnTo>
                <a:cubicBezTo>
                  <a:pt x="1041" y="2736"/>
                  <a:pt x="1042" y="2732"/>
                  <a:pt x="1045" y="2732"/>
                </a:cubicBezTo>
                <a:close/>
                <a:moveTo>
                  <a:pt x="1161" y="2318"/>
                </a:moveTo>
                <a:lnTo>
                  <a:pt x="1161" y="2318"/>
                </a:lnTo>
                <a:close/>
                <a:moveTo>
                  <a:pt x="962" y="2837"/>
                </a:moveTo>
                <a:lnTo>
                  <a:pt x="962" y="2837"/>
                </a:lnTo>
                <a:cubicBezTo>
                  <a:pt x="960" y="2835"/>
                  <a:pt x="959" y="2834"/>
                  <a:pt x="959" y="2833"/>
                </a:cubicBezTo>
                <a:lnTo>
                  <a:pt x="959" y="2833"/>
                </a:lnTo>
                <a:cubicBezTo>
                  <a:pt x="960" y="2832"/>
                  <a:pt x="961" y="2830"/>
                  <a:pt x="963" y="2829"/>
                </a:cubicBezTo>
                <a:lnTo>
                  <a:pt x="963" y="2829"/>
                </a:lnTo>
                <a:cubicBezTo>
                  <a:pt x="962" y="2832"/>
                  <a:pt x="962" y="2834"/>
                  <a:pt x="962" y="2837"/>
                </a:cubicBezTo>
                <a:close/>
                <a:moveTo>
                  <a:pt x="4247" y="2208"/>
                </a:moveTo>
                <a:lnTo>
                  <a:pt x="4247" y="2208"/>
                </a:lnTo>
                <a:close/>
                <a:moveTo>
                  <a:pt x="1019" y="3145"/>
                </a:moveTo>
                <a:lnTo>
                  <a:pt x="1019" y="3145"/>
                </a:lnTo>
                <a:cubicBezTo>
                  <a:pt x="1020" y="3147"/>
                  <a:pt x="1021" y="3149"/>
                  <a:pt x="1023" y="3152"/>
                </a:cubicBezTo>
                <a:lnTo>
                  <a:pt x="1023" y="3152"/>
                </a:lnTo>
                <a:lnTo>
                  <a:pt x="1023" y="3153"/>
                </a:lnTo>
                <a:lnTo>
                  <a:pt x="1023" y="3153"/>
                </a:lnTo>
                <a:cubicBezTo>
                  <a:pt x="1020" y="3150"/>
                  <a:pt x="1019" y="3148"/>
                  <a:pt x="1019" y="3145"/>
                </a:cubicBezTo>
                <a:close/>
                <a:moveTo>
                  <a:pt x="3374" y="3634"/>
                </a:moveTo>
                <a:lnTo>
                  <a:pt x="3374" y="3634"/>
                </a:lnTo>
                <a:cubicBezTo>
                  <a:pt x="3374" y="3636"/>
                  <a:pt x="3374" y="3637"/>
                  <a:pt x="3374" y="3638"/>
                </a:cubicBezTo>
                <a:lnTo>
                  <a:pt x="3374" y="3638"/>
                </a:lnTo>
                <a:cubicBezTo>
                  <a:pt x="3374" y="3636"/>
                  <a:pt x="3373" y="3633"/>
                  <a:pt x="3374" y="3630"/>
                </a:cubicBezTo>
                <a:lnTo>
                  <a:pt x="3374" y="3630"/>
                </a:lnTo>
                <a:cubicBezTo>
                  <a:pt x="3374" y="3632"/>
                  <a:pt x="3374" y="3633"/>
                  <a:pt x="3374" y="3634"/>
                </a:cubicBezTo>
                <a:close/>
                <a:moveTo>
                  <a:pt x="3179" y="615"/>
                </a:moveTo>
                <a:lnTo>
                  <a:pt x="3179" y="615"/>
                </a:lnTo>
                <a:cubicBezTo>
                  <a:pt x="3179" y="615"/>
                  <a:pt x="3179" y="616"/>
                  <a:pt x="3180" y="617"/>
                </a:cubicBezTo>
                <a:lnTo>
                  <a:pt x="3180" y="617"/>
                </a:lnTo>
                <a:cubicBezTo>
                  <a:pt x="3179" y="617"/>
                  <a:pt x="3179" y="617"/>
                  <a:pt x="3178" y="617"/>
                </a:cubicBezTo>
                <a:lnTo>
                  <a:pt x="3178" y="617"/>
                </a:lnTo>
                <a:cubicBezTo>
                  <a:pt x="3178" y="616"/>
                  <a:pt x="3178" y="615"/>
                  <a:pt x="3179" y="615"/>
                </a:cubicBezTo>
                <a:lnTo>
                  <a:pt x="2668" y="3551"/>
                </a:lnTo>
                <a:lnTo>
                  <a:pt x="2668" y="3551"/>
                </a:lnTo>
                <a:lnTo>
                  <a:pt x="2668" y="3551"/>
                </a:lnTo>
                <a:lnTo>
                  <a:pt x="2668" y="3551"/>
                </a:lnTo>
                <a:lnTo>
                  <a:pt x="2668" y="3551"/>
                </a:lnTo>
                <a:lnTo>
                  <a:pt x="3179" y="615"/>
                </a:lnTo>
                <a:close/>
                <a:moveTo>
                  <a:pt x="4662" y="3419"/>
                </a:moveTo>
                <a:lnTo>
                  <a:pt x="4662" y="3419"/>
                </a:lnTo>
                <a:cubicBezTo>
                  <a:pt x="4665" y="3418"/>
                  <a:pt x="4666" y="3419"/>
                  <a:pt x="4668" y="3419"/>
                </a:cubicBezTo>
                <a:lnTo>
                  <a:pt x="4668" y="3419"/>
                </a:lnTo>
                <a:cubicBezTo>
                  <a:pt x="4667" y="3420"/>
                  <a:pt x="4666" y="3421"/>
                  <a:pt x="4665" y="3424"/>
                </a:cubicBezTo>
                <a:lnTo>
                  <a:pt x="4665" y="3424"/>
                </a:lnTo>
                <a:cubicBezTo>
                  <a:pt x="4664" y="3422"/>
                  <a:pt x="4664" y="3421"/>
                  <a:pt x="4662" y="3419"/>
                </a:cubicBezTo>
                <a:close/>
                <a:moveTo>
                  <a:pt x="4009" y="4053"/>
                </a:moveTo>
                <a:lnTo>
                  <a:pt x="4009" y="4053"/>
                </a:lnTo>
                <a:cubicBezTo>
                  <a:pt x="4011" y="4050"/>
                  <a:pt x="4013" y="4047"/>
                  <a:pt x="4015" y="4044"/>
                </a:cubicBezTo>
                <a:lnTo>
                  <a:pt x="4015" y="4044"/>
                </a:lnTo>
                <a:cubicBezTo>
                  <a:pt x="4015" y="4047"/>
                  <a:pt x="4013" y="4051"/>
                  <a:pt x="4009" y="4053"/>
                </a:cubicBezTo>
                <a:close/>
                <a:moveTo>
                  <a:pt x="5105" y="1596"/>
                </a:moveTo>
                <a:lnTo>
                  <a:pt x="5105" y="1596"/>
                </a:lnTo>
                <a:cubicBezTo>
                  <a:pt x="5104" y="1593"/>
                  <a:pt x="5103" y="1591"/>
                  <a:pt x="5102" y="1588"/>
                </a:cubicBezTo>
                <a:lnTo>
                  <a:pt x="5102" y="1588"/>
                </a:lnTo>
                <a:cubicBezTo>
                  <a:pt x="5106" y="1589"/>
                  <a:pt x="5107" y="1592"/>
                  <a:pt x="5105" y="1596"/>
                </a:cubicBezTo>
                <a:close/>
                <a:moveTo>
                  <a:pt x="3978" y="4237"/>
                </a:moveTo>
                <a:lnTo>
                  <a:pt x="3978" y="4237"/>
                </a:lnTo>
                <a:cubicBezTo>
                  <a:pt x="3978" y="4237"/>
                  <a:pt x="3978" y="4238"/>
                  <a:pt x="3977" y="4238"/>
                </a:cubicBezTo>
                <a:lnTo>
                  <a:pt x="3977" y="4238"/>
                </a:lnTo>
                <a:cubicBezTo>
                  <a:pt x="3978" y="4238"/>
                  <a:pt x="3978" y="4237"/>
                  <a:pt x="3978" y="4237"/>
                </a:cubicBezTo>
                <a:close/>
                <a:moveTo>
                  <a:pt x="5573" y="3401"/>
                </a:moveTo>
                <a:lnTo>
                  <a:pt x="5573" y="3401"/>
                </a:lnTo>
                <a:cubicBezTo>
                  <a:pt x="5573" y="3402"/>
                  <a:pt x="5573" y="3403"/>
                  <a:pt x="5572" y="3405"/>
                </a:cubicBezTo>
                <a:lnTo>
                  <a:pt x="5572" y="3405"/>
                </a:lnTo>
                <a:cubicBezTo>
                  <a:pt x="5572" y="3404"/>
                  <a:pt x="5572" y="3402"/>
                  <a:pt x="5573" y="3401"/>
                </a:cubicBezTo>
                <a:close/>
                <a:moveTo>
                  <a:pt x="2953" y="4738"/>
                </a:moveTo>
                <a:lnTo>
                  <a:pt x="2953" y="4738"/>
                </a:lnTo>
                <a:lnTo>
                  <a:pt x="2953" y="4739"/>
                </a:lnTo>
                <a:lnTo>
                  <a:pt x="2953" y="4739"/>
                </a:lnTo>
                <a:lnTo>
                  <a:pt x="2953" y="4738"/>
                </a:lnTo>
                <a:close/>
                <a:moveTo>
                  <a:pt x="3687" y="4664"/>
                </a:moveTo>
                <a:lnTo>
                  <a:pt x="3687" y="4664"/>
                </a:lnTo>
                <a:cubicBezTo>
                  <a:pt x="3687" y="4664"/>
                  <a:pt x="3687" y="4664"/>
                  <a:pt x="3687" y="4663"/>
                </a:cubicBezTo>
                <a:lnTo>
                  <a:pt x="3687" y="4663"/>
                </a:lnTo>
                <a:cubicBezTo>
                  <a:pt x="3687" y="4664"/>
                  <a:pt x="3688" y="4664"/>
                  <a:pt x="3689" y="4664"/>
                </a:cubicBezTo>
                <a:lnTo>
                  <a:pt x="3689" y="4664"/>
                </a:lnTo>
                <a:cubicBezTo>
                  <a:pt x="3688" y="4664"/>
                  <a:pt x="3688" y="4664"/>
                  <a:pt x="3687" y="4664"/>
                </a:cubicBezTo>
                <a:close/>
                <a:moveTo>
                  <a:pt x="5740" y="3278"/>
                </a:moveTo>
                <a:lnTo>
                  <a:pt x="5740" y="3278"/>
                </a:lnTo>
                <a:cubicBezTo>
                  <a:pt x="5717" y="3234"/>
                  <a:pt x="5670" y="3218"/>
                  <a:pt x="5633" y="3195"/>
                </a:cubicBezTo>
                <a:lnTo>
                  <a:pt x="5633" y="3195"/>
                </a:lnTo>
                <a:cubicBezTo>
                  <a:pt x="5600" y="3175"/>
                  <a:pt x="5557" y="3170"/>
                  <a:pt x="5520" y="3153"/>
                </a:cubicBezTo>
                <a:lnTo>
                  <a:pt x="5520" y="3153"/>
                </a:lnTo>
                <a:cubicBezTo>
                  <a:pt x="5484" y="3140"/>
                  <a:pt x="5449" y="3159"/>
                  <a:pt x="5414" y="3161"/>
                </a:cubicBezTo>
                <a:lnTo>
                  <a:pt x="5414" y="3161"/>
                </a:lnTo>
                <a:cubicBezTo>
                  <a:pt x="5401" y="3163"/>
                  <a:pt x="5388" y="3162"/>
                  <a:pt x="5375" y="3169"/>
                </a:cubicBezTo>
                <a:lnTo>
                  <a:pt x="5375" y="3169"/>
                </a:lnTo>
                <a:cubicBezTo>
                  <a:pt x="5339" y="3189"/>
                  <a:pt x="5306" y="3183"/>
                  <a:pt x="5280" y="3155"/>
                </a:cubicBezTo>
                <a:lnTo>
                  <a:pt x="5280" y="3155"/>
                </a:lnTo>
                <a:cubicBezTo>
                  <a:pt x="5270" y="3144"/>
                  <a:pt x="5270" y="3131"/>
                  <a:pt x="5274" y="3119"/>
                </a:cubicBezTo>
                <a:lnTo>
                  <a:pt x="5274" y="3119"/>
                </a:lnTo>
                <a:cubicBezTo>
                  <a:pt x="5279" y="3108"/>
                  <a:pt x="5290" y="3105"/>
                  <a:pt x="5304" y="3108"/>
                </a:cubicBezTo>
                <a:lnTo>
                  <a:pt x="5304" y="3108"/>
                </a:lnTo>
                <a:cubicBezTo>
                  <a:pt x="5326" y="3113"/>
                  <a:pt x="5343" y="3102"/>
                  <a:pt x="5353" y="3085"/>
                </a:cubicBezTo>
                <a:lnTo>
                  <a:pt x="5353" y="3085"/>
                </a:lnTo>
                <a:cubicBezTo>
                  <a:pt x="5366" y="3060"/>
                  <a:pt x="5381" y="3035"/>
                  <a:pt x="5385" y="3006"/>
                </a:cubicBezTo>
                <a:lnTo>
                  <a:pt x="5385" y="3006"/>
                </a:lnTo>
                <a:cubicBezTo>
                  <a:pt x="5389" y="2968"/>
                  <a:pt x="5383" y="2931"/>
                  <a:pt x="5367" y="2896"/>
                </a:cubicBezTo>
                <a:lnTo>
                  <a:pt x="5367" y="2896"/>
                </a:lnTo>
                <a:cubicBezTo>
                  <a:pt x="5357" y="2872"/>
                  <a:pt x="5330" y="2870"/>
                  <a:pt x="5284" y="2884"/>
                </a:cubicBezTo>
                <a:lnTo>
                  <a:pt x="5284" y="2884"/>
                </a:lnTo>
                <a:cubicBezTo>
                  <a:pt x="5274" y="2882"/>
                  <a:pt x="5260" y="2891"/>
                  <a:pt x="5257" y="2873"/>
                </a:cubicBezTo>
                <a:lnTo>
                  <a:pt x="5257" y="2873"/>
                </a:lnTo>
                <a:cubicBezTo>
                  <a:pt x="5257" y="2870"/>
                  <a:pt x="5257" y="2866"/>
                  <a:pt x="5257" y="2862"/>
                </a:cubicBezTo>
                <a:lnTo>
                  <a:pt x="5257" y="2862"/>
                </a:lnTo>
                <a:lnTo>
                  <a:pt x="5257" y="2862"/>
                </a:lnTo>
                <a:lnTo>
                  <a:pt x="5257" y="2862"/>
                </a:lnTo>
                <a:cubicBezTo>
                  <a:pt x="5268" y="2840"/>
                  <a:pt x="5273" y="2817"/>
                  <a:pt x="5274" y="2793"/>
                </a:cubicBezTo>
                <a:lnTo>
                  <a:pt x="5274" y="2793"/>
                </a:lnTo>
                <a:cubicBezTo>
                  <a:pt x="5283" y="2758"/>
                  <a:pt x="5287" y="2722"/>
                  <a:pt x="5290" y="2686"/>
                </a:cubicBezTo>
                <a:lnTo>
                  <a:pt x="5290" y="2686"/>
                </a:lnTo>
                <a:lnTo>
                  <a:pt x="5290" y="2686"/>
                </a:lnTo>
                <a:lnTo>
                  <a:pt x="5290" y="2686"/>
                </a:lnTo>
                <a:cubicBezTo>
                  <a:pt x="5311" y="2601"/>
                  <a:pt x="5324" y="2515"/>
                  <a:pt x="5327" y="2428"/>
                </a:cubicBezTo>
                <a:lnTo>
                  <a:pt x="5327" y="2428"/>
                </a:lnTo>
                <a:cubicBezTo>
                  <a:pt x="5341" y="2429"/>
                  <a:pt x="5354" y="2420"/>
                  <a:pt x="5364" y="2414"/>
                </a:cubicBezTo>
                <a:lnTo>
                  <a:pt x="5364" y="2414"/>
                </a:lnTo>
                <a:cubicBezTo>
                  <a:pt x="5393" y="2399"/>
                  <a:pt x="5429" y="2392"/>
                  <a:pt x="5442" y="2357"/>
                </a:cubicBezTo>
                <a:lnTo>
                  <a:pt x="5442" y="2357"/>
                </a:lnTo>
                <a:cubicBezTo>
                  <a:pt x="5452" y="2326"/>
                  <a:pt x="5475" y="2302"/>
                  <a:pt x="5497" y="2284"/>
                </a:cubicBezTo>
                <a:lnTo>
                  <a:pt x="5497" y="2284"/>
                </a:lnTo>
                <a:cubicBezTo>
                  <a:pt x="5538" y="2251"/>
                  <a:pt x="5543" y="2209"/>
                  <a:pt x="5542" y="2162"/>
                </a:cubicBezTo>
                <a:lnTo>
                  <a:pt x="5542" y="2162"/>
                </a:lnTo>
                <a:cubicBezTo>
                  <a:pt x="5540" y="2135"/>
                  <a:pt x="5515" y="2115"/>
                  <a:pt x="5487" y="2117"/>
                </a:cubicBezTo>
                <a:lnTo>
                  <a:pt x="5487" y="2117"/>
                </a:lnTo>
                <a:cubicBezTo>
                  <a:pt x="5471" y="2117"/>
                  <a:pt x="5455" y="2118"/>
                  <a:pt x="5440" y="2111"/>
                </a:cubicBezTo>
                <a:lnTo>
                  <a:pt x="5440" y="2111"/>
                </a:lnTo>
                <a:lnTo>
                  <a:pt x="5440" y="2111"/>
                </a:lnTo>
                <a:cubicBezTo>
                  <a:pt x="5425" y="2099"/>
                  <a:pt x="5408" y="2088"/>
                  <a:pt x="5415" y="2066"/>
                </a:cubicBezTo>
                <a:lnTo>
                  <a:pt x="5415" y="2066"/>
                </a:lnTo>
                <a:cubicBezTo>
                  <a:pt x="5425" y="2030"/>
                  <a:pt x="5436" y="1994"/>
                  <a:pt x="5450" y="1959"/>
                </a:cubicBezTo>
                <a:lnTo>
                  <a:pt x="5450" y="1959"/>
                </a:lnTo>
                <a:cubicBezTo>
                  <a:pt x="5459" y="1937"/>
                  <a:pt x="5466" y="1917"/>
                  <a:pt x="5465" y="1893"/>
                </a:cubicBezTo>
                <a:lnTo>
                  <a:pt x="5465" y="1893"/>
                </a:lnTo>
                <a:cubicBezTo>
                  <a:pt x="5462" y="1861"/>
                  <a:pt x="5470" y="1832"/>
                  <a:pt x="5501" y="1813"/>
                </a:cubicBezTo>
                <a:lnTo>
                  <a:pt x="5501" y="1813"/>
                </a:lnTo>
                <a:cubicBezTo>
                  <a:pt x="5522" y="1801"/>
                  <a:pt x="5521" y="1767"/>
                  <a:pt x="5505" y="1746"/>
                </a:cubicBezTo>
                <a:lnTo>
                  <a:pt x="5505" y="1746"/>
                </a:lnTo>
                <a:cubicBezTo>
                  <a:pt x="5505" y="1734"/>
                  <a:pt x="5507" y="1723"/>
                  <a:pt x="5509" y="1712"/>
                </a:cubicBezTo>
                <a:lnTo>
                  <a:pt x="5509" y="1712"/>
                </a:lnTo>
                <a:cubicBezTo>
                  <a:pt x="5512" y="1695"/>
                  <a:pt x="5520" y="1675"/>
                  <a:pt x="5505" y="1660"/>
                </a:cubicBezTo>
                <a:lnTo>
                  <a:pt x="5505" y="1660"/>
                </a:lnTo>
                <a:cubicBezTo>
                  <a:pt x="5498" y="1627"/>
                  <a:pt x="5473" y="1601"/>
                  <a:pt x="5441" y="1596"/>
                </a:cubicBezTo>
                <a:lnTo>
                  <a:pt x="5441" y="1596"/>
                </a:lnTo>
                <a:cubicBezTo>
                  <a:pt x="5432" y="1594"/>
                  <a:pt x="5422" y="1596"/>
                  <a:pt x="5418" y="1587"/>
                </a:cubicBezTo>
                <a:lnTo>
                  <a:pt x="5418" y="1587"/>
                </a:lnTo>
                <a:cubicBezTo>
                  <a:pt x="5402" y="1551"/>
                  <a:pt x="5374" y="1532"/>
                  <a:pt x="5338" y="1525"/>
                </a:cubicBezTo>
                <a:lnTo>
                  <a:pt x="5338" y="1525"/>
                </a:lnTo>
                <a:cubicBezTo>
                  <a:pt x="5364" y="1512"/>
                  <a:pt x="5383" y="1493"/>
                  <a:pt x="5398" y="1467"/>
                </a:cubicBezTo>
                <a:lnTo>
                  <a:pt x="5398" y="1467"/>
                </a:lnTo>
                <a:cubicBezTo>
                  <a:pt x="5408" y="1449"/>
                  <a:pt x="5412" y="1429"/>
                  <a:pt x="5422" y="1411"/>
                </a:cubicBezTo>
                <a:lnTo>
                  <a:pt x="5422" y="1411"/>
                </a:lnTo>
                <a:cubicBezTo>
                  <a:pt x="5442" y="1375"/>
                  <a:pt x="5433" y="1323"/>
                  <a:pt x="5398" y="1300"/>
                </a:cubicBezTo>
                <a:lnTo>
                  <a:pt x="5398" y="1300"/>
                </a:lnTo>
                <a:cubicBezTo>
                  <a:pt x="5383" y="1290"/>
                  <a:pt x="5369" y="1278"/>
                  <a:pt x="5354" y="1267"/>
                </a:cubicBezTo>
                <a:lnTo>
                  <a:pt x="5355" y="1267"/>
                </a:lnTo>
                <a:lnTo>
                  <a:pt x="5355" y="1267"/>
                </a:lnTo>
                <a:cubicBezTo>
                  <a:pt x="5352" y="1240"/>
                  <a:pt x="5336" y="1223"/>
                  <a:pt x="5311" y="1216"/>
                </a:cubicBezTo>
                <a:lnTo>
                  <a:pt x="5311" y="1216"/>
                </a:lnTo>
                <a:cubicBezTo>
                  <a:pt x="5287" y="1208"/>
                  <a:pt x="5263" y="1217"/>
                  <a:pt x="5242" y="1230"/>
                </a:cubicBezTo>
                <a:lnTo>
                  <a:pt x="5242" y="1230"/>
                </a:lnTo>
                <a:cubicBezTo>
                  <a:pt x="5237" y="1232"/>
                  <a:pt x="5234" y="1234"/>
                  <a:pt x="5230" y="1236"/>
                </a:cubicBezTo>
                <a:lnTo>
                  <a:pt x="5230" y="1236"/>
                </a:lnTo>
                <a:cubicBezTo>
                  <a:pt x="5205" y="1239"/>
                  <a:pt x="5179" y="1230"/>
                  <a:pt x="5154" y="1240"/>
                </a:cubicBezTo>
                <a:lnTo>
                  <a:pt x="5154" y="1240"/>
                </a:lnTo>
                <a:lnTo>
                  <a:pt x="5154" y="1240"/>
                </a:lnTo>
                <a:cubicBezTo>
                  <a:pt x="5112" y="1247"/>
                  <a:pt x="5072" y="1266"/>
                  <a:pt x="5031" y="1278"/>
                </a:cubicBezTo>
                <a:lnTo>
                  <a:pt x="5031" y="1278"/>
                </a:lnTo>
                <a:lnTo>
                  <a:pt x="5031" y="1278"/>
                </a:lnTo>
                <a:cubicBezTo>
                  <a:pt x="5027" y="1278"/>
                  <a:pt x="5024" y="1278"/>
                  <a:pt x="5021" y="1278"/>
                </a:cubicBezTo>
                <a:lnTo>
                  <a:pt x="5021" y="1278"/>
                </a:lnTo>
                <a:cubicBezTo>
                  <a:pt x="5012" y="1273"/>
                  <a:pt x="5003" y="1271"/>
                  <a:pt x="4998" y="1263"/>
                </a:cubicBezTo>
                <a:lnTo>
                  <a:pt x="4978" y="1230"/>
                </a:lnTo>
                <a:lnTo>
                  <a:pt x="4978" y="1230"/>
                </a:lnTo>
                <a:cubicBezTo>
                  <a:pt x="4963" y="1199"/>
                  <a:pt x="4951" y="1166"/>
                  <a:pt x="4928" y="1139"/>
                </a:cubicBezTo>
                <a:lnTo>
                  <a:pt x="4928" y="1139"/>
                </a:lnTo>
                <a:cubicBezTo>
                  <a:pt x="4888" y="1075"/>
                  <a:pt x="4827" y="1028"/>
                  <a:pt x="4785" y="966"/>
                </a:cubicBezTo>
                <a:lnTo>
                  <a:pt x="4785" y="966"/>
                </a:lnTo>
                <a:cubicBezTo>
                  <a:pt x="4745" y="927"/>
                  <a:pt x="4705" y="888"/>
                  <a:pt x="4665" y="849"/>
                </a:cubicBezTo>
                <a:lnTo>
                  <a:pt x="4665" y="849"/>
                </a:lnTo>
                <a:cubicBezTo>
                  <a:pt x="4655" y="832"/>
                  <a:pt x="4641" y="820"/>
                  <a:pt x="4627" y="808"/>
                </a:cubicBezTo>
                <a:lnTo>
                  <a:pt x="4627" y="808"/>
                </a:lnTo>
                <a:cubicBezTo>
                  <a:pt x="4583" y="766"/>
                  <a:pt x="4543" y="720"/>
                  <a:pt x="4507" y="671"/>
                </a:cubicBezTo>
                <a:lnTo>
                  <a:pt x="4507" y="671"/>
                </a:lnTo>
                <a:cubicBezTo>
                  <a:pt x="4492" y="651"/>
                  <a:pt x="4474" y="634"/>
                  <a:pt x="4456" y="616"/>
                </a:cubicBezTo>
                <a:lnTo>
                  <a:pt x="4456" y="616"/>
                </a:lnTo>
                <a:cubicBezTo>
                  <a:pt x="4402" y="561"/>
                  <a:pt x="4331" y="527"/>
                  <a:pt x="4276" y="472"/>
                </a:cubicBezTo>
                <a:lnTo>
                  <a:pt x="4276" y="472"/>
                </a:lnTo>
                <a:cubicBezTo>
                  <a:pt x="4235" y="430"/>
                  <a:pt x="4185" y="400"/>
                  <a:pt x="4136" y="371"/>
                </a:cubicBezTo>
                <a:lnTo>
                  <a:pt x="4136" y="371"/>
                </a:lnTo>
                <a:cubicBezTo>
                  <a:pt x="4027" y="304"/>
                  <a:pt x="3916" y="241"/>
                  <a:pt x="3807" y="175"/>
                </a:cubicBezTo>
                <a:lnTo>
                  <a:pt x="3807" y="175"/>
                </a:lnTo>
                <a:cubicBezTo>
                  <a:pt x="3798" y="167"/>
                  <a:pt x="3786" y="164"/>
                  <a:pt x="3775" y="160"/>
                </a:cubicBezTo>
                <a:lnTo>
                  <a:pt x="3775" y="160"/>
                </a:lnTo>
                <a:lnTo>
                  <a:pt x="3775" y="160"/>
                </a:lnTo>
                <a:lnTo>
                  <a:pt x="3775" y="160"/>
                </a:lnTo>
                <a:cubicBezTo>
                  <a:pt x="3748" y="150"/>
                  <a:pt x="3746" y="151"/>
                  <a:pt x="3746" y="179"/>
                </a:cubicBezTo>
                <a:lnTo>
                  <a:pt x="3746" y="179"/>
                </a:lnTo>
                <a:cubicBezTo>
                  <a:pt x="3746" y="192"/>
                  <a:pt x="3751" y="206"/>
                  <a:pt x="3739" y="219"/>
                </a:cubicBezTo>
                <a:lnTo>
                  <a:pt x="3739" y="219"/>
                </a:lnTo>
                <a:cubicBezTo>
                  <a:pt x="3720" y="241"/>
                  <a:pt x="3702" y="220"/>
                  <a:pt x="3683" y="219"/>
                </a:cubicBezTo>
                <a:lnTo>
                  <a:pt x="3683" y="219"/>
                </a:lnTo>
                <a:cubicBezTo>
                  <a:pt x="3675" y="207"/>
                  <a:pt x="3677" y="194"/>
                  <a:pt x="3677" y="181"/>
                </a:cubicBezTo>
                <a:lnTo>
                  <a:pt x="3677" y="181"/>
                </a:lnTo>
                <a:cubicBezTo>
                  <a:pt x="3677" y="170"/>
                  <a:pt x="3681" y="157"/>
                  <a:pt x="3666" y="150"/>
                </a:cubicBezTo>
                <a:lnTo>
                  <a:pt x="3666" y="150"/>
                </a:lnTo>
                <a:lnTo>
                  <a:pt x="3666" y="150"/>
                </a:lnTo>
                <a:lnTo>
                  <a:pt x="3666" y="150"/>
                </a:lnTo>
                <a:cubicBezTo>
                  <a:pt x="3658" y="128"/>
                  <a:pt x="3635" y="127"/>
                  <a:pt x="3619" y="117"/>
                </a:cubicBezTo>
                <a:lnTo>
                  <a:pt x="3619" y="117"/>
                </a:lnTo>
                <a:lnTo>
                  <a:pt x="3619" y="117"/>
                </a:lnTo>
                <a:cubicBezTo>
                  <a:pt x="3586" y="102"/>
                  <a:pt x="3554" y="83"/>
                  <a:pt x="3516" y="79"/>
                </a:cubicBezTo>
                <a:lnTo>
                  <a:pt x="3516" y="79"/>
                </a:lnTo>
                <a:lnTo>
                  <a:pt x="3516" y="79"/>
                </a:lnTo>
                <a:cubicBezTo>
                  <a:pt x="3494" y="71"/>
                  <a:pt x="3472" y="70"/>
                  <a:pt x="3454" y="95"/>
                </a:cubicBezTo>
                <a:lnTo>
                  <a:pt x="3454" y="95"/>
                </a:lnTo>
                <a:cubicBezTo>
                  <a:pt x="3462" y="74"/>
                  <a:pt x="3453" y="71"/>
                  <a:pt x="3437" y="68"/>
                </a:cubicBezTo>
                <a:lnTo>
                  <a:pt x="3437" y="68"/>
                </a:lnTo>
                <a:cubicBezTo>
                  <a:pt x="3386" y="58"/>
                  <a:pt x="3334" y="60"/>
                  <a:pt x="3285" y="48"/>
                </a:cubicBezTo>
                <a:lnTo>
                  <a:pt x="3285" y="48"/>
                </a:lnTo>
                <a:cubicBezTo>
                  <a:pt x="3225" y="33"/>
                  <a:pt x="3163" y="22"/>
                  <a:pt x="3102" y="10"/>
                </a:cubicBezTo>
                <a:lnTo>
                  <a:pt x="3102" y="10"/>
                </a:lnTo>
                <a:cubicBezTo>
                  <a:pt x="3070" y="5"/>
                  <a:pt x="3038" y="3"/>
                  <a:pt x="3005" y="5"/>
                </a:cubicBezTo>
                <a:lnTo>
                  <a:pt x="3005" y="5"/>
                </a:lnTo>
                <a:cubicBezTo>
                  <a:pt x="3001" y="5"/>
                  <a:pt x="2998" y="5"/>
                  <a:pt x="2995" y="5"/>
                </a:cubicBezTo>
                <a:lnTo>
                  <a:pt x="2995" y="5"/>
                </a:lnTo>
                <a:lnTo>
                  <a:pt x="2876" y="5"/>
                </a:lnTo>
                <a:lnTo>
                  <a:pt x="2876" y="5"/>
                </a:lnTo>
                <a:cubicBezTo>
                  <a:pt x="2876" y="6"/>
                  <a:pt x="2876" y="8"/>
                  <a:pt x="2876" y="10"/>
                </a:cubicBezTo>
                <a:lnTo>
                  <a:pt x="2876" y="10"/>
                </a:lnTo>
                <a:lnTo>
                  <a:pt x="2876" y="10"/>
                </a:lnTo>
                <a:lnTo>
                  <a:pt x="2876" y="10"/>
                </a:lnTo>
                <a:lnTo>
                  <a:pt x="2876" y="10"/>
                </a:lnTo>
                <a:lnTo>
                  <a:pt x="2876" y="10"/>
                </a:lnTo>
                <a:lnTo>
                  <a:pt x="2876" y="10"/>
                </a:lnTo>
                <a:cubicBezTo>
                  <a:pt x="2876" y="8"/>
                  <a:pt x="2877" y="6"/>
                  <a:pt x="2876" y="5"/>
                </a:cubicBezTo>
                <a:lnTo>
                  <a:pt x="2876" y="5"/>
                </a:lnTo>
                <a:cubicBezTo>
                  <a:pt x="2852" y="5"/>
                  <a:pt x="2828" y="3"/>
                  <a:pt x="2805" y="5"/>
                </a:cubicBezTo>
                <a:lnTo>
                  <a:pt x="2805" y="5"/>
                </a:lnTo>
                <a:cubicBezTo>
                  <a:pt x="2762" y="6"/>
                  <a:pt x="2720" y="0"/>
                  <a:pt x="2678" y="9"/>
                </a:cubicBezTo>
                <a:lnTo>
                  <a:pt x="2678" y="9"/>
                </a:lnTo>
                <a:lnTo>
                  <a:pt x="2678" y="9"/>
                </a:lnTo>
                <a:lnTo>
                  <a:pt x="2678" y="9"/>
                </a:lnTo>
                <a:cubicBezTo>
                  <a:pt x="2649" y="6"/>
                  <a:pt x="2621" y="18"/>
                  <a:pt x="2593" y="16"/>
                </a:cubicBezTo>
                <a:lnTo>
                  <a:pt x="2593" y="16"/>
                </a:lnTo>
                <a:lnTo>
                  <a:pt x="2593" y="16"/>
                </a:lnTo>
                <a:cubicBezTo>
                  <a:pt x="2568" y="15"/>
                  <a:pt x="2545" y="26"/>
                  <a:pt x="2519" y="29"/>
                </a:cubicBezTo>
                <a:lnTo>
                  <a:pt x="2519" y="29"/>
                </a:lnTo>
                <a:cubicBezTo>
                  <a:pt x="2392" y="38"/>
                  <a:pt x="2268" y="69"/>
                  <a:pt x="2146" y="106"/>
                </a:cubicBezTo>
                <a:lnTo>
                  <a:pt x="2146" y="106"/>
                </a:lnTo>
                <a:lnTo>
                  <a:pt x="2146" y="106"/>
                </a:lnTo>
                <a:cubicBezTo>
                  <a:pt x="2124" y="113"/>
                  <a:pt x="2102" y="119"/>
                  <a:pt x="2080" y="127"/>
                </a:cubicBezTo>
                <a:lnTo>
                  <a:pt x="2080" y="127"/>
                </a:lnTo>
                <a:cubicBezTo>
                  <a:pt x="1986" y="162"/>
                  <a:pt x="1892" y="200"/>
                  <a:pt x="1798" y="235"/>
                </a:cubicBezTo>
                <a:lnTo>
                  <a:pt x="1798" y="235"/>
                </a:lnTo>
                <a:cubicBezTo>
                  <a:pt x="1746" y="255"/>
                  <a:pt x="1692" y="266"/>
                  <a:pt x="1642" y="290"/>
                </a:cubicBezTo>
                <a:lnTo>
                  <a:pt x="1642" y="290"/>
                </a:lnTo>
                <a:lnTo>
                  <a:pt x="1642" y="290"/>
                </a:lnTo>
                <a:cubicBezTo>
                  <a:pt x="1601" y="310"/>
                  <a:pt x="1562" y="285"/>
                  <a:pt x="1522" y="284"/>
                </a:cubicBezTo>
                <a:lnTo>
                  <a:pt x="1522" y="284"/>
                </a:lnTo>
                <a:cubicBezTo>
                  <a:pt x="1498" y="284"/>
                  <a:pt x="1488" y="285"/>
                  <a:pt x="1491" y="311"/>
                </a:cubicBezTo>
                <a:lnTo>
                  <a:pt x="1491" y="311"/>
                </a:lnTo>
                <a:cubicBezTo>
                  <a:pt x="1493" y="327"/>
                  <a:pt x="1495" y="343"/>
                  <a:pt x="1489" y="358"/>
                </a:cubicBezTo>
                <a:lnTo>
                  <a:pt x="1489" y="358"/>
                </a:lnTo>
                <a:lnTo>
                  <a:pt x="1489" y="358"/>
                </a:lnTo>
                <a:lnTo>
                  <a:pt x="1489" y="358"/>
                </a:lnTo>
                <a:cubicBezTo>
                  <a:pt x="1468" y="372"/>
                  <a:pt x="1447" y="386"/>
                  <a:pt x="1426" y="400"/>
                </a:cubicBezTo>
                <a:lnTo>
                  <a:pt x="1426" y="400"/>
                </a:lnTo>
                <a:lnTo>
                  <a:pt x="1426" y="400"/>
                </a:lnTo>
                <a:cubicBezTo>
                  <a:pt x="1422" y="399"/>
                  <a:pt x="1418" y="398"/>
                  <a:pt x="1416" y="397"/>
                </a:cubicBezTo>
                <a:lnTo>
                  <a:pt x="1415" y="397"/>
                </a:lnTo>
                <a:lnTo>
                  <a:pt x="1415" y="397"/>
                </a:lnTo>
                <a:cubicBezTo>
                  <a:pt x="1386" y="376"/>
                  <a:pt x="1357" y="355"/>
                  <a:pt x="1327" y="334"/>
                </a:cubicBezTo>
                <a:lnTo>
                  <a:pt x="1327" y="334"/>
                </a:lnTo>
                <a:cubicBezTo>
                  <a:pt x="1299" y="315"/>
                  <a:pt x="1267" y="319"/>
                  <a:pt x="1237" y="324"/>
                </a:cubicBezTo>
                <a:lnTo>
                  <a:pt x="1237" y="324"/>
                </a:lnTo>
                <a:cubicBezTo>
                  <a:pt x="1222" y="326"/>
                  <a:pt x="1194" y="333"/>
                  <a:pt x="1216" y="362"/>
                </a:cubicBezTo>
                <a:lnTo>
                  <a:pt x="1216" y="362"/>
                </a:lnTo>
                <a:cubicBezTo>
                  <a:pt x="1219" y="366"/>
                  <a:pt x="1217" y="375"/>
                  <a:pt x="1217" y="380"/>
                </a:cubicBezTo>
                <a:lnTo>
                  <a:pt x="1217" y="380"/>
                </a:lnTo>
                <a:cubicBezTo>
                  <a:pt x="1217" y="377"/>
                  <a:pt x="1218" y="375"/>
                  <a:pt x="1221" y="372"/>
                </a:cubicBezTo>
                <a:lnTo>
                  <a:pt x="1221" y="372"/>
                </a:lnTo>
                <a:cubicBezTo>
                  <a:pt x="1219" y="375"/>
                  <a:pt x="1219" y="378"/>
                  <a:pt x="1217" y="380"/>
                </a:cubicBezTo>
                <a:lnTo>
                  <a:pt x="1217" y="380"/>
                </a:lnTo>
                <a:cubicBezTo>
                  <a:pt x="1217" y="390"/>
                  <a:pt x="1217" y="400"/>
                  <a:pt x="1217" y="410"/>
                </a:cubicBezTo>
                <a:lnTo>
                  <a:pt x="1217" y="410"/>
                </a:lnTo>
                <a:cubicBezTo>
                  <a:pt x="1218" y="448"/>
                  <a:pt x="1244" y="478"/>
                  <a:pt x="1249" y="515"/>
                </a:cubicBezTo>
                <a:lnTo>
                  <a:pt x="1249" y="515"/>
                </a:lnTo>
                <a:lnTo>
                  <a:pt x="1249" y="515"/>
                </a:lnTo>
                <a:cubicBezTo>
                  <a:pt x="1209" y="551"/>
                  <a:pt x="1170" y="587"/>
                  <a:pt x="1131" y="622"/>
                </a:cubicBezTo>
                <a:lnTo>
                  <a:pt x="1131" y="622"/>
                </a:lnTo>
                <a:cubicBezTo>
                  <a:pt x="1118" y="628"/>
                  <a:pt x="1106" y="604"/>
                  <a:pt x="1094" y="619"/>
                </a:cubicBezTo>
                <a:lnTo>
                  <a:pt x="1094" y="619"/>
                </a:lnTo>
                <a:cubicBezTo>
                  <a:pt x="1083" y="632"/>
                  <a:pt x="1067" y="635"/>
                  <a:pt x="1051" y="638"/>
                </a:cubicBezTo>
                <a:lnTo>
                  <a:pt x="1051" y="638"/>
                </a:lnTo>
                <a:cubicBezTo>
                  <a:pt x="1043" y="640"/>
                  <a:pt x="1035" y="642"/>
                  <a:pt x="1031" y="650"/>
                </a:cubicBezTo>
                <a:lnTo>
                  <a:pt x="1031" y="650"/>
                </a:lnTo>
                <a:cubicBezTo>
                  <a:pt x="1014" y="685"/>
                  <a:pt x="984" y="688"/>
                  <a:pt x="951" y="684"/>
                </a:cubicBezTo>
                <a:lnTo>
                  <a:pt x="951" y="684"/>
                </a:lnTo>
                <a:cubicBezTo>
                  <a:pt x="920" y="681"/>
                  <a:pt x="890" y="680"/>
                  <a:pt x="859" y="681"/>
                </a:cubicBezTo>
                <a:lnTo>
                  <a:pt x="859" y="681"/>
                </a:lnTo>
                <a:cubicBezTo>
                  <a:pt x="817" y="683"/>
                  <a:pt x="775" y="687"/>
                  <a:pt x="733" y="697"/>
                </a:cubicBezTo>
                <a:lnTo>
                  <a:pt x="733" y="697"/>
                </a:lnTo>
                <a:cubicBezTo>
                  <a:pt x="706" y="703"/>
                  <a:pt x="691" y="718"/>
                  <a:pt x="697" y="745"/>
                </a:cubicBezTo>
                <a:lnTo>
                  <a:pt x="697" y="745"/>
                </a:lnTo>
                <a:cubicBezTo>
                  <a:pt x="702" y="771"/>
                  <a:pt x="709" y="797"/>
                  <a:pt x="717" y="822"/>
                </a:cubicBezTo>
                <a:lnTo>
                  <a:pt x="717" y="822"/>
                </a:lnTo>
                <a:cubicBezTo>
                  <a:pt x="726" y="850"/>
                  <a:pt x="741" y="875"/>
                  <a:pt x="740" y="906"/>
                </a:cubicBezTo>
                <a:lnTo>
                  <a:pt x="740" y="906"/>
                </a:lnTo>
                <a:cubicBezTo>
                  <a:pt x="739" y="937"/>
                  <a:pt x="737" y="968"/>
                  <a:pt x="733" y="999"/>
                </a:cubicBezTo>
                <a:lnTo>
                  <a:pt x="733" y="999"/>
                </a:lnTo>
                <a:cubicBezTo>
                  <a:pt x="712" y="1026"/>
                  <a:pt x="692" y="1053"/>
                  <a:pt x="680" y="1085"/>
                </a:cubicBezTo>
                <a:lnTo>
                  <a:pt x="680" y="1085"/>
                </a:lnTo>
                <a:cubicBezTo>
                  <a:pt x="654" y="1127"/>
                  <a:pt x="628" y="1170"/>
                  <a:pt x="603" y="1213"/>
                </a:cubicBezTo>
                <a:lnTo>
                  <a:pt x="603" y="1213"/>
                </a:lnTo>
                <a:lnTo>
                  <a:pt x="603" y="1213"/>
                </a:lnTo>
                <a:cubicBezTo>
                  <a:pt x="571" y="1275"/>
                  <a:pt x="539" y="1337"/>
                  <a:pt x="512" y="1402"/>
                </a:cubicBezTo>
                <a:lnTo>
                  <a:pt x="512" y="1402"/>
                </a:lnTo>
                <a:lnTo>
                  <a:pt x="512" y="1402"/>
                </a:lnTo>
                <a:cubicBezTo>
                  <a:pt x="489" y="1460"/>
                  <a:pt x="459" y="1518"/>
                  <a:pt x="442" y="1579"/>
                </a:cubicBezTo>
                <a:lnTo>
                  <a:pt x="442" y="1579"/>
                </a:lnTo>
                <a:cubicBezTo>
                  <a:pt x="435" y="1584"/>
                  <a:pt x="438" y="1598"/>
                  <a:pt x="429" y="1598"/>
                </a:cubicBezTo>
                <a:lnTo>
                  <a:pt x="429" y="1598"/>
                </a:lnTo>
                <a:cubicBezTo>
                  <a:pt x="396" y="1600"/>
                  <a:pt x="390" y="1627"/>
                  <a:pt x="374" y="1648"/>
                </a:cubicBezTo>
                <a:lnTo>
                  <a:pt x="374" y="1648"/>
                </a:lnTo>
                <a:cubicBezTo>
                  <a:pt x="338" y="1697"/>
                  <a:pt x="340" y="1749"/>
                  <a:pt x="358" y="1802"/>
                </a:cubicBezTo>
                <a:lnTo>
                  <a:pt x="358" y="1802"/>
                </a:lnTo>
                <a:cubicBezTo>
                  <a:pt x="366" y="1828"/>
                  <a:pt x="368" y="1854"/>
                  <a:pt x="373" y="1880"/>
                </a:cubicBezTo>
                <a:lnTo>
                  <a:pt x="373" y="1880"/>
                </a:lnTo>
                <a:cubicBezTo>
                  <a:pt x="369" y="1889"/>
                  <a:pt x="366" y="1897"/>
                  <a:pt x="368" y="1907"/>
                </a:cubicBezTo>
                <a:lnTo>
                  <a:pt x="368" y="1907"/>
                </a:lnTo>
                <a:cubicBezTo>
                  <a:pt x="365" y="1923"/>
                  <a:pt x="364" y="1939"/>
                  <a:pt x="361" y="1954"/>
                </a:cubicBezTo>
                <a:lnTo>
                  <a:pt x="361" y="1954"/>
                </a:lnTo>
                <a:lnTo>
                  <a:pt x="361" y="1954"/>
                </a:lnTo>
                <a:cubicBezTo>
                  <a:pt x="354" y="1965"/>
                  <a:pt x="358" y="1977"/>
                  <a:pt x="356" y="1987"/>
                </a:cubicBezTo>
                <a:lnTo>
                  <a:pt x="356" y="1987"/>
                </a:lnTo>
                <a:cubicBezTo>
                  <a:pt x="350" y="2024"/>
                  <a:pt x="343" y="2060"/>
                  <a:pt x="336" y="2095"/>
                </a:cubicBezTo>
                <a:lnTo>
                  <a:pt x="336" y="2095"/>
                </a:lnTo>
                <a:lnTo>
                  <a:pt x="336" y="2095"/>
                </a:lnTo>
                <a:lnTo>
                  <a:pt x="336" y="2095"/>
                </a:lnTo>
                <a:lnTo>
                  <a:pt x="336" y="2095"/>
                </a:lnTo>
                <a:lnTo>
                  <a:pt x="336" y="2095"/>
                </a:lnTo>
                <a:cubicBezTo>
                  <a:pt x="335" y="2099"/>
                  <a:pt x="335" y="2103"/>
                  <a:pt x="335" y="2106"/>
                </a:cubicBezTo>
                <a:lnTo>
                  <a:pt x="335" y="2106"/>
                </a:lnTo>
                <a:cubicBezTo>
                  <a:pt x="311" y="2125"/>
                  <a:pt x="282" y="2127"/>
                  <a:pt x="253" y="2133"/>
                </a:cubicBezTo>
                <a:lnTo>
                  <a:pt x="253" y="2133"/>
                </a:lnTo>
                <a:cubicBezTo>
                  <a:pt x="240" y="2135"/>
                  <a:pt x="230" y="2128"/>
                  <a:pt x="222" y="2119"/>
                </a:cubicBezTo>
                <a:lnTo>
                  <a:pt x="222" y="2119"/>
                </a:lnTo>
                <a:cubicBezTo>
                  <a:pt x="184" y="2080"/>
                  <a:pt x="153" y="2105"/>
                  <a:pt x="139" y="2139"/>
                </a:cubicBezTo>
                <a:lnTo>
                  <a:pt x="139" y="2139"/>
                </a:lnTo>
                <a:cubicBezTo>
                  <a:pt x="124" y="2171"/>
                  <a:pt x="101" y="2202"/>
                  <a:pt x="103" y="2240"/>
                </a:cubicBezTo>
                <a:lnTo>
                  <a:pt x="103" y="2240"/>
                </a:lnTo>
                <a:cubicBezTo>
                  <a:pt x="103" y="2243"/>
                  <a:pt x="100" y="2247"/>
                  <a:pt x="98" y="2249"/>
                </a:cubicBezTo>
                <a:lnTo>
                  <a:pt x="98" y="2249"/>
                </a:lnTo>
                <a:cubicBezTo>
                  <a:pt x="56" y="2284"/>
                  <a:pt x="38" y="2335"/>
                  <a:pt x="9" y="2379"/>
                </a:cubicBezTo>
                <a:lnTo>
                  <a:pt x="9" y="2379"/>
                </a:lnTo>
                <a:cubicBezTo>
                  <a:pt x="3" y="2389"/>
                  <a:pt x="0" y="2399"/>
                  <a:pt x="5" y="2409"/>
                </a:cubicBezTo>
                <a:lnTo>
                  <a:pt x="5" y="2409"/>
                </a:lnTo>
                <a:cubicBezTo>
                  <a:pt x="15" y="2435"/>
                  <a:pt x="27" y="2457"/>
                  <a:pt x="46" y="2478"/>
                </a:cubicBezTo>
                <a:lnTo>
                  <a:pt x="46" y="2478"/>
                </a:lnTo>
                <a:cubicBezTo>
                  <a:pt x="105" y="2544"/>
                  <a:pt x="173" y="2597"/>
                  <a:pt x="252" y="2638"/>
                </a:cubicBezTo>
                <a:lnTo>
                  <a:pt x="252" y="2638"/>
                </a:lnTo>
                <a:cubicBezTo>
                  <a:pt x="265" y="2645"/>
                  <a:pt x="280" y="2651"/>
                  <a:pt x="282" y="2670"/>
                </a:cubicBezTo>
                <a:lnTo>
                  <a:pt x="282" y="2670"/>
                </a:lnTo>
                <a:cubicBezTo>
                  <a:pt x="278" y="2682"/>
                  <a:pt x="275" y="2694"/>
                  <a:pt x="276" y="2707"/>
                </a:cubicBezTo>
                <a:lnTo>
                  <a:pt x="276" y="2707"/>
                </a:lnTo>
                <a:cubicBezTo>
                  <a:pt x="275" y="2708"/>
                  <a:pt x="273" y="2709"/>
                  <a:pt x="273" y="2711"/>
                </a:cubicBezTo>
                <a:lnTo>
                  <a:pt x="273" y="2711"/>
                </a:lnTo>
                <a:cubicBezTo>
                  <a:pt x="253" y="2796"/>
                  <a:pt x="247" y="2883"/>
                  <a:pt x="260" y="2970"/>
                </a:cubicBezTo>
                <a:lnTo>
                  <a:pt x="260" y="2970"/>
                </a:lnTo>
                <a:cubicBezTo>
                  <a:pt x="266" y="3009"/>
                  <a:pt x="314" y="3064"/>
                  <a:pt x="351" y="3072"/>
                </a:cubicBezTo>
                <a:lnTo>
                  <a:pt x="351" y="3072"/>
                </a:lnTo>
                <a:cubicBezTo>
                  <a:pt x="359" y="3082"/>
                  <a:pt x="373" y="3087"/>
                  <a:pt x="378" y="3099"/>
                </a:cubicBezTo>
                <a:lnTo>
                  <a:pt x="378" y="3099"/>
                </a:lnTo>
                <a:cubicBezTo>
                  <a:pt x="378" y="3119"/>
                  <a:pt x="391" y="3135"/>
                  <a:pt x="395" y="3153"/>
                </a:cubicBezTo>
                <a:lnTo>
                  <a:pt x="395" y="3153"/>
                </a:lnTo>
                <a:lnTo>
                  <a:pt x="395" y="3153"/>
                </a:lnTo>
                <a:cubicBezTo>
                  <a:pt x="404" y="3166"/>
                  <a:pt x="404" y="3184"/>
                  <a:pt x="415" y="3196"/>
                </a:cubicBezTo>
                <a:lnTo>
                  <a:pt x="415" y="3196"/>
                </a:lnTo>
                <a:lnTo>
                  <a:pt x="415" y="3196"/>
                </a:lnTo>
                <a:lnTo>
                  <a:pt x="415" y="3196"/>
                </a:lnTo>
                <a:cubicBezTo>
                  <a:pt x="434" y="3251"/>
                  <a:pt x="457" y="3304"/>
                  <a:pt x="480" y="3357"/>
                </a:cubicBezTo>
                <a:lnTo>
                  <a:pt x="480" y="3357"/>
                </a:lnTo>
                <a:cubicBezTo>
                  <a:pt x="489" y="3384"/>
                  <a:pt x="498" y="3411"/>
                  <a:pt x="507" y="3438"/>
                </a:cubicBezTo>
                <a:lnTo>
                  <a:pt x="507" y="3438"/>
                </a:lnTo>
                <a:cubicBezTo>
                  <a:pt x="516" y="3461"/>
                  <a:pt x="521" y="3486"/>
                  <a:pt x="534" y="3508"/>
                </a:cubicBezTo>
                <a:lnTo>
                  <a:pt x="534" y="3508"/>
                </a:lnTo>
                <a:cubicBezTo>
                  <a:pt x="534" y="3513"/>
                  <a:pt x="536" y="3518"/>
                  <a:pt x="539" y="3522"/>
                </a:cubicBezTo>
                <a:lnTo>
                  <a:pt x="539" y="3522"/>
                </a:lnTo>
                <a:cubicBezTo>
                  <a:pt x="565" y="3563"/>
                  <a:pt x="589" y="3605"/>
                  <a:pt x="608" y="3649"/>
                </a:cubicBezTo>
                <a:lnTo>
                  <a:pt x="608" y="3649"/>
                </a:lnTo>
                <a:cubicBezTo>
                  <a:pt x="641" y="3731"/>
                  <a:pt x="692" y="3800"/>
                  <a:pt x="752" y="3863"/>
                </a:cubicBezTo>
                <a:lnTo>
                  <a:pt x="752" y="3863"/>
                </a:lnTo>
                <a:cubicBezTo>
                  <a:pt x="772" y="3890"/>
                  <a:pt x="795" y="3914"/>
                  <a:pt x="818" y="3938"/>
                </a:cubicBezTo>
                <a:lnTo>
                  <a:pt x="818" y="3938"/>
                </a:lnTo>
                <a:cubicBezTo>
                  <a:pt x="820" y="3948"/>
                  <a:pt x="826" y="3953"/>
                  <a:pt x="833" y="3960"/>
                </a:cubicBezTo>
                <a:lnTo>
                  <a:pt x="833" y="3960"/>
                </a:lnTo>
                <a:cubicBezTo>
                  <a:pt x="869" y="3994"/>
                  <a:pt x="906" y="4028"/>
                  <a:pt x="942" y="4062"/>
                </a:cubicBezTo>
                <a:lnTo>
                  <a:pt x="942" y="4062"/>
                </a:lnTo>
                <a:cubicBezTo>
                  <a:pt x="951" y="4074"/>
                  <a:pt x="961" y="4086"/>
                  <a:pt x="974" y="4094"/>
                </a:cubicBezTo>
                <a:lnTo>
                  <a:pt x="974" y="4094"/>
                </a:lnTo>
                <a:lnTo>
                  <a:pt x="974" y="4094"/>
                </a:lnTo>
                <a:cubicBezTo>
                  <a:pt x="994" y="4110"/>
                  <a:pt x="1015" y="4124"/>
                  <a:pt x="1031" y="4142"/>
                </a:cubicBezTo>
                <a:lnTo>
                  <a:pt x="1031" y="4142"/>
                </a:lnTo>
                <a:cubicBezTo>
                  <a:pt x="1083" y="4198"/>
                  <a:pt x="1142" y="4245"/>
                  <a:pt x="1206" y="4286"/>
                </a:cubicBezTo>
                <a:lnTo>
                  <a:pt x="1206" y="4286"/>
                </a:lnTo>
                <a:cubicBezTo>
                  <a:pt x="1288" y="4339"/>
                  <a:pt x="1365" y="4399"/>
                  <a:pt x="1447" y="4453"/>
                </a:cubicBezTo>
                <a:lnTo>
                  <a:pt x="1447" y="4453"/>
                </a:lnTo>
                <a:cubicBezTo>
                  <a:pt x="1558" y="4525"/>
                  <a:pt x="1676" y="4587"/>
                  <a:pt x="1796" y="4644"/>
                </a:cubicBezTo>
                <a:lnTo>
                  <a:pt x="1796" y="4644"/>
                </a:lnTo>
                <a:lnTo>
                  <a:pt x="1796" y="4644"/>
                </a:lnTo>
                <a:cubicBezTo>
                  <a:pt x="1798" y="4645"/>
                  <a:pt x="1800" y="4646"/>
                  <a:pt x="1802" y="4648"/>
                </a:cubicBezTo>
                <a:lnTo>
                  <a:pt x="1802" y="4648"/>
                </a:lnTo>
                <a:cubicBezTo>
                  <a:pt x="1838" y="4668"/>
                  <a:pt x="1871" y="4692"/>
                  <a:pt x="1909" y="4708"/>
                </a:cubicBezTo>
                <a:lnTo>
                  <a:pt x="1909" y="4708"/>
                </a:lnTo>
                <a:cubicBezTo>
                  <a:pt x="1945" y="4725"/>
                  <a:pt x="1982" y="4743"/>
                  <a:pt x="2017" y="4760"/>
                </a:cubicBezTo>
                <a:lnTo>
                  <a:pt x="2017" y="4760"/>
                </a:lnTo>
                <a:cubicBezTo>
                  <a:pt x="2039" y="4772"/>
                  <a:pt x="2060" y="4785"/>
                  <a:pt x="2082" y="4797"/>
                </a:cubicBezTo>
                <a:lnTo>
                  <a:pt x="2082" y="4797"/>
                </a:lnTo>
                <a:cubicBezTo>
                  <a:pt x="2096" y="4804"/>
                  <a:pt x="2110" y="4804"/>
                  <a:pt x="2124" y="4797"/>
                </a:cubicBezTo>
                <a:lnTo>
                  <a:pt x="2124" y="4797"/>
                </a:lnTo>
                <a:cubicBezTo>
                  <a:pt x="2137" y="4790"/>
                  <a:pt x="2147" y="4793"/>
                  <a:pt x="2158" y="4800"/>
                </a:cubicBezTo>
                <a:lnTo>
                  <a:pt x="2158" y="4800"/>
                </a:lnTo>
                <a:cubicBezTo>
                  <a:pt x="2207" y="4835"/>
                  <a:pt x="2261" y="4844"/>
                  <a:pt x="2318" y="4841"/>
                </a:cubicBezTo>
                <a:lnTo>
                  <a:pt x="2318" y="4841"/>
                </a:lnTo>
                <a:cubicBezTo>
                  <a:pt x="2342" y="4848"/>
                  <a:pt x="2357" y="4842"/>
                  <a:pt x="2373" y="4819"/>
                </a:cubicBezTo>
                <a:lnTo>
                  <a:pt x="2373" y="4819"/>
                </a:lnTo>
                <a:cubicBezTo>
                  <a:pt x="2399" y="4779"/>
                  <a:pt x="2433" y="4744"/>
                  <a:pt x="2484" y="4735"/>
                </a:cubicBezTo>
                <a:lnTo>
                  <a:pt x="2484" y="4735"/>
                </a:lnTo>
                <a:cubicBezTo>
                  <a:pt x="2502" y="4731"/>
                  <a:pt x="2511" y="4718"/>
                  <a:pt x="2520" y="4704"/>
                </a:cubicBezTo>
                <a:lnTo>
                  <a:pt x="2520" y="4704"/>
                </a:lnTo>
                <a:cubicBezTo>
                  <a:pt x="2526" y="4695"/>
                  <a:pt x="2533" y="4688"/>
                  <a:pt x="2541" y="4680"/>
                </a:cubicBezTo>
                <a:lnTo>
                  <a:pt x="2541" y="4680"/>
                </a:lnTo>
                <a:cubicBezTo>
                  <a:pt x="2572" y="4654"/>
                  <a:pt x="2602" y="4626"/>
                  <a:pt x="2630" y="4597"/>
                </a:cubicBezTo>
                <a:lnTo>
                  <a:pt x="2630" y="4597"/>
                </a:lnTo>
                <a:cubicBezTo>
                  <a:pt x="2655" y="4571"/>
                  <a:pt x="2675" y="4541"/>
                  <a:pt x="2706" y="4519"/>
                </a:cubicBezTo>
                <a:lnTo>
                  <a:pt x="2706" y="4519"/>
                </a:lnTo>
                <a:lnTo>
                  <a:pt x="2706" y="4519"/>
                </a:lnTo>
                <a:cubicBezTo>
                  <a:pt x="2719" y="4515"/>
                  <a:pt x="2733" y="4511"/>
                  <a:pt x="2747" y="4507"/>
                </a:cubicBezTo>
                <a:lnTo>
                  <a:pt x="2747" y="4507"/>
                </a:lnTo>
                <a:cubicBezTo>
                  <a:pt x="2755" y="4507"/>
                  <a:pt x="2763" y="4511"/>
                  <a:pt x="2766" y="4517"/>
                </a:cubicBezTo>
                <a:lnTo>
                  <a:pt x="2766" y="4517"/>
                </a:lnTo>
                <a:cubicBezTo>
                  <a:pt x="2777" y="4541"/>
                  <a:pt x="2796" y="4553"/>
                  <a:pt x="2821" y="4562"/>
                </a:cubicBezTo>
                <a:lnTo>
                  <a:pt x="2821" y="4562"/>
                </a:lnTo>
                <a:cubicBezTo>
                  <a:pt x="2835" y="4567"/>
                  <a:pt x="2840" y="4578"/>
                  <a:pt x="2820" y="4585"/>
                </a:cubicBezTo>
                <a:lnTo>
                  <a:pt x="2820" y="4585"/>
                </a:lnTo>
                <a:cubicBezTo>
                  <a:pt x="2813" y="4588"/>
                  <a:pt x="2811" y="4597"/>
                  <a:pt x="2816" y="4604"/>
                </a:cubicBezTo>
                <a:lnTo>
                  <a:pt x="2816" y="4604"/>
                </a:lnTo>
                <a:cubicBezTo>
                  <a:pt x="2822" y="4610"/>
                  <a:pt x="2826" y="4608"/>
                  <a:pt x="2831" y="4604"/>
                </a:cubicBezTo>
                <a:lnTo>
                  <a:pt x="2831" y="4604"/>
                </a:lnTo>
                <a:cubicBezTo>
                  <a:pt x="2838" y="4598"/>
                  <a:pt x="2846" y="4593"/>
                  <a:pt x="2853" y="4588"/>
                </a:cubicBezTo>
                <a:lnTo>
                  <a:pt x="2853" y="4588"/>
                </a:lnTo>
                <a:cubicBezTo>
                  <a:pt x="2857" y="4584"/>
                  <a:pt x="2862" y="4581"/>
                  <a:pt x="2867" y="4585"/>
                </a:cubicBezTo>
                <a:lnTo>
                  <a:pt x="2867" y="4585"/>
                </a:lnTo>
                <a:cubicBezTo>
                  <a:pt x="2872" y="4591"/>
                  <a:pt x="2866" y="4595"/>
                  <a:pt x="2863" y="4599"/>
                </a:cubicBezTo>
                <a:lnTo>
                  <a:pt x="2863" y="4599"/>
                </a:lnTo>
                <a:cubicBezTo>
                  <a:pt x="2853" y="4611"/>
                  <a:pt x="2846" y="4624"/>
                  <a:pt x="2867" y="4632"/>
                </a:cubicBezTo>
                <a:lnTo>
                  <a:pt x="2867" y="4632"/>
                </a:lnTo>
                <a:cubicBezTo>
                  <a:pt x="2876" y="4636"/>
                  <a:pt x="2875" y="4644"/>
                  <a:pt x="2874" y="4653"/>
                </a:cubicBezTo>
                <a:lnTo>
                  <a:pt x="2874" y="4653"/>
                </a:lnTo>
                <a:cubicBezTo>
                  <a:pt x="2873" y="4679"/>
                  <a:pt x="2862" y="4706"/>
                  <a:pt x="2885" y="4731"/>
                </a:cubicBezTo>
                <a:lnTo>
                  <a:pt x="2885" y="4731"/>
                </a:lnTo>
                <a:cubicBezTo>
                  <a:pt x="2893" y="4740"/>
                  <a:pt x="2897" y="4756"/>
                  <a:pt x="2896" y="4768"/>
                </a:cubicBezTo>
                <a:lnTo>
                  <a:pt x="2896" y="4768"/>
                </a:lnTo>
                <a:cubicBezTo>
                  <a:pt x="2895" y="4789"/>
                  <a:pt x="2886" y="4812"/>
                  <a:pt x="2914" y="4818"/>
                </a:cubicBezTo>
                <a:lnTo>
                  <a:pt x="2914" y="4818"/>
                </a:lnTo>
                <a:cubicBezTo>
                  <a:pt x="2933" y="4822"/>
                  <a:pt x="2952" y="4837"/>
                  <a:pt x="2973" y="4830"/>
                </a:cubicBezTo>
                <a:lnTo>
                  <a:pt x="2973" y="4830"/>
                </a:lnTo>
                <a:cubicBezTo>
                  <a:pt x="2986" y="4828"/>
                  <a:pt x="2999" y="4834"/>
                  <a:pt x="3011" y="4825"/>
                </a:cubicBezTo>
                <a:lnTo>
                  <a:pt x="3011" y="4825"/>
                </a:lnTo>
                <a:lnTo>
                  <a:pt x="3011" y="4825"/>
                </a:lnTo>
                <a:lnTo>
                  <a:pt x="3011" y="4825"/>
                </a:lnTo>
                <a:cubicBezTo>
                  <a:pt x="3067" y="4818"/>
                  <a:pt x="3122" y="4810"/>
                  <a:pt x="3177" y="4803"/>
                </a:cubicBezTo>
                <a:lnTo>
                  <a:pt x="3177" y="4803"/>
                </a:lnTo>
                <a:cubicBezTo>
                  <a:pt x="3218" y="4828"/>
                  <a:pt x="3249" y="4807"/>
                  <a:pt x="3280" y="4782"/>
                </a:cubicBezTo>
                <a:lnTo>
                  <a:pt x="3280" y="4782"/>
                </a:lnTo>
                <a:lnTo>
                  <a:pt x="3280" y="4782"/>
                </a:lnTo>
                <a:cubicBezTo>
                  <a:pt x="3289" y="4779"/>
                  <a:pt x="3298" y="4775"/>
                  <a:pt x="3308" y="4771"/>
                </a:cubicBezTo>
                <a:lnTo>
                  <a:pt x="3308" y="4771"/>
                </a:lnTo>
                <a:lnTo>
                  <a:pt x="3308" y="4771"/>
                </a:lnTo>
                <a:lnTo>
                  <a:pt x="3308" y="4771"/>
                </a:lnTo>
                <a:cubicBezTo>
                  <a:pt x="3343" y="4767"/>
                  <a:pt x="3374" y="4752"/>
                  <a:pt x="3409" y="4743"/>
                </a:cubicBezTo>
                <a:lnTo>
                  <a:pt x="3409" y="4743"/>
                </a:lnTo>
                <a:cubicBezTo>
                  <a:pt x="3467" y="4746"/>
                  <a:pt x="3526" y="4745"/>
                  <a:pt x="3584" y="4737"/>
                </a:cubicBezTo>
                <a:lnTo>
                  <a:pt x="3584" y="4737"/>
                </a:lnTo>
                <a:cubicBezTo>
                  <a:pt x="3606" y="4735"/>
                  <a:pt x="3629" y="4738"/>
                  <a:pt x="3649" y="4725"/>
                </a:cubicBezTo>
                <a:lnTo>
                  <a:pt x="3649" y="4725"/>
                </a:lnTo>
                <a:cubicBezTo>
                  <a:pt x="3703" y="4691"/>
                  <a:pt x="3760" y="4660"/>
                  <a:pt x="3818" y="4634"/>
                </a:cubicBezTo>
                <a:lnTo>
                  <a:pt x="3818" y="4634"/>
                </a:lnTo>
                <a:cubicBezTo>
                  <a:pt x="3829" y="4628"/>
                  <a:pt x="3831" y="4620"/>
                  <a:pt x="3828" y="4610"/>
                </a:cubicBezTo>
                <a:lnTo>
                  <a:pt x="3833" y="4605"/>
                </a:lnTo>
                <a:lnTo>
                  <a:pt x="3833" y="4605"/>
                </a:lnTo>
                <a:cubicBezTo>
                  <a:pt x="3922" y="4562"/>
                  <a:pt x="4017" y="4535"/>
                  <a:pt x="4104" y="4488"/>
                </a:cubicBezTo>
                <a:lnTo>
                  <a:pt x="4104" y="4488"/>
                </a:lnTo>
                <a:cubicBezTo>
                  <a:pt x="4185" y="4444"/>
                  <a:pt x="4267" y="4400"/>
                  <a:pt x="4349" y="4357"/>
                </a:cubicBezTo>
                <a:lnTo>
                  <a:pt x="4349" y="4357"/>
                </a:lnTo>
                <a:cubicBezTo>
                  <a:pt x="4400" y="4360"/>
                  <a:pt x="4442" y="4334"/>
                  <a:pt x="4483" y="4311"/>
                </a:cubicBezTo>
                <a:lnTo>
                  <a:pt x="4483" y="4311"/>
                </a:lnTo>
                <a:cubicBezTo>
                  <a:pt x="4494" y="4305"/>
                  <a:pt x="4502" y="4300"/>
                  <a:pt x="4513" y="4308"/>
                </a:cubicBezTo>
                <a:lnTo>
                  <a:pt x="4513" y="4308"/>
                </a:lnTo>
                <a:cubicBezTo>
                  <a:pt x="4522" y="4316"/>
                  <a:pt x="4530" y="4312"/>
                  <a:pt x="4535" y="4305"/>
                </a:cubicBezTo>
                <a:lnTo>
                  <a:pt x="4535" y="4305"/>
                </a:lnTo>
                <a:cubicBezTo>
                  <a:pt x="4555" y="4279"/>
                  <a:pt x="4587" y="4268"/>
                  <a:pt x="4606" y="4241"/>
                </a:cubicBezTo>
                <a:lnTo>
                  <a:pt x="4606" y="4241"/>
                </a:lnTo>
                <a:cubicBezTo>
                  <a:pt x="4617" y="4227"/>
                  <a:pt x="4615" y="4212"/>
                  <a:pt x="4625" y="4199"/>
                </a:cubicBezTo>
                <a:lnTo>
                  <a:pt x="4625" y="4199"/>
                </a:lnTo>
                <a:cubicBezTo>
                  <a:pt x="4655" y="4161"/>
                  <a:pt x="4686" y="4125"/>
                  <a:pt x="4711" y="4084"/>
                </a:cubicBezTo>
                <a:lnTo>
                  <a:pt x="4711" y="4084"/>
                </a:lnTo>
                <a:cubicBezTo>
                  <a:pt x="4719" y="4072"/>
                  <a:pt x="4727" y="4061"/>
                  <a:pt x="4740" y="4051"/>
                </a:cubicBezTo>
                <a:lnTo>
                  <a:pt x="4740" y="4051"/>
                </a:lnTo>
                <a:cubicBezTo>
                  <a:pt x="4768" y="4032"/>
                  <a:pt x="4789" y="4005"/>
                  <a:pt x="4806" y="3976"/>
                </a:cubicBezTo>
                <a:lnTo>
                  <a:pt x="4806" y="3976"/>
                </a:lnTo>
                <a:cubicBezTo>
                  <a:pt x="4818" y="3964"/>
                  <a:pt x="4822" y="3943"/>
                  <a:pt x="4835" y="3936"/>
                </a:cubicBezTo>
                <a:lnTo>
                  <a:pt x="4835" y="3936"/>
                </a:lnTo>
                <a:cubicBezTo>
                  <a:pt x="4859" y="3922"/>
                  <a:pt x="4873" y="3901"/>
                  <a:pt x="4881" y="3878"/>
                </a:cubicBezTo>
                <a:lnTo>
                  <a:pt x="4881" y="3878"/>
                </a:lnTo>
                <a:cubicBezTo>
                  <a:pt x="4893" y="3844"/>
                  <a:pt x="4924" y="3826"/>
                  <a:pt x="4942" y="3799"/>
                </a:cubicBezTo>
                <a:lnTo>
                  <a:pt x="4942" y="3799"/>
                </a:lnTo>
                <a:cubicBezTo>
                  <a:pt x="4948" y="3791"/>
                  <a:pt x="4955" y="3794"/>
                  <a:pt x="4961" y="3798"/>
                </a:cubicBezTo>
                <a:lnTo>
                  <a:pt x="4961" y="3798"/>
                </a:lnTo>
                <a:lnTo>
                  <a:pt x="4961" y="3798"/>
                </a:lnTo>
                <a:cubicBezTo>
                  <a:pt x="4962" y="3799"/>
                  <a:pt x="4962" y="3801"/>
                  <a:pt x="4962" y="3803"/>
                </a:cubicBezTo>
                <a:lnTo>
                  <a:pt x="4962" y="3803"/>
                </a:lnTo>
                <a:lnTo>
                  <a:pt x="4962" y="3803"/>
                </a:lnTo>
                <a:lnTo>
                  <a:pt x="4962" y="3803"/>
                </a:lnTo>
                <a:lnTo>
                  <a:pt x="4962" y="3803"/>
                </a:lnTo>
                <a:lnTo>
                  <a:pt x="4962" y="3803"/>
                </a:lnTo>
                <a:cubicBezTo>
                  <a:pt x="4960" y="3818"/>
                  <a:pt x="4962" y="3830"/>
                  <a:pt x="4975" y="3840"/>
                </a:cubicBezTo>
                <a:lnTo>
                  <a:pt x="4975" y="3840"/>
                </a:lnTo>
                <a:cubicBezTo>
                  <a:pt x="4993" y="3855"/>
                  <a:pt x="5011" y="3868"/>
                  <a:pt x="5037" y="3862"/>
                </a:cubicBezTo>
                <a:lnTo>
                  <a:pt x="5037" y="3862"/>
                </a:lnTo>
                <a:lnTo>
                  <a:pt x="5037" y="3862"/>
                </a:lnTo>
                <a:cubicBezTo>
                  <a:pt x="5059" y="3880"/>
                  <a:pt x="5079" y="3878"/>
                  <a:pt x="5096" y="3857"/>
                </a:cubicBezTo>
                <a:lnTo>
                  <a:pt x="5096" y="3857"/>
                </a:lnTo>
                <a:cubicBezTo>
                  <a:pt x="5105" y="3844"/>
                  <a:pt x="5116" y="3838"/>
                  <a:pt x="5132" y="3834"/>
                </a:cubicBezTo>
                <a:lnTo>
                  <a:pt x="5132" y="3834"/>
                </a:lnTo>
                <a:cubicBezTo>
                  <a:pt x="5154" y="3827"/>
                  <a:pt x="5183" y="3823"/>
                  <a:pt x="5192" y="3792"/>
                </a:cubicBezTo>
                <a:lnTo>
                  <a:pt x="5192" y="3792"/>
                </a:lnTo>
                <a:cubicBezTo>
                  <a:pt x="5198" y="3771"/>
                  <a:pt x="5220" y="3761"/>
                  <a:pt x="5239" y="3758"/>
                </a:cubicBezTo>
                <a:lnTo>
                  <a:pt x="5239" y="3758"/>
                </a:lnTo>
                <a:cubicBezTo>
                  <a:pt x="5268" y="3755"/>
                  <a:pt x="5282" y="3734"/>
                  <a:pt x="5300" y="3717"/>
                </a:cubicBezTo>
                <a:lnTo>
                  <a:pt x="5300" y="3717"/>
                </a:lnTo>
                <a:lnTo>
                  <a:pt x="5300" y="3717"/>
                </a:lnTo>
                <a:cubicBezTo>
                  <a:pt x="5316" y="3710"/>
                  <a:pt x="5334" y="3706"/>
                  <a:pt x="5338" y="3685"/>
                </a:cubicBezTo>
                <a:lnTo>
                  <a:pt x="5338" y="3685"/>
                </a:lnTo>
                <a:lnTo>
                  <a:pt x="5338" y="3685"/>
                </a:lnTo>
                <a:cubicBezTo>
                  <a:pt x="5340" y="3683"/>
                  <a:pt x="5341" y="3681"/>
                  <a:pt x="5343" y="3680"/>
                </a:cubicBezTo>
                <a:lnTo>
                  <a:pt x="5343" y="3680"/>
                </a:lnTo>
                <a:cubicBezTo>
                  <a:pt x="5365" y="3673"/>
                  <a:pt x="5365" y="3644"/>
                  <a:pt x="5386" y="3637"/>
                </a:cubicBezTo>
                <a:lnTo>
                  <a:pt x="5386" y="3637"/>
                </a:lnTo>
                <a:cubicBezTo>
                  <a:pt x="5388" y="3635"/>
                  <a:pt x="5390" y="3633"/>
                  <a:pt x="5392" y="3632"/>
                </a:cubicBezTo>
                <a:lnTo>
                  <a:pt x="5392" y="3632"/>
                </a:lnTo>
                <a:cubicBezTo>
                  <a:pt x="5405" y="3628"/>
                  <a:pt x="5425" y="3640"/>
                  <a:pt x="5429" y="3616"/>
                </a:cubicBezTo>
                <a:lnTo>
                  <a:pt x="5429" y="3616"/>
                </a:lnTo>
                <a:cubicBezTo>
                  <a:pt x="5446" y="3614"/>
                  <a:pt x="5457" y="3604"/>
                  <a:pt x="5469" y="3595"/>
                </a:cubicBezTo>
                <a:lnTo>
                  <a:pt x="5469" y="3595"/>
                </a:lnTo>
                <a:lnTo>
                  <a:pt x="5469" y="3595"/>
                </a:lnTo>
                <a:lnTo>
                  <a:pt x="5469" y="3595"/>
                </a:lnTo>
                <a:cubicBezTo>
                  <a:pt x="5470" y="3595"/>
                  <a:pt x="5470" y="3594"/>
                  <a:pt x="5471" y="3593"/>
                </a:cubicBezTo>
                <a:lnTo>
                  <a:pt x="5471" y="3593"/>
                </a:lnTo>
                <a:lnTo>
                  <a:pt x="5471" y="3593"/>
                </a:lnTo>
                <a:lnTo>
                  <a:pt x="5471" y="3593"/>
                </a:lnTo>
                <a:lnTo>
                  <a:pt x="5471" y="3593"/>
                </a:lnTo>
                <a:cubicBezTo>
                  <a:pt x="5484" y="3593"/>
                  <a:pt x="5495" y="3588"/>
                  <a:pt x="5507" y="3584"/>
                </a:cubicBezTo>
                <a:lnTo>
                  <a:pt x="5507" y="3584"/>
                </a:lnTo>
                <a:cubicBezTo>
                  <a:pt x="5547" y="3571"/>
                  <a:pt x="5584" y="3548"/>
                  <a:pt x="5622" y="3529"/>
                </a:cubicBezTo>
                <a:lnTo>
                  <a:pt x="5622" y="3529"/>
                </a:lnTo>
                <a:cubicBezTo>
                  <a:pt x="5674" y="3504"/>
                  <a:pt x="5714" y="3466"/>
                  <a:pt x="5734" y="3410"/>
                </a:cubicBezTo>
                <a:lnTo>
                  <a:pt x="5734" y="3410"/>
                </a:lnTo>
                <a:cubicBezTo>
                  <a:pt x="5740" y="3391"/>
                  <a:pt x="5745" y="3371"/>
                  <a:pt x="5749" y="3351"/>
                </a:cubicBezTo>
                <a:lnTo>
                  <a:pt x="5749" y="3351"/>
                </a:lnTo>
                <a:cubicBezTo>
                  <a:pt x="5754" y="3326"/>
                  <a:pt x="5752" y="3301"/>
                  <a:pt x="5740" y="327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10" name="Shape 2641"/>
          <p:cNvSpPr/>
          <p:nvPr/>
        </p:nvSpPr>
        <p:spPr>
          <a:xfrm>
            <a:off x="2729972" y="3164949"/>
            <a:ext cx="828391" cy="5271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bg1"/>
              </a:solidFill>
              <a:latin typeface="Encode Sans Light" pitchFamily="2" charset="77"/>
              <a:ea typeface="Roboto Regular" charset="0"/>
              <a:cs typeface="Abhaya Libre" panose="02000603000000000000" pitchFamily="2" charset="77"/>
            </a:endParaRPr>
          </a:p>
        </p:txBody>
      </p:sp>
      <p:sp>
        <p:nvSpPr>
          <p:cNvPr id="11" name="Shape 2688"/>
          <p:cNvSpPr/>
          <p:nvPr/>
        </p:nvSpPr>
        <p:spPr>
          <a:xfrm>
            <a:off x="5678363" y="3082678"/>
            <a:ext cx="828390" cy="8283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bg1"/>
              </a:solidFill>
              <a:latin typeface="Encode Sans Light" pitchFamily="2" charset="77"/>
              <a:ea typeface="Roboto Regular" charset="0"/>
              <a:cs typeface="Abhaya Libre" panose="02000603000000000000" pitchFamily="2" charset="77"/>
            </a:endParaRPr>
          </a:p>
        </p:txBody>
      </p:sp>
      <p:sp>
        <p:nvSpPr>
          <p:cNvPr id="12" name="Shape 2783"/>
          <p:cNvSpPr/>
          <p:nvPr/>
        </p:nvSpPr>
        <p:spPr>
          <a:xfrm>
            <a:off x="8641933" y="3116854"/>
            <a:ext cx="828390" cy="7154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bg1"/>
              </a:solidFill>
              <a:latin typeface="Encode Sans Light" pitchFamily="2" charset="77"/>
              <a:ea typeface="Roboto Regular" charset="0"/>
              <a:cs typeface="Abhaya Libre" panose="02000603000000000000" pitchFamily="2" charset="7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265402" y="4722468"/>
            <a:ext cx="156324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>
                <a:latin typeface="Abril Fatface" panose="02000503000000020003" pitchFamily="2" charset="77"/>
                <a:ea typeface="Nunito Bold" charset="0"/>
                <a:cs typeface="Abhaya Libre Medium" panose="02000603000000000000" pitchFamily="2" charset="77"/>
              </a:rPr>
              <a:t>Service 03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88733" y="4707952"/>
            <a:ext cx="152157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>
                <a:latin typeface="Abril Fatface" panose="02000503000000020003" pitchFamily="2" charset="77"/>
                <a:ea typeface="Nunito Bold" charset="0"/>
                <a:cs typeface="Abhaya Libre Medium" panose="02000603000000000000" pitchFamily="2" charset="77"/>
              </a:rPr>
              <a:t>Service 01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27690" y="4707953"/>
            <a:ext cx="155683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>
                <a:latin typeface="Abril Fatface" panose="02000503000000020003" pitchFamily="2" charset="77"/>
                <a:ea typeface="Nunito Bold" charset="0"/>
                <a:cs typeface="Abhaya Libre Medium" panose="02000603000000000000" pitchFamily="2" charset="77"/>
              </a:rPr>
              <a:t>Service 02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3223EF-3C28-CD44-8631-B0D3A78B67DB}"/>
              </a:ext>
            </a:extLst>
          </p:cNvPr>
          <p:cNvSpPr txBox="1"/>
          <p:nvPr/>
        </p:nvSpPr>
        <p:spPr>
          <a:xfrm>
            <a:off x="550863" y="549275"/>
            <a:ext cx="1109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ea typeface="Nunito Bold" charset="0"/>
                <a:cs typeface="Arima Madurai" pitchFamily="2" charset="77"/>
              </a:rPr>
              <a:t>Features with icons</a:t>
            </a:r>
          </a:p>
        </p:txBody>
      </p:sp>
      <p:sp>
        <p:nvSpPr>
          <p:cNvPr id="19" name="Freeform 1">
            <a:extLst>
              <a:ext uri="{FF2B5EF4-FFF2-40B4-BE49-F238E27FC236}">
                <a16:creationId xmlns:a16="http://schemas.microsoft.com/office/drawing/2014/main" id="{B6926347-1132-5A49-AFEE-3415F7CDC2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5250" y="457200"/>
            <a:ext cx="1588" cy="1588"/>
          </a:xfrm>
          <a:custGeom>
            <a:avLst/>
            <a:gdLst>
              <a:gd name="T0" fmla="*/ 3 w 4"/>
              <a:gd name="T1" fmla="*/ 0 h 1"/>
              <a:gd name="T2" fmla="*/ 0 w 4"/>
              <a:gd name="T3" fmla="*/ 0 h 1"/>
              <a:gd name="T4" fmla="*/ 0 w 4"/>
              <a:gd name="T5" fmla="*/ 0 h 1"/>
              <a:gd name="T6" fmla="*/ 3 w 4"/>
              <a:gd name="T7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1">
                <a:moveTo>
                  <a:pt x="3" y="0"/>
                </a:moveTo>
                <a:lnTo>
                  <a:pt x="0" y="0"/>
                </a:lnTo>
                <a:lnTo>
                  <a:pt x="0" y="0"/>
                </a:lnTo>
                <a:cubicBezTo>
                  <a:pt x="1" y="0"/>
                  <a:pt x="2" y="0"/>
                  <a:pt x="3" y="0"/>
                </a:cubicBezTo>
              </a:path>
            </a:pathLst>
          </a:custGeom>
          <a:solidFill>
            <a:srgbClr val="46464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0" name="Freeform 2">
            <a:extLst>
              <a:ext uri="{FF2B5EF4-FFF2-40B4-BE49-F238E27FC236}">
                <a16:creationId xmlns:a16="http://schemas.microsoft.com/office/drawing/2014/main" id="{192437BA-DBE6-9949-8AC3-D9BAF2EF9C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3663" y="717550"/>
            <a:ext cx="6350" cy="1588"/>
          </a:xfrm>
          <a:custGeom>
            <a:avLst/>
            <a:gdLst>
              <a:gd name="T0" fmla="*/ 9 w 17"/>
              <a:gd name="T1" fmla="*/ 0 h 1"/>
              <a:gd name="T2" fmla="*/ 9 w 17"/>
              <a:gd name="T3" fmla="*/ 0 h 1"/>
              <a:gd name="T4" fmla="*/ 15 w 17"/>
              <a:gd name="T5" fmla="*/ 0 h 1"/>
              <a:gd name="T6" fmla="*/ 15 w 17"/>
              <a:gd name="T7" fmla="*/ 0 h 1"/>
              <a:gd name="T8" fmla="*/ 9 w 17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" h="1">
                <a:moveTo>
                  <a:pt x="9" y="0"/>
                </a:moveTo>
                <a:lnTo>
                  <a:pt x="9" y="0"/>
                </a:lnTo>
                <a:cubicBezTo>
                  <a:pt x="11" y="0"/>
                  <a:pt x="13" y="0"/>
                  <a:pt x="15" y="0"/>
                </a:cubicBezTo>
                <a:lnTo>
                  <a:pt x="15" y="0"/>
                </a:lnTo>
                <a:cubicBezTo>
                  <a:pt x="16" y="0"/>
                  <a:pt x="0" y="0"/>
                  <a:pt x="9" y="0"/>
                </a:cubicBezTo>
              </a:path>
            </a:pathLst>
          </a:custGeom>
          <a:solidFill>
            <a:srgbClr val="46464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2B8107D7-4D0B-0F4F-ACCC-FF33C71E3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8725" y="6142038"/>
            <a:ext cx="1588" cy="1587"/>
          </a:xfrm>
          <a:custGeom>
            <a:avLst/>
            <a:gdLst>
              <a:gd name="T0" fmla="*/ 0 w 1"/>
              <a:gd name="T1" fmla="*/ 0 h 2"/>
              <a:gd name="T2" fmla="*/ 0 w 1"/>
              <a:gd name="T3" fmla="*/ 0 h 2"/>
              <a:gd name="T4" fmla="*/ 0 w 1"/>
              <a:gd name="T5" fmla="*/ 1 h 2"/>
              <a:gd name="T6" fmla="*/ 0 w 1"/>
              <a:gd name="T7" fmla="*/ 1 h 2"/>
              <a:gd name="T8" fmla="*/ 0 w 1"/>
              <a:gd name="T9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2">
                <a:moveTo>
                  <a:pt x="0" y="0"/>
                </a:moveTo>
                <a:lnTo>
                  <a:pt x="0" y="0"/>
                </a:lnTo>
                <a:cubicBezTo>
                  <a:pt x="0" y="1"/>
                  <a:pt x="0" y="1"/>
                  <a:pt x="0" y="1"/>
                </a:cubicBezTo>
                <a:lnTo>
                  <a:pt x="0" y="1"/>
                </a:lnTo>
                <a:lnTo>
                  <a:pt x="0" y="0"/>
                </a:lnTo>
              </a:path>
            </a:pathLst>
          </a:custGeom>
          <a:solidFill>
            <a:srgbClr val="46464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800257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037885"/>
              </p:ext>
            </p:extLst>
          </p:nvPr>
        </p:nvGraphicFramePr>
        <p:xfrm>
          <a:off x="1546584" y="2078456"/>
          <a:ext cx="9098831" cy="37012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8090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5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41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099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25310">
                <a:tc>
                  <a:txBody>
                    <a:bodyPr/>
                    <a:lstStyle/>
                    <a:p>
                      <a:pPr algn="ctr"/>
                      <a:endParaRPr lang="en-US" sz="2400" b="0" i="0" dirty="0">
                        <a:solidFill>
                          <a:schemeClr val="tx2"/>
                        </a:solidFill>
                        <a:latin typeface="Encode Sans Light" pitchFamily="2" charset="77"/>
                        <a:ea typeface="Roboto" charset="0"/>
                        <a:cs typeface="Arima Madurai" pitchFamily="2" charset="77"/>
                      </a:endParaRPr>
                    </a:p>
                  </a:txBody>
                  <a:tcPr marL="0" marR="0" marT="280416" marB="0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Encode Sans" pitchFamily="2" charset="77"/>
                          <a:cs typeface="Abhaya Libre Medium" panose="02000603000000000000" pitchFamily="2" charset="77"/>
                        </a:rPr>
                        <a:t>A</a:t>
                      </a:r>
                      <a:endParaRPr lang="en-US" sz="2400" b="0" i="0" dirty="0">
                        <a:solidFill>
                          <a:schemeClr val="bg1"/>
                        </a:solidFill>
                        <a:latin typeface="Encode Sans" pitchFamily="2" charset="77"/>
                        <a:ea typeface="Nunito Bold" charset="0"/>
                        <a:cs typeface="Abhaya Libre Medium" panose="02000603000000000000" pitchFamily="2" charset="77"/>
                      </a:endParaRPr>
                    </a:p>
                  </a:txBody>
                  <a:tcPr marL="0" marR="43235" marT="280416" marB="0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25000"/>
                        <a:lumOff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Encode Sans" pitchFamily="2" charset="77"/>
                          <a:cs typeface="Abhaya Libre Medium" panose="02000603000000000000" pitchFamily="2" charset="77"/>
                        </a:rPr>
                        <a:t>B</a:t>
                      </a:r>
                      <a:endParaRPr lang="en-US" sz="2400" b="0" i="0" dirty="0">
                        <a:solidFill>
                          <a:schemeClr val="bg1"/>
                        </a:solidFill>
                        <a:latin typeface="Encode Sans" pitchFamily="2" charset="77"/>
                        <a:ea typeface="Nunito Bold" charset="0"/>
                        <a:cs typeface="Abhaya Libre Medium" panose="02000603000000000000" pitchFamily="2" charset="77"/>
                      </a:endParaRPr>
                    </a:p>
                  </a:txBody>
                  <a:tcPr marL="0" marR="43235" marT="280416" marB="0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25000"/>
                        <a:lumOff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Encode Sans" pitchFamily="2" charset="77"/>
                          <a:cs typeface="Abhaya Libre Medium" panose="02000603000000000000" pitchFamily="2" charset="77"/>
                        </a:rPr>
                        <a:t>C</a:t>
                      </a:r>
                      <a:endParaRPr lang="en-US" sz="2400" b="0" i="0" dirty="0">
                        <a:solidFill>
                          <a:schemeClr val="bg1"/>
                        </a:solidFill>
                        <a:latin typeface="Encode Sans" pitchFamily="2" charset="77"/>
                        <a:ea typeface="Nunito Bold" charset="0"/>
                        <a:cs typeface="Abhaya Libre Medium" panose="02000603000000000000" pitchFamily="2" charset="77"/>
                      </a:endParaRPr>
                    </a:p>
                  </a:txBody>
                  <a:tcPr marL="0" marR="43235" marT="280416" marB="0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25000"/>
                        <a:lumOff val="7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5310"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Encode Sans" pitchFamily="2" charset="77"/>
                          <a:cs typeface="Abhaya Libre Medium" panose="02000603000000000000" pitchFamily="2" charset="77"/>
                        </a:rPr>
                        <a:t>Content A</a:t>
                      </a:r>
                      <a:endParaRPr lang="en-US" sz="2400" b="0" i="0" dirty="0">
                        <a:solidFill>
                          <a:schemeClr val="bg1"/>
                        </a:solidFill>
                        <a:latin typeface="Encode Sans" pitchFamily="2" charset="77"/>
                        <a:ea typeface="Nunito Bold" charset="0"/>
                        <a:cs typeface="Abhaya Libre Medium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25000"/>
                        <a:lumOff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Encode Sans Light" pitchFamily="2" charset="77"/>
                          <a:cs typeface="Abhaya Libre" panose="02000603000000000000" pitchFamily="2" charset="77"/>
                        </a:rPr>
                        <a:t>100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Encode Sans Light" pitchFamily="2" charset="77"/>
                        <a:ea typeface="Nunito Bold" charset="0"/>
                        <a:cs typeface="Abhaya Libre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Encode Sans Light" pitchFamily="2" charset="77"/>
                          <a:cs typeface="Abhaya Libre" panose="02000603000000000000" pitchFamily="2" charset="77"/>
                        </a:rPr>
                        <a:t>200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Encode Sans Light" pitchFamily="2" charset="77"/>
                        <a:ea typeface="Nunito Bold" charset="0"/>
                        <a:cs typeface="Abhaya Libre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Encode Sans Light" pitchFamily="2" charset="77"/>
                          <a:cs typeface="Abhaya Libre" panose="02000603000000000000" pitchFamily="2" charset="77"/>
                        </a:rPr>
                        <a:t>400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Encode Sans Light" pitchFamily="2" charset="77"/>
                        <a:ea typeface="Nunito Bold" charset="0"/>
                        <a:cs typeface="Abhaya Libre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5310"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Encode Sans" pitchFamily="2" charset="77"/>
                          <a:cs typeface="Abhaya Libre Medium" panose="02000603000000000000" pitchFamily="2" charset="77"/>
                        </a:rPr>
                        <a:t>Content B</a:t>
                      </a:r>
                      <a:endParaRPr lang="en-US" sz="2400" b="0" i="0" dirty="0">
                        <a:solidFill>
                          <a:schemeClr val="bg1"/>
                        </a:solidFill>
                        <a:latin typeface="Encode Sans" pitchFamily="2" charset="77"/>
                        <a:ea typeface="Nunito Bold" charset="0"/>
                        <a:cs typeface="Abhaya Libre Medium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25000"/>
                        <a:lumOff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Encode Sans Light" pitchFamily="2" charset="77"/>
                          <a:cs typeface="Abhaya Libre" panose="02000603000000000000" pitchFamily="2" charset="77"/>
                        </a:rPr>
                        <a:t>$67,000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Encode Sans Light" pitchFamily="2" charset="77"/>
                        <a:ea typeface="Nunito Bold" charset="0"/>
                        <a:cs typeface="Abhaya Libre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Encode Sans Light" pitchFamily="2" charset="77"/>
                          <a:cs typeface="Abhaya Libre" panose="02000603000000000000" pitchFamily="2" charset="77"/>
                        </a:rPr>
                        <a:t>$56,000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Encode Sans Light" pitchFamily="2" charset="77"/>
                        <a:ea typeface="Nunito Bold" charset="0"/>
                        <a:cs typeface="Abhaya Libre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Encode Sans Light" pitchFamily="2" charset="77"/>
                          <a:cs typeface="Abhaya Libre" panose="02000603000000000000" pitchFamily="2" charset="77"/>
                        </a:rPr>
                        <a:t>$78,000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Encode Sans Light" pitchFamily="2" charset="77"/>
                        <a:ea typeface="Nunito Bold" charset="0"/>
                        <a:cs typeface="Abhaya Libre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5310"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Encode Sans" pitchFamily="2" charset="77"/>
                          <a:cs typeface="Abhaya Libre Medium" panose="02000603000000000000" pitchFamily="2" charset="77"/>
                        </a:rPr>
                        <a:t>Content C</a:t>
                      </a:r>
                      <a:endParaRPr lang="en-US" sz="2400" b="0" i="0" dirty="0">
                        <a:solidFill>
                          <a:schemeClr val="bg1"/>
                        </a:solidFill>
                        <a:latin typeface="Encode Sans" pitchFamily="2" charset="77"/>
                        <a:ea typeface="Nunito Bold" charset="0"/>
                        <a:cs typeface="Abhaya Libre Medium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25000"/>
                        <a:lumOff val="7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Encode Sans Light" pitchFamily="2" charset="77"/>
                          <a:cs typeface="Abhaya Libre" panose="02000603000000000000" pitchFamily="2" charset="77"/>
                        </a:rPr>
                        <a:t>4500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Encode Sans Light" pitchFamily="2" charset="77"/>
                        <a:ea typeface="Nunito Bold" charset="0"/>
                        <a:cs typeface="Abhaya Libre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Encode Sans Light" pitchFamily="2" charset="77"/>
                          <a:cs typeface="Abhaya Libre" panose="02000603000000000000" pitchFamily="2" charset="77"/>
                        </a:rPr>
                        <a:t>60000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Encode Sans Light" pitchFamily="2" charset="77"/>
                        <a:ea typeface="Nunito Bold" charset="0"/>
                        <a:cs typeface="Abhaya Libre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solidFill>
                            <a:schemeClr val="tx1"/>
                          </a:solidFill>
                          <a:latin typeface="Encode Sans Light" pitchFamily="2" charset="77"/>
                          <a:cs typeface="Abhaya Libre" panose="02000603000000000000" pitchFamily="2" charset="77"/>
                        </a:rPr>
                        <a:t>$8,000</a:t>
                      </a:r>
                      <a:endParaRPr lang="en-US" sz="2000" b="0" i="0" dirty="0">
                        <a:solidFill>
                          <a:schemeClr val="tx1"/>
                        </a:solidFill>
                        <a:latin typeface="Encode Sans Light" pitchFamily="2" charset="77"/>
                        <a:ea typeface="Nunito Bold" charset="0"/>
                        <a:cs typeface="Abhaya Libre" panose="02000603000000000000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0863" y="549275"/>
            <a:ext cx="1109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cs typeface="Arima Madurai" pitchFamily="2" charset="77"/>
              </a:rPr>
              <a:t>Tables to compare data</a:t>
            </a:r>
          </a:p>
        </p:txBody>
      </p:sp>
    </p:spTree>
    <p:extLst>
      <p:ext uri="{BB962C8B-B14F-4D97-AF65-F5344CB8AC3E}">
        <p14:creationId xmlns:p14="http://schemas.microsoft.com/office/powerpoint/2010/main" val="53294071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09"/>
          <p:cNvSpPr>
            <a:spLocks noChangeAspect="1" noChangeArrowheads="1"/>
          </p:cNvSpPr>
          <p:nvPr/>
        </p:nvSpPr>
        <p:spPr bwMode="auto">
          <a:xfrm>
            <a:off x="898854" y="1415000"/>
            <a:ext cx="10406960" cy="5086667"/>
          </a:xfrm>
          <a:custGeom>
            <a:avLst/>
            <a:gdLst>
              <a:gd name="T0" fmla="*/ 18255 w 19590"/>
              <a:gd name="T1" fmla="*/ 8875 h 9575"/>
              <a:gd name="T2" fmla="*/ 16624 w 19590"/>
              <a:gd name="T3" fmla="*/ 6878 h 9575"/>
              <a:gd name="T4" fmla="*/ 16002 w 19590"/>
              <a:gd name="T5" fmla="*/ 8039 h 9575"/>
              <a:gd name="T6" fmla="*/ 17093 w 19590"/>
              <a:gd name="T7" fmla="*/ 7084 h 9575"/>
              <a:gd name="T8" fmla="*/ 17081 w 19590"/>
              <a:gd name="T9" fmla="*/ 6629 h 9575"/>
              <a:gd name="T10" fmla="*/ 16245 w 19590"/>
              <a:gd name="T11" fmla="*/ 6397 h 9575"/>
              <a:gd name="T12" fmla="*/ 16031 w 19590"/>
              <a:gd name="T13" fmla="*/ 6718 h 9575"/>
              <a:gd name="T14" fmla="*/ 15148 w 19590"/>
              <a:gd name="T15" fmla="*/ 6261 h 9575"/>
              <a:gd name="T16" fmla="*/ 14531 w 19590"/>
              <a:gd name="T17" fmla="*/ 6107 h 9575"/>
              <a:gd name="T18" fmla="*/ 15913 w 19590"/>
              <a:gd name="T19" fmla="*/ 5686 h 9575"/>
              <a:gd name="T20" fmla="*/ 15753 w 19590"/>
              <a:gd name="T21" fmla="*/ 4939 h 9575"/>
              <a:gd name="T22" fmla="*/ 16624 w 19590"/>
              <a:gd name="T23" fmla="*/ 4257 h 9575"/>
              <a:gd name="T24" fmla="*/ 17140 w 19590"/>
              <a:gd name="T25" fmla="*/ 1044 h 9575"/>
              <a:gd name="T26" fmla="*/ 15017 w 19590"/>
              <a:gd name="T27" fmla="*/ 700 h 9575"/>
              <a:gd name="T28" fmla="*/ 14170 w 19590"/>
              <a:gd name="T29" fmla="*/ 415 h 9575"/>
              <a:gd name="T30" fmla="*/ 12913 w 19590"/>
              <a:gd name="T31" fmla="*/ 854 h 9575"/>
              <a:gd name="T32" fmla="*/ 12136 w 19590"/>
              <a:gd name="T33" fmla="*/ 397 h 9575"/>
              <a:gd name="T34" fmla="*/ 10179 w 19590"/>
              <a:gd name="T35" fmla="*/ 468 h 9575"/>
              <a:gd name="T36" fmla="*/ 9865 w 19590"/>
              <a:gd name="T37" fmla="*/ 694 h 9575"/>
              <a:gd name="T38" fmla="*/ 17976 w 19590"/>
              <a:gd name="T39" fmla="*/ 2810 h 9575"/>
              <a:gd name="T40" fmla="*/ 19292 w 19590"/>
              <a:gd name="T41" fmla="*/ 1868 h 9575"/>
              <a:gd name="T42" fmla="*/ 16992 w 19590"/>
              <a:gd name="T43" fmla="*/ 1310 h 9575"/>
              <a:gd name="T44" fmla="*/ 15005 w 19590"/>
              <a:gd name="T45" fmla="*/ 1215 h 9575"/>
              <a:gd name="T46" fmla="*/ 13553 w 19590"/>
              <a:gd name="T47" fmla="*/ 1364 h 9575"/>
              <a:gd name="T48" fmla="*/ 13108 w 19590"/>
              <a:gd name="T49" fmla="*/ 1589 h 9575"/>
              <a:gd name="T50" fmla="*/ 11661 w 19590"/>
              <a:gd name="T51" fmla="*/ 1862 h 9575"/>
              <a:gd name="T52" fmla="*/ 10962 w 19590"/>
              <a:gd name="T53" fmla="*/ 1619 h 9575"/>
              <a:gd name="T54" fmla="*/ 9800 w 19590"/>
              <a:gd name="T55" fmla="*/ 2010 h 9575"/>
              <a:gd name="T56" fmla="*/ 10274 w 19590"/>
              <a:gd name="T57" fmla="*/ 2129 h 9575"/>
              <a:gd name="T58" fmla="*/ 10055 w 19590"/>
              <a:gd name="T59" fmla="*/ 2893 h 9575"/>
              <a:gd name="T60" fmla="*/ 8650 w 19590"/>
              <a:gd name="T61" fmla="*/ 3682 h 9575"/>
              <a:gd name="T62" fmla="*/ 10037 w 19590"/>
              <a:gd name="T63" fmla="*/ 3783 h 9575"/>
              <a:gd name="T64" fmla="*/ 10695 w 19590"/>
              <a:gd name="T65" fmla="*/ 4115 h 9575"/>
              <a:gd name="T66" fmla="*/ 11501 w 19590"/>
              <a:gd name="T67" fmla="*/ 5461 h 9575"/>
              <a:gd name="T68" fmla="*/ 12438 w 19590"/>
              <a:gd name="T69" fmla="*/ 4791 h 9575"/>
              <a:gd name="T70" fmla="*/ 14377 w 19590"/>
              <a:gd name="T71" fmla="*/ 5318 h 9575"/>
              <a:gd name="T72" fmla="*/ 15000 w 19590"/>
              <a:gd name="T73" fmla="*/ 5034 h 9575"/>
              <a:gd name="T74" fmla="*/ 15996 w 19590"/>
              <a:gd name="T75" fmla="*/ 4038 h 9575"/>
              <a:gd name="T76" fmla="*/ 16980 w 19590"/>
              <a:gd name="T77" fmla="*/ 3042 h 9575"/>
              <a:gd name="T78" fmla="*/ 9054 w 19590"/>
              <a:gd name="T79" fmla="*/ 2822 h 9575"/>
              <a:gd name="T80" fmla="*/ 8816 w 19590"/>
              <a:gd name="T81" fmla="*/ 2976 h 9575"/>
              <a:gd name="T82" fmla="*/ 8176 w 19590"/>
              <a:gd name="T83" fmla="*/ 5099 h 9575"/>
              <a:gd name="T84" fmla="*/ 11039 w 19590"/>
              <a:gd name="T85" fmla="*/ 7321 h 9575"/>
              <a:gd name="T86" fmla="*/ 5277 w 19590"/>
              <a:gd name="T87" fmla="*/ 9509 h 9575"/>
              <a:gd name="T88" fmla="*/ 6403 w 19590"/>
              <a:gd name="T89" fmla="*/ 7926 h 9575"/>
              <a:gd name="T90" fmla="*/ 6350 w 19590"/>
              <a:gd name="T91" fmla="*/ 5976 h 9575"/>
              <a:gd name="T92" fmla="*/ 4720 w 19590"/>
              <a:gd name="T93" fmla="*/ 6522 h 9575"/>
              <a:gd name="T94" fmla="*/ 5123 w 19590"/>
              <a:gd name="T95" fmla="*/ 8887 h 9575"/>
              <a:gd name="T96" fmla="*/ 5710 w 19590"/>
              <a:gd name="T97" fmla="*/ 3279 h 9575"/>
              <a:gd name="T98" fmla="*/ 8158 w 19590"/>
              <a:gd name="T99" fmla="*/ 818 h 9575"/>
              <a:gd name="T100" fmla="*/ 7382 w 19590"/>
              <a:gd name="T101" fmla="*/ 220 h 9575"/>
              <a:gd name="T102" fmla="*/ 6368 w 19590"/>
              <a:gd name="T103" fmla="*/ 172 h 9575"/>
              <a:gd name="T104" fmla="*/ 5508 w 19590"/>
              <a:gd name="T105" fmla="*/ 415 h 9575"/>
              <a:gd name="T106" fmla="*/ 5769 w 19590"/>
              <a:gd name="T107" fmla="*/ 925 h 9575"/>
              <a:gd name="T108" fmla="*/ 6362 w 19590"/>
              <a:gd name="T109" fmla="*/ 2057 h 9575"/>
              <a:gd name="T110" fmla="*/ 5490 w 19590"/>
              <a:gd name="T111" fmla="*/ 255 h 9575"/>
              <a:gd name="T112" fmla="*/ 3937 w 19590"/>
              <a:gd name="T113" fmla="*/ 492 h 9575"/>
              <a:gd name="T114" fmla="*/ 3433 w 19590"/>
              <a:gd name="T115" fmla="*/ 1020 h 9575"/>
              <a:gd name="T116" fmla="*/ 2532 w 19590"/>
              <a:gd name="T117" fmla="*/ 966 h 9575"/>
              <a:gd name="T118" fmla="*/ 2253 w 19590"/>
              <a:gd name="T119" fmla="*/ 3261 h 9575"/>
              <a:gd name="T120" fmla="*/ 4773 w 19590"/>
              <a:gd name="T121" fmla="*/ 4346 h 9575"/>
              <a:gd name="T122" fmla="*/ 4500 w 19590"/>
              <a:gd name="T123" fmla="*/ 1927 h 9575"/>
              <a:gd name="T124" fmla="*/ 4085 w 19590"/>
              <a:gd name="T125" fmla="*/ 1447 h 95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9590" h="9575">
                <a:moveTo>
                  <a:pt x="4755" y="2277"/>
                </a:moveTo>
                <a:lnTo>
                  <a:pt x="4755" y="2277"/>
                </a:lnTo>
                <a:cubicBezTo>
                  <a:pt x="4802" y="2253"/>
                  <a:pt x="4802" y="2253"/>
                  <a:pt x="4802" y="2253"/>
                </a:cubicBezTo>
                <a:cubicBezTo>
                  <a:pt x="4850" y="2259"/>
                  <a:pt x="4850" y="2259"/>
                  <a:pt x="4850" y="2259"/>
                </a:cubicBezTo>
                <a:cubicBezTo>
                  <a:pt x="4850" y="2277"/>
                  <a:pt x="4850" y="2283"/>
                  <a:pt x="4856" y="2300"/>
                </a:cubicBezTo>
                <a:cubicBezTo>
                  <a:pt x="4856" y="2324"/>
                  <a:pt x="4856" y="2324"/>
                  <a:pt x="4856" y="2324"/>
                </a:cubicBezTo>
                <a:cubicBezTo>
                  <a:pt x="4832" y="2336"/>
                  <a:pt x="4832" y="2336"/>
                  <a:pt x="4832" y="2336"/>
                </a:cubicBezTo>
                <a:cubicBezTo>
                  <a:pt x="4773" y="2336"/>
                  <a:pt x="4773" y="2336"/>
                  <a:pt x="4773" y="2336"/>
                </a:cubicBezTo>
                <a:lnTo>
                  <a:pt x="4755" y="2277"/>
                </a:lnTo>
                <a:close/>
                <a:moveTo>
                  <a:pt x="4607" y="2289"/>
                </a:moveTo>
                <a:lnTo>
                  <a:pt x="4607" y="2289"/>
                </a:lnTo>
                <a:cubicBezTo>
                  <a:pt x="4631" y="2289"/>
                  <a:pt x="4648" y="2277"/>
                  <a:pt x="4666" y="2265"/>
                </a:cubicBezTo>
                <a:cubicBezTo>
                  <a:pt x="4672" y="2259"/>
                  <a:pt x="4678" y="2247"/>
                  <a:pt x="4684" y="2241"/>
                </a:cubicBezTo>
                <a:cubicBezTo>
                  <a:pt x="4678" y="2218"/>
                  <a:pt x="4678" y="2218"/>
                  <a:pt x="4678" y="2218"/>
                </a:cubicBezTo>
                <a:cubicBezTo>
                  <a:pt x="4666" y="2223"/>
                  <a:pt x="4666" y="2229"/>
                  <a:pt x="4654" y="2235"/>
                </a:cubicBezTo>
                <a:cubicBezTo>
                  <a:pt x="4648" y="2241"/>
                  <a:pt x="4636" y="2241"/>
                  <a:pt x="4631" y="2241"/>
                </a:cubicBezTo>
                <a:cubicBezTo>
                  <a:pt x="4613" y="2253"/>
                  <a:pt x="4601" y="2259"/>
                  <a:pt x="4577" y="2271"/>
                </a:cubicBezTo>
                <a:cubicBezTo>
                  <a:pt x="4589" y="2277"/>
                  <a:pt x="4595" y="2289"/>
                  <a:pt x="4607" y="2289"/>
                </a:cubicBezTo>
                <a:close/>
                <a:moveTo>
                  <a:pt x="4903" y="1287"/>
                </a:moveTo>
                <a:lnTo>
                  <a:pt x="4903" y="1287"/>
                </a:lnTo>
                <a:cubicBezTo>
                  <a:pt x="4945" y="1263"/>
                  <a:pt x="4945" y="1263"/>
                  <a:pt x="4945" y="1263"/>
                </a:cubicBezTo>
                <a:cubicBezTo>
                  <a:pt x="5016" y="1245"/>
                  <a:pt x="5016" y="1245"/>
                  <a:pt x="5016" y="1245"/>
                </a:cubicBezTo>
                <a:cubicBezTo>
                  <a:pt x="4945" y="1198"/>
                  <a:pt x="4945" y="1198"/>
                  <a:pt x="4945" y="1198"/>
                </a:cubicBezTo>
                <a:cubicBezTo>
                  <a:pt x="4838" y="1192"/>
                  <a:pt x="4838" y="1192"/>
                  <a:pt x="4838" y="1192"/>
                </a:cubicBezTo>
                <a:cubicBezTo>
                  <a:pt x="4761" y="1192"/>
                  <a:pt x="4761" y="1192"/>
                  <a:pt x="4761" y="1192"/>
                </a:cubicBezTo>
                <a:cubicBezTo>
                  <a:pt x="4773" y="1245"/>
                  <a:pt x="4773" y="1245"/>
                  <a:pt x="4773" y="1245"/>
                </a:cubicBezTo>
                <a:cubicBezTo>
                  <a:pt x="4791" y="1281"/>
                  <a:pt x="4791" y="1281"/>
                  <a:pt x="4791" y="1281"/>
                </a:cubicBezTo>
                <a:lnTo>
                  <a:pt x="4903" y="1287"/>
                </a:lnTo>
                <a:close/>
                <a:moveTo>
                  <a:pt x="13529" y="5680"/>
                </a:moveTo>
                <a:lnTo>
                  <a:pt x="13529" y="5680"/>
                </a:lnTo>
                <a:cubicBezTo>
                  <a:pt x="13529" y="5686"/>
                  <a:pt x="13523" y="5680"/>
                  <a:pt x="13517" y="5686"/>
                </a:cubicBezTo>
                <a:cubicBezTo>
                  <a:pt x="13517" y="5692"/>
                  <a:pt x="13517" y="5698"/>
                  <a:pt x="13517" y="5698"/>
                </a:cubicBezTo>
                <a:cubicBezTo>
                  <a:pt x="13517" y="5704"/>
                  <a:pt x="13517" y="5704"/>
                  <a:pt x="13517" y="5710"/>
                </a:cubicBezTo>
                <a:cubicBezTo>
                  <a:pt x="13517" y="5716"/>
                  <a:pt x="13517" y="5716"/>
                  <a:pt x="13517" y="5722"/>
                </a:cubicBezTo>
                <a:cubicBezTo>
                  <a:pt x="13517" y="5728"/>
                  <a:pt x="13523" y="5728"/>
                  <a:pt x="13523" y="5733"/>
                </a:cubicBezTo>
                <a:cubicBezTo>
                  <a:pt x="13523" y="5739"/>
                  <a:pt x="13517" y="5739"/>
                  <a:pt x="13517" y="5745"/>
                </a:cubicBezTo>
                <a:cubicBezTo>
                  <a:pt x="13517" y="5751"/>
                  <a:pt x="13523" y="5757"/>
                  <a:pt x="13523" y="5757"/>
                </a:cubicBezTo>
                <a:cubicBezTo>
                  <a:pt x="13523" y="5763"/>
                  <a:pt x="13517" y="5763"/>
                  <a:pt x="13511" y="5769"/>
                </a:cubicBezTo>
                <a:cubicBezTo>
                  <a:pt x="13511" y="5781"/>
                  <a:pt x="13511" y="5787"/>
                  <a:pt x="13511" y="5799"/>
                </a:cubicBezTo>
                <a:cubicBezTo>
                  <a:pt x="13511" y="5817"/>
                  <a:pt x="13511" y="5828"/>
                  <a:pt x="13517" y="5840"/>
                </a:cubicBezTo>
                <a:cubicBezTo>
                  <a:pt x="13523" y="5852"/>
                  <a:pt x="13529" y="5852"/>
                  <a:pt x="13541" y="5858"/>
                </a:cubicBezTo>
                <a:cubicBezTo>
                  <a:pt x="13547" y="5864"/>
                  <a:pt x="13547" y="5864"/>
                  <a:pt x="13553" y="5870"/>
                </a:cubicBezTo>
                <a:cubicBezTo>
                  <a:pt x="13559" y="5870"/>
                  <a:pt x="13565" y="5870"/>
                  <a:pt x="13577" y="5870"/>
                </a:cubicBezTo>
                <a:cubicBezTo>
                  <a:pt x="13589" y="5870"/>
                  <a:pt x="13594" y="5870"/>
                  <a:pt x="13606" y="5870"/>
                </a:cubicBezTo>
                <a:cubicBezTo>
                  <a:pt x="13606" y="5858"/>
                  <a:pt x="13606" y="5852"/>
                  <a:pt x="13606" y="5846"/>
                </a:cubicBezTo>
                <a:cubicBezTo>
                  <a:pt x="13606" y="5840"/>
                  <a:pt x="13606" y="5834"/>
                  <a:pt x="13606" y="5828"/>
                </a:cubicBezTo>
                <a:cubicBezTo>
                  <a:pt x="13606" y="5828"/>
                  <a:pt x="13606" y="5822"/>
                  <a:pt x="13606" y="5817"/>
                </a:cubicBezTo>
                <a:cubicBezTo>
                  <a:pt x="13606" y="5810"/>
                  <a:pt x="13600" y="5805"/>
                  <a:pt x="13600" y="5799"/>
                </a:cubicBezTo>
                <a:cubicBezTo>
                  <a:pt x="13600" y="5787"/>
                  <a:pt x="13600" y="5787"/>
                  <a:pt x="13600" y="5787"/>
                </a:cubicBezTo>
                <a:cubicBezTo>
                  <a:pt x="13600" y="5775"/>
                  <a:pt x="13600" y="5775"/>
                  <a:pt x="13600" y="5775"/>
                </a:cubicBezTo>
                <a:cubicBezTo>
                  <a:pt x="13600" y="5769"/>
                  <a:pt x="13594" y="5769"/>
                  <a:pt x="13594" y="5763"/>
                </a:cubicBezTo>
                <a:cubicBezTo>
                  <a:pt x="13594" y="5757"/>
                  <a:pt x="13589" y="5757"/>
                  <a:pt x="13582" y="5751"/>
                </a:cubicBezTo>
                <a:cubicBezTo>
                  <a:pt x="13582" y="5745"/>
                  <a:pt x="13582" y="5745"/>
                  <a:pt x="13582" y="5739"/>
                </a:cubicBezTo>
                <a:cubicBezTo>
                  <a:pt x="13577" y="5733"/>
                  <a:pt x="13571" y="5733"/>
                  <a:pt x="13571" y="5728"/>
                </a:cubicBezTo>
                <a:cubicBezTo>
                  <a:pt x="13565" y="5728"/>
                  <a:pt x="13565" y="5722"/>
                  <a:pt x="13559" y="5722"/>
                </a:cubicBezTo>
                <a:cubicBezTo>
                  <a:pt x="13559" y="5716"/>
                  <a:pt x="13553" y="5710"/>
                  <a:pt x="13553" y="5710"/>
                </a:cubicBezTo>
                <a:cubicBezTo>
                  <a:pt x="13547" y="5698"/>
                  <a:pt x="13547" y="5692"/>
                  <a:pt x="13547" y="5680"/>
                </a:cubicBezTo>
                <a:lnTo>
                  <a:pt x="13529" y="5680"/>
                </a:lnTo>
                <a:close/>
                <a:moveTo>
                  <a:pt x="17045" y="8578"/>
                </a:moveTo>
                <a:lnTo>
                  <a:pt x="17045" y="8578"/>
                </a:lnTo>
                <a:cubicBezTo>
                  <a:pt x="17051" y="8590"/>
                  <a:pt x="17057" y="8590"/>
                  <a:pt x="17057" y="8602"/>
                </a:cubicBezTo>
                <a:cubicBezTo>
                  <a:pt x="17063" y="8602"/>
                  <a:pt x="17057" y="8608"/>
                  <a:pt x="17057" y="8614"/>
                </a:cubicBezTo>
                <a:cubicBezTo>
                  <a:pt x="17057" y="8626"/>
                  <a:pt x="17057" y="8626"/>
                  <a:pt x="17057" y="8626"/>
                </a:cubicBezTo>
                <a:cubicBezTo>
                  <a:pt x="17057" y="8632"/>
                  <a:pt x="17063" y="8632"/>
                  <a:pt x="17063" y="8638"/>
                </a:cubicBezTo>
                <a:cubicBezTo>
                  <a:pt x="17069" y="8644"/>
                  <a:pt x="17069" y="8644"/>
                  <a:pt x="17075" y="8650"/>
                </a:cubicBezTo>
                <a:cubicBezTo>
                  <a:pt x="17081" y="8650"/>
                  <a:pt x="17087" y="8650"/>
                  <a:pt x="17087" y="8655"/>
                </a:cubicBezTo>
                <a:cubicBezTo>
                  <a:pt x="17099" y="8655"/>
                  <a:pt x="17104" y="8661"/>
                  <a:pt x="17110" y="8673"/>
                </a:cubicBezTo>
                <a:cubicBezTo>
                  <a:pt x="17110" y="8673"/>
                  <a:pt x="17110" y="8679"/>
                  <a:pt x="17110" y="8685"/>
                </a:cubicBezTo>
                <a:cubicBezTo>
                  <a:pt x="17110" y="8691"/>
                  <a:pt x="17116" y="8691"/>
                  <a:pt x="17122" y="8697"/>
                </a:cubicBezTo>
                <a:cubicBezTo>
                  <a:pt x="17122" y="8703"/>
                  <a:pt x="17134" y="8709"/>
                  <a:pt x="17134" y="8721"/>
                </a:cubicBezTo>
                <a:cubicBezTo>
                  <a:pt x="17140" y="8727"/>
                  <a:pt x="17140" y="8733"/>
                  <a:pt x="17146" y="8739"/>
                </a:cubicBezTo>
                <a:cubicBezTo>
                  <a:pt x="17152" y="8744"/>
                  <a:pt x="17158" y="8744"/>
                  <a:pt x="17158" y="8744"/>
                </a:cubicBezTo>
                <a:cubicBezTo>
                  <a:pt x="17187" y="8744"/>
                  <a:pt x="17187" y="8744"/>
                  <a:pt x="17187" y="8744"/>
                </a:cubicBezTo>
                <a:cubicBezTo>
                  <a:pt x="17187" y="8733"/>
                  <a:pt x="17187" y="8721"/>
                  <a:pt x="17187" y="8709"/>
                </a:cubicBezTo>
                <a:cubicBezTo>
                  <a:pt x="17187" y="8709"/>
                  <a:pt x="17187" y="8709"/>
                  <a:pt x="17187" y="8703"/>
                </a:cubicBezTo>
                <a:cubicBezTo>
                  <a:pt x="17235" y="8703"/>
                  <a:pt x="17235" y="8703"/>
                  <a:pt x="17235" y="8703"/>
                </a:cubicBezTo>
                <a:cubicBezTo>
                  <a:pt x="17235" y="8673"/>
                  <a:pt x="17235" y="8673"/>
                  <a:pt x="17235" y="8673"/>
                </a:cubicBezTo>
                <a:cubicBezTo>
                  <a:pt x="17235" y="8667"/>
                  <a:pt x="17223" y="8661"/>
                  <a:pt x="17223" y="8655"/>
                </a:cubicBezTo>
                <a:cubicBezTo>
                  <a:pt x="17223" y="8650"/>
                  <a:pt x="17229" y="8644"/>
                  <a:pt x="17229" y="8644"/>
                </a:cubicBezTo>
                <a:cubicBezTo>
                  <a:pt x="17235" y="8638"/>
                  <a:pt x="17241" y="8638"/>
                  <a:pt x="17241" y="8638"/>
                </a:cubicBezTo>
                <a:cubicBezTo>
                  <a:pt x="17247" y="8632"/>
                  <a:pt x="17253" y="8632"/>
                  <a:pt x="17253" y="8626"/>
                </a:cubicBezTo>
                <a:cubicBezTo>
                  <a:pt x="17253" y="8626"/>
                  <a:pt x="17253" y="8620"/>
                  <a:pt x="17253" y="8614"/>
                </a:cubicBezTo>
                <a:cubicBezTo>
                  <a:pt x="17253" y="8614"/>
                  <a:pt x="17253" y="8608"/>
                  <a:pt x="17253" y="8602"/>
                </a:cubicBezTo>
                <a:cubicBezTo>
                  <a:pt x="17253" y="8602"/>
                  <a:pt x="17253" y="8596"/>
                  <a:pt x="17253" y="8590"/>
                </a:cubicBezTo>
                <a:cubicBezTo>
                  <a:pt x="17253" y="8590"/>
                  <a:pt x="17253" y="8584"/>
                  <a:pt x="17253" y="8578"/>
                </a:cubicBezTo>
                <a:cubicBezTo>
                  <a:pt x="17187" y="8578"/>
                  <a:pt x="17187" y="8578"/>
                  <a:pt x="17187" y="8578"/>
                </a:cubicBezTo>
                <a:cubicBezTo>
                  <a:pt x="17181" y="8578"/>
                  <a:pt x="17176" y="8584"/>
                  <a:pt x="17176" y="8584"/>
                </a:cubicBezTo>
                <a:cubicBezTo>
                  <a:pt x="17170" y="8590"/>
                  <a:pt x="17164" y="8584"/>
                  <a:pt x="17158" y="8584"/>
                </a:cubicBezTo>
                <a:cubicBezTo>
                  <a:pt x="17158" y="8590"/>
                  <a:pt x="17152" y="8590"/>
                  <a:pt x="17146" y="8590"/>
                </a:cubicBezTo>
                <a:cubicBezTo>
                  <a:pt x="17146" y="8590"/>
                  <a:pt x="17140" y="8590"/>
                  <a:pt x="17134" y="8590"/>
                </a:cubicBezTo>
                <a:cubicBezTo>
                  <a:pt x="17134" y="8590"/>
                  <a:pt x="17134" y="8578"/>
                  <a:pt x="17128" y="8578"/>
                </a:cubicBezTo>
                <a:cubicBezTo>
                  <a:pt x="17122" y="8578"/>
                  <a:pt x="17122" y="8572"/>
                  <a:pt x="17116" y="8572"/>
                </a:cubicBezTo>
                <a:cubicBezTo>
                  <a:pt x="17110" y="8567"/>
                  <a:pt x="17110" y="8561"/>
                  <a:pt x="17110" y="8561"/>
                </a:cubicBezTo>
                <a:cubicBezTo>
                  <a:pt x="17104" y="8555"/>
                  <a:pt x="17099" y="8549"/>
                  <a:pt x="17093" y="8549"/>
                </a:cubicBezTo>
                <a:cubicBezTo>
                  <a:pt x="17087" y="8549"/>
                  <a:pt x="17081" y="8549"/>
                  <a:pt x="17075" y="8549"/>
                </a:cubicBezTo>
                <a:cubicBezTo>
                  <a:pt x="17069" y="8549"/>
                  <a:pt x="17063" y="8549"/>
                  <a:pt x="17057" y="8555"/>
                </a:cubicBezTo>
                <a:cubicBezTo>
                  <a:pt x="17057" y="8555"/>
                  <a:pt x="17057" y="8561"/>
                  <a:pt x="17057" y="8567"/>
                </a:cubicBezTo>
                <a:cubicBezTo>
                  <a:pt x="17057" y="8567"/>
                  <a:pt x="17045" y="8572"/>
                  <a:pt x="17045" y="8578"/>
                </a:cubicBezTo>
                <a:close/>
                <a:moveTo>
                  <a:pt x="17223" y="8495"/>
                </a:moveTo>
                <a:lnTo>
                  <a:pt x="17223" y="8495"/>
                </a:lnTo>
                <a:cubicBezTo>
                  <a:pt x="17223" y="8501"/>
                  <a:pt x="17223" y="8501"/>
                  <a:pt x="17223" y="8507"/>
                </a:cubicBezTo>
                <a:cubicBezTo>
                  <a:pt x="17223" y="8513"/>
                  <a:pt x="17223" y="8513"/>
                  <a:pt x="17223" y="8519"/>
                </a:cubicBezTo>
                <a:cubicBezTo>
                  <a:pt x="17229" y="8525"/>
                  <a:pt x="17235" y="8525"/>
                  <a:pt x="17235" y="8525"/>
                </a:cubicBezTo>
                <a:cubicBezTo>
                  <a:pt x="17241" y="8531"/>
                  <a:pt x="17247" y="8525"/>
                  <a:pt x="17247" y="8525"/>
                </a:cubicBezTo>
                <a:cubicBezTo>
                  <a:pt x="17253" y="8531"/>
                  <a:pt x="17247" y="8537"/>
                  <a:pt x="17253" y="8537"/>
                </a:cubicBezTo>
                <a:cubicBezTo>
                  <a:pt x="17253" y="8543"/>
                  <a:pt x="17253" y="8549"/>
                  <a:pt x="17253" y="8549"/>
                </a:cubicBezTo>
                <a:cubicBezTo>
                  <a:pt x="17276" y="8549"/>
                  <a:pt x="17276" y="8549"/>
                  <a:pt x="17276" y="8549"/>
                </a:cubicBezTo>
                <a:cubicBezTo>
                  <a:pt x="17276" y="8525"/>
                  <a:pt x="17276" y="8525"/>
                  <a:pt x="17276" y="8525"/>
                </a:cubicBezTo>
                <a:cubicBezTo>
                  <a:pt x="17276" y="8525"/>
                  <a:pt x="17276" y="8519"/>
                  <a:pt x="17270" y="8513"/>
                </a:cubicBezTo>
                <a:cubicBezTo>
                  <a:pt x="17270" y="8513"/>
                  <a:pt x="17259" y="8513"/>
                  <a:pt x="17259" y="8507"/>
                </a:cubicBezTo>
                <a:lnTo>
                  <a:pt x="17253" y="8501"/>
                </a:lnTo>
                <a:cubicBezTo>
                  <a:pt x="17247" y="8495"/>
                  <a:pt x="17253" y="8489"/>
                  <a:pt x="17247" y="8489"/>
                </a:cubicBezTo>
                <a:cubicBezTo>
                  <a:pt x="17247" y="8484"/>
                  <a:pt x="17241" y="8489"/>
                  <a:pt x="17235" y="8489"/>
                </a:cubicBezTo>
                <a:cubicBezTo>
                  <a:pt x="17235" y="8484"/>
                  <a:pt x="17229" y="8495"/>
                  <a:pt x="17223" y="8495"/>
                </a:cubicBezTo>
                <a:close/>
                <a:moveTo>
                  <a:pt x="17015" y="8484"/>
                </a:moveTo>
                <a:lnTo>
                  <a:pt x="17015" y="8484"/>
                </a:lnTo>
                <a:cubicBezTo>
                  <a:pt x="17010" y="8484"/>
                  <a:pt x="17010" y="8484"/>
                  <a:pt x="17004" y="8489"/>
                </a:cubicBezTo>
                <a:cubicBezTo>
                  <a:pt x="17004" y="8489"/>
                  <a:pt x="16998" y="8495"/>
                  <a:pt x="16998" y="8501"/>
                </a:cubicBezTo>
                <a:cubicBezTo>
                  <a:pt x="16998" y="8513"/>
                  <a:pt x="17010" y="8519"/>
                  <a:pt x="17015" y="8531"/>
                </a:cubicBezTo>
                <a:cubicBezTo>
                  <a:pt x="17027" y="8531"/>
                  <a:pt x="17027" y="8531"/>
                  <a:pt x="17027" y="8531"/>
                </a:cubicBezTo>
                <a:cubicBezTo>
                  <a:pt x="17027" y="8484"/>
                  <a:pt x="17027" y="8484"/>
                  <a:pt x="17027" y="8484"/>
                </a:cubicBezTo>
                <a:cubicBezTo>
                  <a:pt x="17021" y="8484"/>
                  <a:pt x="17021" y="8478"/>
                  <a:pt x="17015" y="8484"/>
                </a:cubicBezTo>
                <a:close/>
                <a:moveTo>
                  <a:pt x="18385" y="8952"/>
                </a:moveTo>
                <a:lnTo>
                  <a:pt x="18385" y="8952"/>
                </a:lnTo>
                <a:cubicBezTo>
                  <a:pt x="18385" y="8952"/>
                  <a:pt x="18385" y="8946"/>
                  <a:pt x="18391" y="8946"/>
                </a:cubicBezTo>
                <a:cubicBezTo>
                  <a:pt x="18391" y="8940"/>
                  <a:pt x="18397" y="8940"/>
                  <a:pt x="18403" y="8940"/>
                </a:cubicBezTo>
                <a:cubicBezTo>
                  <a:pt x="18403" y="8934"/>
                  <a:pt x="18403" y="8928"/>
                  <a:pt x="18409" y="8928"/>
                </a:cubicBezTo>
                <a:cubicBezTo>
                  <a:pt x="18409" y="8922"/>
                  <a:pt x="18415" y="8922"/>
                  <a:pt x="18421" y="8922"/>
                </a:cubicBezTo>
                <a:cubicBezTo>
                  <a:pt x="18433" y="8916"/>
                  <a:pt x="18438" y="8916"/>
                  <a:pt x="18450" y="8916"/>
                </a:cubicBezTo>
                <a:cubicBezTo>
                  <a:pt x="18450" y="8905"/>
                  <a:pt x="18450" y="8899"/>
                  <a:pt x="18456" y="8887"/>
                </a:cubicBezTo>
                <a:lnTo>
                  <a:pt x="18462" y="8881"/>
                </a:lnTo>
                <a:cubicBezTo>
                  <a:pt x="18468" y="8869"/>
                  <a:pt x="18480" y="8863"/>
                  <a:pt x="18486" y="8857"/>
                </a:cubicBezTo>
                <a:cubicBezTo>
                  <a:pt x="18492" y="8857"/>
                  <a:pt x="18498" y="8851"/>
                  <a:pt x="18498" y="8845"/>
                </a:cubicBezTo>
                <a:cubicBezTo>
                  <a:pt x="18504" y="8839"/>
                  <a:pt x="18504" y="8833"/>
                  <a:pt x="18504" y="8821"/>
                </a:cubicBezTo>
                <a:cubicBezTo>
                  <a:pt x="18504" y="8816"/>
                  <a:pt x="18510" y="8810"/>
                  <a:pt x="18510" y="8804"/>
                </a:cubicBezTo>
                <a:cubicBezTo>
                  <a:pt x="18510" y="8798"/>
                  <a:pt x="18515" y="8792"/>
                  <a:pt x="18515" y="8792"/>
                </a:cubicBezTo>
                <a:cubicBezTo>
                  <a:pt x="18515" y="8786"/>
                  <a:pt x="18515" y="8780"/>
                  <a:pt x="18515" y="8780"/>
                </a:cubicBezTo>
                <a:cubicBezTo>
                  <a:pt x="18522" y="8774"/>
                  <a:pt x="18527" y="8774"/>
                  <a:pt x="18527" y="8768"/>
                </a:cubicBezTo>
                <a:cubicBezTo>
                  <a:pt x="18539" y="8762"/>
                  <a:pt x="18545" y="8762"/>
                  <a:pt x="18551" y="8756"/>
                </a:cubicBezTo>
                <a:cubicBezTo>
                  <a:pt x="18557" y="8756"/>
                  <a:pt x="18557" y="8756"/>
                  <a:pt x="18563" y="8756"/>
                </a:cubicBezTo>
                <a:cubicBezTo>
                  <a:pt x="18575" y="8756"/>
                  <a:pt x="18587" y="8756"/>
                  <a:pt x="18599" y="8756"/>
                </a:cubicBezTo>
                <a:cubicBezTo>
                  <a:pt x="18604" y="8756"/>
                  <a:pt x="18604" y="8756"/>
                  <a:pt x="18610" y="8756"/>
                </a:cubicBezTo>
                <a:cubicBezTo>
                  <a:pt x="18610" y="8750"/>
                  <a:pt x="18604" y="8750"/>
                  <a:pt x="18604" y="8744"/>
                </a:cubicBezTo>
                <a:cubicBezTo>
                  <a:pt x="18599" y="8739"/>
                  <a:pt x="18593" y="8739"/>
                  <a:pt x="18593" y="8733"/>
                </a:cubicBezTo>
                <a:cubicBezTo>
                  <a:pt x="18593" y="8715"/>
                  <a:pt x="18599" y="8709"/>
                  <a:pt x="18604" y="8703"/>
                </a:cubicBezTo>
                <a:cubicBezTo>
                  <a:pt x="18610" y="8691"/>
                  <a:pt x="18622" y="8691"/>
                  <a:pt x="18628" y="8685"/>
                </a:cubicBezTo>
                <a:cubicBezTo>
                  <a:pt x="18634" y="8685"/>
                  <a:pt x="18640" y="8685"/>
                  <a:pt x="18640" y="8679"/>
                </a:cubicBezTo>
                <a:cubicBezTo>
                  <a:pt x="18646" y="8679"/>
                  <a:pt x="18646" y="8673"/>
                  <a:pt x="18652" y="8667"/>
                </a:cubicBezTo>
                <a:cubicBezTo>
                  <a:pt x="18652" y="8667"/>
                  <a:pt x="18658" y="8661"/>
                  <a:pt x="18664" y="8655"/>
                </a:cubicBezTo>
                <a:cubicBezTo>
                  <a:pt x="18664" y="8655"/>
                  <a:pt x="18658" y="8650"/>
                  <a:pt x="18664" y="8650"/>
                </a:cubicBezTo>
                <a:cubicBezTo>
                  <a:pt x="18664" y="8644"/>
                  <a:pt x="18664" y="8638"/>
                  <a:pt x="18664" y="8638"/>
                </a:cubicBezTo>
                <a:cubicBezTo>
                  <a:pt x="18664" y="8632"/>
                  <a:pt x="18664" y="8632"/>
                  <a:pt x="18664" y="8626"/>
                </a:cubicBezTo>
                <a:cubicBezTo>
                  <a:pt x="18664" y="8590"/>
                  <a:pt x="18664" y="8590"/>
                  <a:pt x="18664" y="8590"/>
                </a:cubicBezTo>
                <a:cubicBezTo>
                  <a:pt x="18652" y="8590"/>
                  <a:pt x="18646" y="8590"/>
                  <a:pt x="18634" y="8590"/>
                </a:cubicBezTo>
                <a:cubicBezTo>
                  <a:pt x="18628" y="8590"/>
                  <a:pt x="18616" y="8590"/>
                  <a:pt x="18610" y="8584"/>
                </a:cubicBezTo>
                <a:lnTo>
                  <a:pt x="18610" y="8578"/>
                </a:lnTo>
                <a:cubicBezTo>
                  <a:pt x="18610" y="8572"/>
                  <a:pt x="18604" y="8567"/>
                  <a:pt x="18604" y="8567"/>
                </a:cubicBezTo>
                <a:cubicBezTo>
                  <a:pt x="18604" y="8561"/>
                  <a:pt x="18599" y="8561"/>
                  <a:pt x="18593" y="8555"/>
                </a:cubicBezTo>
                <a:cubicBezTo>
                  <a:pt x="18587" y="8555"/>
                  <a:pt x="18581" y="8549"/>
                  <a:pt x="18575" y="8549"/>
                </a:cubicBezTo>
                <a:cubicBezTo>
                  <a:pt x="18563" y="8549"/>
                  <a:pt x="18557" y="8555"/>
                  <a:pt x="18545" y="8555"/>
                </a:cubicBezTo>
                <a:cubicBezTo>
                  <a:pt x="18545" y="8608"/>
                  <a:pt x="18545" y="8608"/>
                  <a:pt x="18545" y="8608"/>
                </a:cubicBezTo>
                <a:cubicBezTo>
                  <a:pt x="18522" y="8620"/>
                  <a:pt x="18522" y="8620"/>
                  <a:pt x="18522" y="8620"/>
                </a:cubicBezTo>
                <a:cubicBezTo>
                  <a:pt x="18522" y="8620"/>
                  <a:pt x="18515" y="8620"/>
                  <a:pt x="18510" y="8626"/>
                </a:cubicBezTo>
                <a:cubicBezTo>
                  <a:pt x="18510" y="8626"/>
                  <a:pt x="18504" y="8626"/>
                  <a:pt x="18504" y="8632"/>
                </a:cubicBezTo>
                <a:cubicBezTo>
                  <a:pt x="18498" y="8638"/>
                  <a:pt x="18504" y="8638"/>
                  <a:pt x="18504" y="8644"/>
                </a:cubicBezTo>
                <a:cubicBezTo>
                  <a:pt x="18498" y="8655"/>
                  <a:pt x="18504" y="8667"/>
                  <a:pt x="18504" y="8679"/>
                </a:cubicBezTo>
                <a:cubicBezTo>
                  <a:pt x="18504" y="8691"/>
                  <a:pt x="18492" y="8691"/>
                  <a:pt x="18486" y="8703"/>
                </a:cubicBezTo>
                <a:cubicBezTo>
                  <a:pt x="18480" y="8709"/>
                  <a:pt x="18474" y="8715"/>
                  <a:pt x="18462" y="8721"/>
                </a:cubicBezTo>
                <a:cubicBezTo>
                  <a:pt x="18456" y="8727"/>
                  <a:pt x="18444" y="8727"/>
                  <a:pt x="18438" y="8733"/>
                </a:cubicBezTo>
                <a:cubicBezTo>
                  <a:pt x="18427" y="8739"/>
                  <a:pt x="18427" y="8744"/>
                  <a:pt x="18415" y="8750"/>
                </a:cubicBezTo>
                <a:cubicBezTo>
                  <a:pt x="18403" y="8756"/>
                  <a:pt x="18403" y="8756"/>
                  <a:pt x="18403" y="8756"/>
                </a:cubicBezTo>
                <a:cubicBezTo>
                  <a:pt x="18403" y="8756"/>
                  <a:pt x="18397" y="8756"/>
                  <a:pt x="18391" y="8756"/>
                </a:cubicBezTo>
                <a:cubicBezTo>
                  <a:pt x="18391" y="8762"/>
                  <a:pt x="18385" y="8768"/>
                  <a:pt x="18385" y="8768"/>
                </a:cubicBezTo>
                <a:cubicBezTo>
                  <a:pt x="18379" y="8774"/>
                  <a:pt x="18373" y="8774"/>
                  <a:pt x="18373" y="8780"/>
                </a:cubicBezTo>
                <a:cubicBezTo>
                  <a:pt x="18367" y="8780"/>
                  <a:pt x="18367" y="8786"/>
                  <a:pt x="18361" y="8792"/>
                </a:cubicBezTo>
                <a:lnTo>
                  <a:pt x="18356" y="8792"/>
                </a:lnTo>
                <a:cubicBezTo>
                  <a:pt x="18344" y="8798"/>
                  <a:pt x="18332" y="8798"/>
                  <a:pt x="18326" y="8804"/>
                </a:cubicBezTo>
                <a:cubicBezTo>
                  <a:pt x="18326" y="8804"/>
                  <a:pt x="18326" y="8810"/>
                  <a:pt x="18320" y="8810"/>
                </a:cubicBezTo>
                <a:cubicBezTo>
                  <a:pt x="18314" y="8821"/>
                  <a:pt x="18314" y="8827"/>
                  <a:pt x="18308" y="8833"/>
                </a:cubicBezTo>
                <a:cubicBezTo>
                  <a:pt x="18308" y="8839"/>
                  <a:pt x="18302" y="8839"/>
                  <a:pt x="18296" y="8845"/>
                </a:cubicBezTo>
                <a:cubicBezTo>
                  <a:pt x="18296" y="8845"/>
                  <a:pt x="18290" y="8845"/>
                  <a:pt x="18284" y="8851"/>
                </a:cubicBezTo>
                <a:lnTo>
                  <a:pt x="18278" y="8857"/>
                </a:lnTo>
                <a:cubicBezTo>
                  <a:pt x="18272" y="8857"/>
                  <a:pt x="18267" y="8857"/>
                  <a:pt x="18267" y="8857"/>
                </a:cubicBezTo>
                <a:cubicBezTo>
                  <a:pt x="18260" y="8857"/>
                  <a:pt x="18255" y="8863"/>
                  <a:pt x="18255" y="8863"/>
                </a:cubicBezTo>
                <a:cubicBezTo>
                  <a:pt x="18255" y="8863"/>
                  <a:pt x="18255" y="8869"/>
                  <a:pt x="18255" y="8875"/>
                </a:cubicBezTo>
                <a:cubicBezTo>
                  <a:pt x="18255" y="8875"/>
                  <a:pt x="18249" y="8881"/>
                  <a:pt x="18249" y="8887"/>
                </a:cubicBezTo>
                <a:cubicBezTo>
                  <a:pt x="18249" y="8887"/>
                  <a:pt x="18243" y="8887"/>
                  <a:pt x="18243" y="8893"/>
                </a:cubicBezTo>
                <a:cubicBezTo>
                  <a:pt x="18243" y="8905"/>
                  <a:pt x="18249" y="8910"/>
                  <a:pt x="18255" y="8916"/>
                </a:cubicBezTo>
                <a:cubicBezTo>
                  <a:pt x="18260" y="8916"/>
                  <a:pt x="18260" y="8922"/>
                  <a:pt x="18267" y="8922"/>
                </a:cubicBezTo>
                <a:cubicBezTo>
                  <a:pt x="18278" y="8922"/>
                  <a:pt x="18290" y="8922"/>
                  <a:pt x="18302" y="8922"/>
                </a:cubicBezTo>
                <a:cubicBezTo>
                  <a:pt x="18314" y="8922"/>
                  <a:pt x="18320" y="8922"/>
                  <a:pt x="18326" y="8922"/>
                </a:cubicBezTo>
                <a:cubicBezTo>
                  <a:pt x="18332" y="8928"/>
                  <a:pt x="18332" y="8928"/>
                  <a:pt x="18338" y="8934"/>
                </a:cubicBezTo>
                <a:cubicBezTo>
                  <a:pt x="18344" y="8934"/>
                  <a:pt x="18344" y="8940"/>
                  <a:pt x="18349" y="8946"/>
                </a:cubicBezTo>
                <a:cubicBezTo>
                  <a:pt x="18356" y="8946"/>
                  <a:pt x="18361" y="8952"/>
                  <a:pt x="18373" y="8952"/>
                </a:cubicBezTo>
                <a:cubicBezTo>
                  <a:pt x="18373" y="8952"/>
                  <a:pt x="18379" y="8952"/>
                  <a:pt x="18385" y="8952"/>
                </a:cubicBezTo>
                <a:close/>
                <a:moveTo>
                  <a:pt x="18314" y="8976"/>
                </a:moveTo>
                <a:lnTo>
                  <a:pt x="18314" y="8976"/>
                </a:lnTo>
                <a:cubicBezTo>
                  <a:pt x="18308" y="8982"/>
                  <a:pt x="18308" y="8987"/>
                  <a:pt x="18308" y="8987"/>
                </a:cubicBezTo>
                <a:cubicBezTo>
                  <a:pt x="18302" y="8993"/>
                  <a:pt x="18296" y="8987"/>
                  <a:pt x="18296" y="8987"/>
                </a:cubicBezTo>
                <a:cubicBezTo>
                  <a:pt x="18290" y="8993"/>
                  <a:pt x="18296" y="8999"/>
                  <a:pt x="18290" y="8999"/>
                </a:cubicBezTo>
                <a:cubicBezTo>
                  <a:pt x="18338" y="8999"/>
                  <a:pt x="18338" y="8999"/>
                  <a:pt x="18338" y="8999"/>
                </a:cubicBezTo>
                <a:cubicBezTo>
                  <a:pt x="18338" y="8987"/>
                  <a:pt x="18338" y="8987"/>
                  <a:pt x="18338" y="8987"/>
                </a:cubicBezTo>
                <a:cubicBezTo>
                  <a:pt x="18338" y="8982"/>
                  <a:pt x="18338" y="8982"/>
                  <a:pt x="18338" y="8976"/>
                </a:cubicBezTo>
                <a:cubicBezTo>
                  <a:pt x="18332" y="8982"/>
                  <a:pt x="18314" y="8976"/>
                  <a:pt x="18314" y="8976"/>
                </a:cubicBezTo>
                <a:close/>
                <a:moveTo>
                  <a:pt x="18676" y="8341"/>
                </a:moveTo>
                <a:lnTo>
                  <a:pt x="18676" y="8341"/>
                </a:lnTo>
                <a:cubicBezTo>
                  <a:pt x="18676" y="8347"/>
                  <a:pt x="18676" y="8347"/>
                  <a:pt x="18676" y="8353"/>
                </a:cubicBezTo>
                <a:cubicBezTo>
                  <a:pt x="18682" y="8359"/>
                  <a:pt x="18682" y="8359"/>
                  <a:pt x="18682" y="8365"/>
                </a:cubicBezTo>
                <a:cubicBezTo>
                  <a:pt x="18687" y="8371"/>
                  <a:pt x="18693" y="8371"/>
                  <a:pt x="18693" y="8377"/>
                </a:cubicBezTo>
                <a:cubicBezTo>
                  <a:pt x="18693" y="8448"/>
                  <a:pt x="18693" y="8448"/>
                  <a:pt x="18693" y="8448"/>
                </a:cubicBezTo>
                <a:cubicBezTo>
                  <a:pt x="18634" y="8448"/>
                  <a:pt x="18634" y="8448"/>
                  <a:pt x="18634" y="8448"/>
                </a:cubicBezTo>
                <a:cubicBezTo>
                  <a:pt x="18634" y="8460"/>
                  <a:pt x="18628" y="8466"/>
                  <a:pt x="18634" y="8478"/>
                </a:cubicBezTo>
                <a:cubicBezTo>
                  <a:pt x="18634" y="8484"/>
                  <a:pt x="18634" y="8484"/>
                  <a:pt x="18634" y="8489"/>
                </a:cubicBezTo>
                <a:cubicBezTo>
                  <a:pt x="18634" y="8501"/>
                  <a:pt x="18634" y="8501"/>
                  <a:pt x="18634" y="8501"/>
                </a:cubicBezTo>
                <a:cubicBezTo>
                  <a:pt x="18711" y="8501"/>
                  <a:pt x="18711" y="8501"/>
                  <a:pt x="18711" y="8501"/>
                </a:cubicBezTo>
                <a:cubicBezTo>
                  <a:pt x="18711" y="8596"/>
                  <a:pt x="18711" y="8596"/>
                  <a:pt x="18711" y="8596"/>
                </a:cubicBezTo>
                <a:cubicBezTo>
                  <a:pt x="18759" y="8596"/>
                  <a:pt x="18759" y="8596"/>
                  <a:pt x="18759" y="8596"/>
                </a:cubicBezTo>
                <a:cubicBezTo>
                  <a:pt x="18759" y="8584"/>
                  <a:pt x="18759" y="8578"/>
                  <a:pt x="18765" y="8567"/>
                </a:cubicBezTo>
                <a:cubicBezTo>
                  <a:pt x="18765" y="8561"/>
                  <a:pt x="18770" y="8561"/>
                  <a:pt x="18776" y="8555"/>
                </a:cubicBezTo>
                <a:cubicBezTo>
                  <a:pt x="18776" y="8555"/>
                  <a:pt x="18782" y="8549"/>
                  <a:pt x="18788" y="8549"/>
                </a:cubicBezTo>
                <a:cubicBezTo>
                  <a:pt x="18788" y="8543"/>
                  <a:pt x="18794" y="8543"/>
                  <a:pt x="18800" y="8537"/>
                </a:cubicBezTo>
                <a:cubicBezTo>
                  <a:pt x="18800" y="8537"/>
                  <a:pt x="18800" y="8531"/>
                  <a:pt x="18800" y="8525"/>
                </a:cubicBezTo>
                <a:cubicBezTo>
                  <a:pt x="18806" y="8519"/>
                  <a:pt x="18806" y="8513"/>
                  <a:pt x="18812" y="8501"/>
                </a:cubicBezTo>
                <a:lnTo>
                  <a:pt x="18818" y="8495"/>
                </a:lnTo>
                <a:cubicBezTo>
                  <a:pt x="18818" y="8484"/>
                  <a:pt x="18818" y="8478"/>
                  <a:pt x="18818" y="8472"/>
                </a:cubicBezTo>
                <a:cubicBezTo>
                  <a:pt x="18859" y="8472"/>
                  <a:pt x="18859" y="8472"/>
                  <a:pt x="18859" y="8472"/>
                </a:cubicBezTo>
                <a:cubicBezTo>
                  <a:pt x="18859" y="8466"/>
                  <a:pt x="18853" y="8460"/>
                  <a:pt x="18859" y="8454"/>
                </a:cubicBezTo>
                <a:cubicBezTo>
                  <a:pt x="18859" y="8454"/>
                  <a:pt x="18859" y="8448"/>
                  <a:pt x="18865" y="8442"/>
                </a:cubicBezTo>
                <a:cubicBezTo>
                  <a:pt x="18865" y="8442"/>
                  <a:pt x="18871" y="8436"/>
                  <a:pt x="18871" y="8430"/>
                </a:cubicBezTo>
                <a:lnTo>
                  <a:pt x="18871" y="8424"/>
                </a:lnTo>
                <a:cubicBezTo>
                  <a:pt x="18877" y="8418"/>
                  <a:pt x="18877" y="8412"/>
                  <a:pt x="18883" y="8412"/>
                </a:cubicBezTo>
                <a:cubicBezTo>
                  <a:pt x="18883" y="8406"/>
                  <a:pt x="18889" y="8412"/>
                  <a:pt x="18895" y="8412"/>
                </a:cubicBezTo>
                <a:cubicBezTo>
                  <a:pt x="18895" y="8406"/>
                  <a:pt x="18895" y="8401"/>
                  <a:pt x="18895" y="8401"/>
                </a:cubicBezTo>
                <a:cubicBezTo>
                  <a:pt x="18895" y="8395"/>
                  <a:pt x="18895" y="8389"/>
                  <a:pt x="18895" y="8389"/>
                </a:cubicBezTo>
                <a:cubicBezTo>
                  <a:pt x="18895" y="8383"/>
                  <a:pt x="18895" y="8377"/>
                  <a:pt x="18895" y="8371"/>
                </a:cubicBezTo>
                <a:cubicBezTo>
                  <a:pt x="18889" y="8365"/>
                  <a:pt x="18883" y="8359"/>
                  <a:pt x="18877" y="8359"/>
                </a:cubicBezTo>
                <a:cubicBezTo>
                  <a:pt x="18865" y="8359"/>
                  <a:pt x="18865" y="8365"/>
                  <a:pt x="18859" y="8365"/>
                </a:cubicBezTo>
                <a:cubicBezTo>
                  <a:pt x="18853" y="8371"/>
                  <a:pt x="18859" y="8377"/>
                  <a:pt x="18859" y="8377"/>
                </a:cubicBezTo>
                <a:cubicBezTo>
                  <a:pt x="18853" y="8383"/>
                  <a:pt x="18848" y="8383"/>
                  <a:pt x="18842" y="8383"/>
                </a:cubicBezTo>
                <a:cubicBezTo>
                  <a:pt x="18830" y="8383"/>
                  <a:pt x="18818" y="8377"/>
                  <a:pt x="18812" y="8377"/>
                </a:cubicBezTo>
                <a:cubicBezTo>
                  <a:pt x="18794" y="8377"/>
                  <a:pt x="18794" y="8377"/>
                  <a:pt x="18794" y="8377"/>
                </a:cubicBezTo>
                <a:cubicBezTo>
                  <a:pt x="18788" y="8377"/>
                  <a:pt x="18788" y="8377"/>
                  <a:pt x="18782" y="8377"/>
                </a:cubicBezTo>
                <a:cubicBezTo>
                  <a:pt x="18776" y="8377"/>
                  <a:pt x="18776" y="8383"/>
                  <a:pt x="18770" y="8383"/>
                </a:cubicBezTo>
                <a:cubicBezTo>
                  <a:pt x="18770" y="8353"/>
                  <a:pt x="18770" y="8353"/>
                  <a:pt x="18770" y="8353"/>
                </a:cubicBezTo>
                <a:cubicBezTo>
                  <a:pt x="18770" y="8347"/>
                  <a:pt x="18776" y="8341"/>
                  <a:pt x="18776" y="8335"/>
                </a:cubicBezTo>
                <a:cubicBezTo>
                  <a:pt x="18776" y="8323"/>
                  <a:pt x="18765" y="8317"/>
                  <a:pt x="18759" y="8312"/>
                </a:cubicBezTo>
                <a:cubicBezTo>
                  <a:pt x="18759" y="8306"/>
                  <a:pt x="18753" y="8300"/>
                  <a:pt x="18747" y="8300"/>
                </a:cubicBezTo>
                <a:cubicBezTo>
                  <a:pt x="18747" y="8294"/>
                  <a:pt x="18741" y="8300"/>
                  <a:pt x="18741" y="8300"/>
                </a:cubicBezTo>
                <a:cubicBezTo>
                  <a:pt x="18735" y="8306"/>
                  <a:pt x="18729" y="8306"/>
                  <a:pt x="18729" y="8312"/>
                </a:cubicBezTo>
                <a:cubicBezTo>
                  <a:pt x="18729" y="8312"/>
                  <a:pt x="18729" y="8317"/>
                  <a:pt x="18729" y="8323"/>
                </a:cubicBezTo>
                <a:cubicBezTo>
                  <a:pt x="18729" y="8323"/>
                  <a:pt x="18723" y="8329"/>
                  <a:pt x="18723" y="8335"/>
                </a:cubicBezTo>
                <a:cubicBezTo>
                  <a:pt x="18717" y="8329"/>
                  <a:pt x="18711" y="8329"/>
                  <a:pt x="18711" y="8329"/>
                </a:cubicBezTo>
                <a:cubicBezTo>
                  <a:pt x="18705" y="8323"/>
                  <a:pt x="18705" y="8317"/>
                  <a:pt x="18699" y="8317"/>
                </a:cubicBezTo>
                <a:cubicBezTo>
                  <a:pt x="18699" y="8312"/>
                  <a:pt x="18693" y="8306"/>
                  <a:pt x="18693" y="8300"/>
                </a:cubicBezTo>
                <a:cubicBezTo>
                  <a:pt x="18693" y="8294"/>
                  <a:pt x="18699" y="8288"/>
                  <a:pt x="18699" y="8282"/>
                </a:cubicBezTo>
                <a:cubicBezTo>
                  <a:pt x="18699" y="8276"/>
                  <a:pt x="18699" y="8276"/>
                  <a:pt x="18699" y="8270"/>
                </a:cubicBezTo>
                <a:cubicBezTo>
                  <a:pt x="18699" y="8264"/>
                  <a:pt x="18699" y="8264"/>
                  <a:pt x="18699" y="8258"/>
                </a:cubicBezTo>
                <a:lnTo>
                  <a:pt x="18687" y="8258"/>
                </a:lnTo>
                <a:cubicBezTo>
                  <a:pt x="18682" y="8258"/>
                  <a:pt x="18682" y="8252"/>
                  <a:pt x="18682" y="8246"/>
                </a:cubicBezTo>
                <a:cubicBezTo>
                  <a:pt x="18676" y="8246"/>
                  <a:pt x="18676" y="8240"/>
                  <a:pt x="18670" y="8240"/>
                </a:cubicBezTo>
                <a:cubicBezTo>
                  <a:pt x="18664" y="8235"/>
                  <a:pt x="18664" y="8229"/>
                  <a:pt x="18664" y="8229"/>
                </a:cubicBezTo>
                <a:cubicBezTo>
                  <a:pt x="18658" y="8223"/>
                  <a:pt x="18658" y="8223"/>
                  <a:pt x="18652" y="8217"/>
                </a:cubicBezTo>
                <a:cubicBezTo>
                  <a:pt x="18646" y="8211"/>
                  <a:pt x="18646" y="8205"/>
                  <a:pt x="18646" y="8199"/>
                </a:cubicBezTo>
                <a:cubicBezTo>
                  <a:pt x="18640" y="8199"/>
                  <a:pt x="18640" y="8193"/>
                  <a:pt x="18634" y="8193"/>
                </a:cubicBezTo>
                <a:cubicBezTo>
                  <a:pt x="18634" y="8187"/>
                  <a:pt x="18634" y="8181"/>
                  <a:pt x="18628" y="8181"/>
                </a:cubicBezTo>
                <a:cubicBezTo>
                  <a:pt x="18622" y="8175"/>
                  <a:pt x="18616" y="8175"/>
                  <a:pt x="18610" y="8175"/>
                </a:cubicBezTo>
                <a:cubicBezTo>
                  <a:pt x="18604" y="8175"/>
                  <a:pt x="18593" y="8181"/>
                  <a:pt x="18593" y="8187"/>
                </a:cubicBezTo>
                <a:cubicBezTo>
                  <a:pt x="18593" y="8199"/>
                  <a:pt x="18599" y="8205"/>
                  <a:pt x="18604" y="8211"/>
                </a:cubicBezTo>
                <a:cubicBezTo>
                  <a:pt x="18604" y="8217"/>
                  <a:pt x="18610" y="8217"/>
                  <a:pt x="18610" y="8223"/>
                </a:cubicBezTo>
                <a:cubicBezTo>
                  <a:pt x="18616" y="8229"/>
                  <a:pt x="18616" y="8240"/>
                  <a:pt x="18622" y="8246"/>
                </a:cubicBezTo>
                <a:cubicBezTo>
                  <a:pt x="18634" y="8258"/>
                  <a:pt x="18640" y="8264"/>
                  <a:pt x="18652" y="8270"/>
                </a:cubicBezTo>
                <a:cubicBezTo>
                  <a:pt x="18652" y="8270"/>
                  <a:pt x="18658" y="8270"/>
                  <a:pt x="18664" y="8276"/>
                </a:cubicBezTo>
                <a:cubicBezTo>
                  <a:pt x="18664" y="8282"/>
                  <a:pt x="18664" y="8282"/>
                  <a:pt x="18664" y="8288"/>
                </a:cubicBezTo>
                <a:cubicBezTo>
                  <a:pt x="18670" y="8288"/>
                  <a:pt x="18670" y="8294"/>
                  <a:pt x="18670" y="8300"/>
                </a:cubicBezTo>
                <a:cubicBezTo>
                  <a:pt x="18670" y="8306"/>
                  <a:pt x="18676" y="8306"/>
                  <a:pt x="18676" y="8312"/>
                </a:cubicBezTo>
                <a:cubicBezTo>
                  <a:pt x="18676" y="8317"/>
                  <a:pt x="18676" y="8329"/>
                  <a:pt x="18676" y="8341"/>
                </a:cubicBezTo>
                <a:close/>
                <a:moveTo>
                  <a:pt x="18112" y="7327"/>
                </a:moveTo>
                <a:lnTo>
                  <a:pt x="18112" y="7327"/>
                </a:lnTo>
                <a:cubicBezTo>
                  <a:pt x="18112" y="7333"/>
                  <a:pt x="18118" y="7333"/>
                  <a:pt x="18118" y="7339"/>
                </a:cubicBezTo>
                <a:cubicBezTo>
                  <a:pt x="18118" y="7345"/>
                  <a:pt x="18124" y="7345"/>
                  <a:pt x="18124" y="7351"/>
                </a:cubicBezTo>
                <a:cubicBezTo>
                  <a:pt x="18124" y="7357"/>
                  <a:pt x="18130" y="7351"/>
                  <a:pt x="18136" y="7357"/>
                </a:cubicBezTo>
                <a:cubicBezTo>
                  <a:pt x="18142" y="7363"/>
                  <a:pt x="18148" y="7363"/>
                  <a:pt x="18148" y="7369"/>
                </a:cubicBezTo>
                <a:cubicBezTo>
                  <a:pt x="18148" y="7375"/>
                  <a:pt x="18148" y="7381"/>
                  <a:pt x="18148" y="7393"/>
                </a:cubicBezTo>
                <a:cubicBezTo>
                  <a:pt x="18148" y="7398"/>
                  <a:pt x="18154" y="7398"/>
                  <a:pt x="18154" y="7405"/>
                </a:cubicBezTo>
                <a:cubicBezTo>
                  <a:pt x="18160" y="7405"/>
                  <a:pt x="18160" y="7410"/>
                  <a:pt x="18166" y="7416"/>
                </a:cubicBezTo>
                <a:cubicBezTo>
                  <a:pt x="18166" y="7416"/>
                  <a:pt x="18172" y="7416"/>
                  <a:pt x="18178" y="7422"/>
                </a:cubicBezTo>
                <a:cubicBezTo>
                  <a:pt x="18190" y="7428"/>
                  <a:pt x="18201" y="7428"/>
                  <a:pt x="18213" y="7434"/>
                </a:cubicBezTo>
                <a:cubicBezTo>
                  <a:pt x="18219" y="7440"/>
                  <a:pt x="18225" y="7446"/>
                  <a:pt x="18237" y="7446"/>
                </a:cubicBezTo>
                <a:cubicBezTo>
                  <a:pt x="18243" y="7452"/>
                  <a:pt x="18243" y="7452"/>
                  <a:pt x="18249" y="7452"/>
                </a:cubicBezTo>
                <a:cubicBezTo>
                  <a:pt x="18249" y="7458"/>
                  <a:pt x="18255" y="7458"/>
                  <a:pt x="18260" y="7458"/>
                </a:cubicBezTo>
                <a:cubicBezTo>
                  <a:pt x="18284" y="7458"/>
                  <a:pt x="18284" y="7458"/>
                  <a:pt x="18284" y="7458"/>
                </a:cubicBezTo>
                <a:cubicBezTo>
                  <a:pt x="18284" y="7458"/>
                  <a:pt x="18284" y="7452"/>
                  <a:pt x="18284" y="7446"/>
                </a:cubicBezTo>
                <a:cubicBezTo>
                  <a:pt x="18284" y="7440"/>
                  <a:pt x="18278" y="7440"/>
                  <a:pt x="18278" y="7434"/>
                </a:cubicBezTo>
                <a:cubicBezTo>
                  <a:pt x="18272" y="7434"/>
                  <a:pt x="18272" y="7428"/>
                  <a:pt x="18267" y="7422"/>
                </a:cubicBezTo>
                <a:cubicBezTo>
                  <a:pt x="18267" y="7422"/>
                  <a:pt x="18260" y="7422"/>
                  <a:pt x="18255" y="7422"/>
                </a:cubicBezTo>
                <a:cubicBezTo>
                  <a:pt x="18249" y="7422"/>
                  <a:pt x="18243" y="7422"/>
                  <a:pt x="18237" y="7416"/>
                </a:cubicBezTo>
                <a:cubicBezTo>
                  <a:pt x="18231" y="7410"/>
                  <a:pt x="18231" y="7405"/>
                  <a:pt x="18225" y="7405"/>
                </a:cubicBezTo>
                <a:cubicBezTo>
                  <a:pt x="18219" y="7398"/>
                  <a:pt x="18219" y="7405"/>
                  <a:pt x="18213" y="7398"/>
                </a:cubicBezTo>
                <a:cubicBezTo>
                  <a:pt x="18207" y="7398"/>
                  <a:pt x="18201" y="7393"/>
                  <a:pt x="18201" y="7387"/>
                </a:cubicBezTo>
                <a:cubicBezTo>
                  <a:pt x="18201" y="7387"/>
                  <a:pt x="18201" y="7381"/>
                  <a:pt x="18201" y="7375"/>
                </a:cubicBezTo>
                <a:cubicBezTo>
                  <a:pt x="18195" y="7363"/>
                  <a:pt x="18190" y="7363"/>
                  <a:pt x="18183" y="7351"/>
                </a:cubicBezTo>
                <a:cubicBezTo>
                  <a:pt x="18172" y="7345"/>
                  <a:pt x="18166" y="7339"/>
                  <a:pt x="18154" y="7333"/>
                </a:cubicBezTo>
                <a:cubicBezTo>
                  <a:pt x="18148" y="7333"/>
                  <a:pt x="18148" y="7327"/>
                  <a:pt x="18142" y="7327"/>
                </a:cubicBezTo>
                <a:cubicBezTo>
                  <a:pt x="18136" y="7327"/>
                  <a:pt x="18136" y="7327"/>
                  <a:pt x="18130" y="7327"/>
                </a:cubicBezTo>
                <a:lnTo>
                  <a:pt x="18112" y="7327"/>
                </a:lnTo>
                <a:close/>
                <a:moveTo>
                  <a:pt x="16269" y="6818"/>
                </a:moveTo>
                <a:lnTo>
                  <a:pt x="16269" y="6818"/>
                </a:lnTo>
                <a:cubicBezTo>
                  <a:pt x="16262" y="6824"/>
                  <a:pt x="16262" y="6824"/>
                  <a:pt x="16257" y="6824"/>
                </a:cubicBezTo>
                <a:cubicBezTo>
                  <a:pt x="16251" y="6830"/>
                  <a:pt x="16245" y="6830"/>
                  <a:pt x="16245" y="6836"/>
                </a:cubicBezTo>
                <a:cubicBezTo>
                  <a:pt x="16245" y="6848"/>
                  <a:pt x="16245" y="6854"/>
                  <a:pt x="16251" y="6854"/>
                </a:cubicBezTo>
                <a:cubicBezTo>
                  <a:pt x="16257" y="6860"/>
                  <a:pt x="16257" y="6860"/>
                  <a:pt x="16262" y="6860"/>
                </a:cubicBezTo>
                <a:cubicBezTo>
                  <a:pt x="16269" y="6860"/>
                  <a:pt x="16269" y="6854"/>
                  <a:pt x="16274" y="6854"/>
                </a:cubicBezTo>
                <a:cubicBezTo>
                  <a:pt x="16280" y="6848"/>
                  <a:pt x="16286" y="6848"/>
                  <a:pt x="16298" y="6848"/>
                </a:cubicBezTo>
                <a:cubicBezTo>
                  <a:pt x="16310" y="6848"/>
                  <a:pt x="16310" y="6848"/>
                  <a:pt x="16310" y="6848"/>
                </a:cubicBezTo>
                <a:cubicBezTo>
                  <a:pt x="16316" y="6848"/>
                  <a:pt x="16322" y="6848"/>
                  <a:pt x="16334" y="6848"/>
                </a:cubicBezTo>
                <a:cubicBezTo>
                  <a:pt x="16334" y="6824"/>
                  <a:pt x="16334" y="6824"/>
                  <a:pt x="16334" y="6824"/>
                </a:cubicBezTo>
                <a:cubicBezTo>
                  <a:pt x="16310" y="6818"/>
                  <a:pt x="16310" y="6818"/>
                  <a:pt x="16310" y="6818"/>
                </a:cubicBezTo>
                <a:cubicBezTo>
                  <a:pt x="16298" y="6818"/>
                  <a:pt x="16292" y="6824"/>
                  <a:pt x="16280" y="6824"/>
                </a:cubicBezTo>
                <a:cubicBezTo>
                  <a:pt x="16274" y="6824"/>
                  <a:pt x="16269" y="6824"/>
                  <a:pt x="16257" y="6824"/>
                </a:cubicBezTo>
                <a:lnTo>
                  <a:pt x="16269" y="6818"/>
                </a:lnTo>
                <a:close/>
                <a:moveTo>
                  <a:pt x="16915" y="6848"/>
                </a:moveTo>
                <a:lnTo>
                  <a:pt x="16915" y="6848"/>
                </a:lnTo>
                <a:cubicBezTo>
                  <a:pt x="16915" y="6860"/>
                  <a:pt x="16915" y="6860"/>
                  <a:pt x="16915" y="6860"/>
                </a:cubicBezTo>
                <a:cubicBezTo>
                  <a:pt x="16915" y="6866"/>
                  <a:pt x="16909" y="6866"/>
                  <a:pt x="16903" y="6872"/>
                </a:cubicBezTo>
                <a:cubicBezTo>
                  <a:pt x="16903" y="6878"/>
                  <a:pt x="16897" y="6878"/>
                  <a:pt x="16897" y="6884"/>
                </a:cubicBezTo>
                <a:cubicBezTo>
                  <a:pt x="16891" y="6890"/>
                  <a:pt x="16885" y="6896"/>
                  <a:pt x="16885" y="6906"/>
                </a:cubicBezTo>
                <a:cubicBezTo>
                  <a:pt x="16879" y="6912"/>
                  <a:pt x="16873" y="6912"/>
                  <a:pt x="16873" y="6918"/>
                </a:cubicBezTo>
                <a:cubicBezTo>
                  <a:pt x="16873" y="6924"/>
                  <a:pt x="16873" y="6930"/>
                  <a:pt x="16873" y="6942"/>
                </a:cubicBezTo>
                <a:cubicBezTo>
                  <a:pt x="16873" y="6942"/>
                  <a:pt x="16873" y="6948"/>
                  <a:pt x="16873" y="6954"/>
                </a:cubicBezTo>
                <a:lnTo>
                  <a:pt x="16879" y="6960"/>
                </a:lnTo>
                <a:cubicBezTo>
                  <a:pt x="16879" y="6972"/>
                  <a:pt x="16879" y="6978"/>
                  <a:pt x="16879" y="6984"/>
                </a:cubicBezTo>
                <a:cubicBezTo>
                  <a:pt x="16879" y="7007"/>
                  <a:pt x="16879" y="7007"/>
                  <a:pt x="16879" y="7007"/>
                </a:cubicBezTo>
                <a:cubicBezTo>
                  <a:pt x="16879" y="7013"/>
                  <a:pt x="16879" y="7019"/>
                  <a:pt x="16879" y="7025"/>
                </a:cubicBezTo>
                <a:cubicBezTo>
                  <a:pt x="16873" y="7031"/>
                  <a:pt x="16873" y="7037"/>
                  <a:pt x="16873" y="7037"/>
                </a:cubicBezTo>
                <a:cubicBezTo>
                  <a:pt x="16867" y="7043"/>
                  <a:pt x="16861" y="7049"/>
                  <a:pt x="16861" y="7055"/>
                </a:cubicBezTo>
                <a:cubicBezTo>
                  <a:pt x="16861" y="7150"/>
                  <a:pt x="16861" y="7150"/>
                  <a:pt x="16861" y="7150"/>
                </a:cubicBezTo>
                <a:cubicBezTo>
                  <a:pt x="16861" y="7155"/>
                  <a:pt x="16861" y="7155"/>
                  <a:pt x="16855" y="7161"/>
                </a:cubicBezTo>
                <a:cubicBezTo>
                  <a:pt x="16855" y="7167"/>
                  <a:pt x="16849" y="7167"/>
                  <a:pt x="16844" y="7167"/>
                </a:cubicBezTo>
                <a:cubicBezTo>
                  <a:pt x="16844" y="7173"/>
                  <a:pt x="16838" y="7179"/>
                  <a:pt x="16832" y="7179"/>
                </a:cubicBezTo>
                <a:cubicBezTo>
                  <a:pt x="16826" y="7185"/>
                  <a:pt x="16826" y="7185"/>
                  <a:pt x="16814" y="7185"/>
                </a:cubicBezTo>
                <a:cubicBezTo>
                  <a:pt x="16808" y="7185"/>
                  <a:pt x="16796" y="7179"/>
                  <a:pt x="16790" y="7179"/>
                </a:cubicBezTo>
                <a:cubicBezTo>
                  <a:pt x="16784" y="7173"/>
                  <a:pt x="16778" y="7179"/>
                  <a:pt x="16778" y="7179"/>
                </a:cubicBezTo>
                <a:cubicBezTo>
                  <a:pt x="16772" y="7173"/>
                  <a:pt x="16772" y="7173"/>
                  <a:pt x="16767" y="7167"/>
                </a:cubicBezTo>
                <a:cubicBezTo>
                  <a:pt x="16760" y="7167"/>
                  <a:pt x="16755" y="7167"/>
                  <a:pt x="16755" y="7161"/>
                </a:cubicBezTo>
                <a:cubicBezTo>
                  <a:pt x="16755" y="7155"/>
                  <a:pt x="16755" y="7150"/>
                  <a:pt x="16755" y="7150"/>
                </a:cubicBezTo>
                <a:cubicBezTo>
                  <a:pt x="16749" y="7144"/>
                  <a:pt x="16749" y="7144"/>
                  <a:pt x="16743" y="7138"/>
                </a:cubicBezTo>
                <a:cubicBezTo>
                  <a:pt x="16731" y="7126"/>
                  <a:pt x="16719" y="7120"/>
                  <a:pt x="16701" y="7114"/>
                </a:cubicBezTo>
                <a:cubicBezTo>
                  <a:pt x="16695" y="7108"/>
                  <a:pt x="16683" y="7102"/>
                  <a:pt x="16672" y="7102"/>
                </a:cubicBezTo>
                <a:cubicBezTo>
                  <a:pt x="16672" y="7096"/>
                  <a:pt x="16666" y="7096"/>
                  <a:pt x="16660" y="7096"/>
                </a:cubicBezTo>
                <a:cubicBezTo>
                  <a:pt x="16648" y="7084"/>
                  <a:pt x="16648" y="7078"/>
                  <a:pt x="16642" y="7066"/>
                </a:cubicBezTo>
                <a:cubicBezTo>
                  <a:pt x="16642" y="7066"/>
                  <a:pt x="16642" y="7061"/>
                  <a:pt x="16636" y="7055"/>
                </a:cubicBezTo>
                <a:cubicBezTo>
                  <a:pt x="16636" y="7055"/>
                  <a:pt x="16630" y="7055"/>
                  <a:pt x="16624" y="7055"/>
                </a:cubicBezTo>
                <a:cubicBezTo>
                  <a:pt x="16624" y="7055"/>
                  <a:pt x="16618" y="7055"/>
                  <a:pt x="16612" y="7055"/>
                </a:cubicBezTo>
                <a:cubicBezTo>
                  <a:pt x="16606" y="7055"/>
                  <a:pt x="16606" y="7055"/>
                  <a:pt x="16601" y="7055"/>
                </a:cubicBezTo>
                <a:cubicBezTo>
                  <a:pt x="16594" y="7055"/>
                  <a:pt x="16594" y="7049"/>
                  <a:pt x="16589" y="7049"/>
                </a:cubicBezTo>
                <a:cubicBezTo>
                  <a:pt x="16583" y="7043"/>
                  <a:pt x="16577" y="7043"/>
                  <a:pt x="16577" y="7037"/>
                </a:cubicBezTo>
                <a:lnTo>
                  <a:pt x="16583" y="7031"/>
                </a:lnTo>
                <a:cubicBezTo>
                  <a:pt x="16583" y="7025"/>
                  <a:pt x="16577" y="7019"/>
                  <a:pt x="16577" y="7019"/>
                </a:cubicBezTo>
                <a:cubicBezTo>
                  <a:pt x="16577" y="7007"/>
                  <a:pt x="16583" y="7001"/>
                  <a:pt x="16583" y="6989"/>
                </a:cubicBezTo>
                <a:cubicBezTo>
                  <a:pt x="16583" y="6984"/>
                  <a:pt x="16583" y="6984"/>
                  <a:pt x="16583" y="6984"/>
                </a:cubicBezTo>
                <a:cubicBezTo>
                  <a:pt x="16583" y="6978"/>
                  <a:pt x="16577" y="6978"/>
                  <a:pt x="16577" y="6972"/>
                </a:cubicBezTo>
                <a:cubicBezTo>
                  <a:pt x="16577" y="6966"/>
                  <a:pt x="16571" y="6966"/>
                  <a:pt x="16571" y="6960"/>
                </a:cubicBezTo>
                <a:cubicBezTo>
                  <a:pt x="16571" y="6954"/>
                  <a:pt x="16577" y="6954"/>
                  <a:pt x="16577" y="6948"/>
                </a:cubicBezTo>
                <a:cubicBezTo>
                  <a:pt x="16577" y="6942"/>
                  <a:pt x="16589" y="6948"/>
                  <a:pt x="16589" y="6942"/>
                </a:cubicBezTo>
                <a:cubicBezTo>
                  <a:pt x="16589" y="6942"/>
                  <a:pt x="16589" y="6936"/>
                  <a:pt x="16589" y="6930"/>
                </a:cubicBezTo>
                <a:cubicBezTo>
                  <a:pt x="16594" y="6924"/>
                  <a:pt x="16601" y="6924"/>
                  <a:pt x="16601" y="6918"/>
                </a:cubicBezTo>
                <a:cubicBezTo>
                  <a:pt x="16601" y="6912"/>
                  <a:pt x="16606" y="6912"/>
                  <a:pt x="16606" y="6906"/>
                </a:cubicBezTo>
                <a:cubicBezTo>
                  <a:pt x="16618" y="6896"/>
                  <a:pt x="16624" y="6896"/>
                  <a:pt x="16630" y="6884"/>
                </a:cubicBezTo>
                <a:cubicBezTo>
                  <a:pt x="16636" y="6884"/>
                  <a:pt x="16630" y="6878"/>
                  <a:pt x="16636" y="6878"/>
                </a:cubicBezTo>
                <a:cubicBezTo>
                  <a:pt x="16624" y="6878"/>
                  <a:pt x="16624" y="6878"/>
                  <a:pt x="16624" y="6878"/>
                </a:cubicBezTo>
                <a:cubicBezTo>
                  <a:pt x="16612" y="6872"/>
                  <a:pt x="16606" y="6872"/>
                  <a:pt x="16601" y="6872"/>
                </a:cubicBezTo>
                <a:cubicBezTo>
                  <a:pt x="16589" y="6866"/>
                  <a:pt x="16583" y="6866"/>
                  <a:pt x="16577" y="6866"/>
                </a:cubicBezTo>
                <a:cubicBezTo>
                  <a:pt x="16565" y="6866"/>
                  <a:pt x="16565" y="6866"/>
                  <a:pt x="16565" y="6866"/>
                </a:cubicBezTo>
                <a:cubicBezTo>
                  <a:pt x="16547" y="6866"/>
                  <a:pt x="16541" y="6866"/>
                  <a:pt x="16523" y="6866"/>
                </a:cubicBezTo>
                <a:cubicBezTo>
                  <a:pt x="16517" y="6866"/>
                  <a:pt x="16517" y="6860"/>
                  <a:pt x="16512" y="6860"/>
                </a:cubicBezTo>
                <a:cubicBezTo>
                  <a:pt x="16506" y="6854"/>
                  <a:pt x="16506" y="6854"/>
                  <a:pt x="16500" y="6854"/>
                </a:cubicBezTo>
                <a:cubicBezTo>
                  <a:pt x="16494" y="6854"/>
                  <a:pt x="16494" y="6854"/>
                  <a:pt x="16488" y="6854"/>
                </a:cubicBezTo>
                <a:cubicBezTo>
                  <a:pt x="16488" y="6854"/>
                  <a:pt x="16482" y="6854"/>
                  <a:pt x="16476" y="6854"/>
                </a:cubicBezTo>
                <a:cubicBezTo>
                  <a:pt x="16470" y="6848"/>
                  <a:pt x="16470" y="6842"/>
                  <a:pt x="16464" y="6842"/>
                </a:cubicBezTo>
                <a:cubicBezTo>
                  <a:pt x="16464" y="6836"/>
                  <a:pt x="16458" y="6836"/>
                  <a:pt x="16452" y="6836"/>
                </a:cubicBezTo>
                <a:cubicBezTo>
                  <a:pt x="16452" y="6836"/>
                  <a:pt x="16446" y="6836"/>
                  <a:pt x="16440" y="6836"/>
                </a:cubicBezTo>
                <a:lnTo>
                  <a:pt x="16435" y="6830"/>
                </a:lnTo>
                <a:cubicBezTo>
                  <a:pt x="16428" y="6830"/>
                  <a:pt x="16423" y="6830"/>
                  <a:pt x="16423" y="6824"/>
                </a:cubicBezTo>
                <a:cubicBezTo>
                  <a:pt x="16411" y="6824"/>
                  <a:pt x="16405" y="6813"/>
                  <a:pt x="16399" y="6813"/>
                </a:cubicBezTo>
                <a:cubicBezTo>
                  <a:pt x="16393" y="6813"/>
                  <a:pt x="16393" y="6813"/>
                  <a:pt x="16387" y="6813"/>
                </a:cubicBezTo>
                <a:cubicBezTo>
                  <a:pt x="16375" y="6813"/>
                  <a:pt x="16375" y="6813"/>
                  <a:pt x="16375" y="6813"/>
                </a:cubicBezTo>
                <a:cubicBezTo>
                  <a:pt x="16369" y="6813"/>
                  <a:pt x="16369" y="6813"/>
                  <a:pt x="16363" y="6813"/>
                </a:cubicBezTo>
                <a:cubicBezTo>
                  <a:pt x="16357" y="6813"/>
                  <a:pt x="16357" y="6813"/>
                  <a:pt x="16351" y="6813"/>
                </a:cubicBezTo>
                <a:cubicBezTo>
                  <a:pt x="16351" y="6836"/>
                  <a:pt x="16351" y="6836"/>
                  <a:pt x="16351" y="6836"/>
                </a:cubicBezTo>
                <a:cubicBezTo>
                  <a:pt x="16351" y="6836"/>
                  <a:pt x="16351" y="6848"/>
                  <a:pt x="16357" y="6848"/>
                </a:cubicBezTo>
                <a:cubicBezTo>
                  <a:pt x="16363" y="6848"/>
                  <a:pt x="16369" y="6848"/>
                  <a:pt x="16375" y="6854"/>
                </a:cubicBezTo>
                <a:cubicBezTo>
                  <a:pt x="16381" y="6854"/>
                  <a:pt x="16387" y="6854"/>
                  <a:pt x="16387" y="6860"/>
                </a:cubicBezTo>
                <a:cubicBezTo>
                  <a:pt x="16393" y="6860"/>
                  <a:pt x="16399" y="6860"/>
                  <a:pt x="16399" y="6860"/>
                </a:cubicBezTo>
                <a:cubicBezTo>
                  <a:pt x="16405" y="6866"/>
                  <a:pt x="16399" y="6866"/>
                  <a:pt x="16399" y="6872"/>
                </a:cubicBezTo>
                <a:cubicBezTo>
                  <a:pt x="16393" y="6872"/>
                  <a:pt x="16393" y="6878"/>
                  <a:pt x="16387" y="6878"/>
                </a:cubicBezTo>
                <a:cubicBezTo>
                  <a:pt x="16381" y="6878"/>
                  <a:pt x="16375" y="6878"/>
                  <a:pt x="16363" y="6878"/>
                </a:cubicBezTo>
                <a:cubicBezTo>
                  <a:pt x="16357" y="6878"/>
                  <a:pt x="16351" y="6878"/>
                  <a:pt x="16340" y="6878"/>
                </a:cubicBezTo>
                <a:cubicBezTo>
                  <a:pt x="16334" y="6878"/>
                  <a:pt x="16334" y="6884"/>
                  <a:pt x="16328" y="6884"/>
                </a:cubicBezTo>
                <a:cubicBezTo>
                  <a:pt x="16322" y="6884"/>
                  <a:pt x="16322" y="6890"/>
                  <a:pt x="16316" y="6896"/>
                </a:cubicBezTo>
                <a:cubicBezTo>
                  <a:pt x="16304" y="6901"/>
                  <a:pt x="16298" y="6906"/>
                  <a:pt x="16286" y="6912"/>
                </a:cubicBezTo>
                <a:cubicBezTo>
                  <a:pt x="16286" y="6918"/>
                  <a:pt x="16280" y="6918"/>
                  <a:pt x="16274" y="6924"/>
                </a:cubicBezTo>
                <a:cubicBezTo>
                  <a:pt x="16269" y="6924"/>
                  <a:pt x="16262" y="6930"/>
                  <a:pt x="16262" y="6930"/>
                </a:cubicBezTo>
                <a:cubicBezTo>
                  <a:pt x="16257" y="6936"/>
                  <a:pt x="16251" y="6936"/>
                  <a:pt x="16251" y="6948"/>
                </a:cubicBezTo>
                <a:cubicBezTo>
                  <a:pt x="16251" y="6954"/>
                  <a:pt x="16251" y="6954"/>
                  <a:pt x="16251" y="6954"/>
                </a:cubicBezTo>
                <a:lnTo>
                  <a:pt x="16251" y="6960"/>
                </a:lnTo>
                <a:cubicBezTo>
                  <a:pt x="16251" y="6972"/>
                  <a:pt x="16251" y="6978"/>
                  <a:pt x="16251" y="6984"/>
                </a:cubicBezTo>
                <a:cubicBezTo>
                  <a:pt x="16251" y="6989"/>
                  <a:pt x="16251" y="6995"/>
                  <a:pt x="16251" y="6995"/>
                </a:cubicBezTo>
                <a:cubicBezTo>
                  <a:pt x="16251" y="7001"/>
                  <a:pt x="16245" y="7007"/>
                  <a:pt x="16245" y="7013"/>
                </a:cubicBezTo>
                <a:cubicBezTo>
                  <a:pt x="16245" y="7019"/>
                  <a:pt x="16245" y="7019"/>
                  <a:pt x="16239" y="7025"/>
                </a:cubicBezTo>
                <a:cubicBezTo>
                  <a:pt x="16233" y="7025"/>
                  <a:pt x="16227" y="7025"/>
                  <a:pt x="16221" y="7025"/>
                </a:cubicBezTo>
                <a:cubicBezTo>
                  <a:pt x="16203" y="7025"/>
                  <a:pt x="16191" y="7025"/>
                  <a:pt x="16174" y="7013"/>
                </a:cubicBezTo>
                <a:cubicBezTo>
                  <a:pt x="16168" y="7013"/>
                  <a:pt x="16174" y="7001"/>
                  <a:pt x="16168" y="7001"/>
                </a:cubicBezTo>
                <a:cubicBezTo>
                  <a:pt x="16168" y="7001"/>
                  <a:pt x="16162" y="7001"/>
                  <a:pt x="16156" y="7001"/>
                </a:cubicBezTo>
                <a:cubicBezTo>
                  <a:pt x="16144" y="7001"/>
                  <a:pt x="16138" y="7001"/>
                  <a:pt x="16126" y="7001"/>
                </a:cubicBezTo>
                <a:cubicBezTo>
                  <a:pt x="16126" y="6995"/>
                  <a:pt x="16126" y="6984"/>
                  <a:pt x="16120" y="6978"/>
                </a:cubicBezTo>
                <a:cubicBezTo>
                  <a:pt x="16102" y="6978"/>
                  <a:pt x="16102" y="6978"/>
                  <a:pt x="16102" y="6978"/>
                </a:cubicBezTo>
                <a:cubicBezTo>
                  <a:pt x="16091" y="6978"/>
                  <a:pt x="16085" y="6984"/>
                  <a:pt x="16079" y="6984"/>
                </a:cubicBezTo>
                <a:cubicBezTo>
                  <a:pt x="16067" y="6984"/>
                  <a:pt x="16061" y="6984"/>
                  <a:pt x="16055" y="6984"/>
                </a:cubicBezTo>
                <a:cubicBezTo>
                  <a:pt x="16043" y="6984"/>
                  <a:pt x="16037" y="6989"/>
                  <a:pt x="16031" y="6995"/>
                </a:cubicBezTo>
                <a:cubicBezTo>
                  <a:pt x="16025" y="6995"/>
                  <a:pt x="16031" y="7001"/>
                  <a:pt x="16025" y="7007"/>
                </a:cubicBezTo>
                <a:cubicBezTo>
                  <a:pt x="16025" y="7013"/>
                  <a:pt x="16019" y="7013"/>
                  <a:pt x="16014" y="7019"/>
                </a:cubicBezTo>
                <a:cubicBezTo>
                  <a:pt x="16008" y="7019"/>
                  <a:pt x="16014" y="7025"/>
                  <a:pt x="16008" y="7031"/>
                </a:cubicBezTo>
                <a:cubicBezTo>
                  <a:pt x="15996" y="7031"/>
                  <a:pt x="15990" y="7025"/>
                  <a:pt x="15984" y="7031"/>
                </a:cubicBezTo>
                <a:cubicBezTo>
                  <a:pt x="15972" y="7031"/>
                  <a:pt x="15966" y="7049"/>
                  <a:pt x="15966" y="7061"/>
                </a:cubicBezTo>
                <a:cubicBezTo>
                  <a:pt x="15960" y="7061"/>
                  <a:pt x="15960" y="7066"/>
                  <a:pt x="15960" y="7072"/>
                </a:cubicBezTo>
                <a:cubicBezTo>
                  <a:pt x="15960" y="7078"/>
                  <a:pt x="15954" y="7084"/>
                  <a:pt x="15948" y="7084"/>
                </a:cubicBezTo>
                <a:cubicBezTo>
                  <a:pt x="15948" y="7084"/>
                  <a:pt x="15942" y="7084"/>
                  <a:pt x="15936" y="7084"/>
                </a:cubicBezTo>
                <a:cubicBezTo>
                  <a:pt x="15930" y="7084"/>
                  <a:pt x="15925" y="7084"/>
                  <a:pt x="15913" y="7084"/>
                </a:cubicBezTo>
                <a:cubicBezTo>
                  <a:pt x="15913" y="7108"/>
                  <a:pt x="15913" y="7108"/>
                  <a:pt x="15913" y="7108"/>
                </a:cubicBezTo>
                <a:cubicBezTo>
                  <a:pt x="15919" y="7108"/>
                  <a:pt x="15919" y="7114"/>
                  <a:pt x="15919" y="7114"/>
                </a:cubicBezTo>
                <a:cubicBezTo>
                  <a:pt x="15925" y="7120"/>
                  <a:pt x="15930" y="7120"/>
                  <a:pt x="15930" y="7126"/>
                </a:cubicBezTo>
                <a:cubicBezTo>
                  <a:pt x="15936" y="7132"/>
                  <a:pt x="15936" y="7132"/>
                  <a:pt x="15936" y="7138"/>
                </a:cubicBezTo>
                <a:cubicBezTo>
                  <a:pt x="15936" y="7161"/>
                  <a:pt x="15936" y="7161"/>
                  <a:pt x="15936" y="7161"/>
                </a:cubicBezTo>
                <a:cubicBezTo>
                  <a:pt x="15889" y="7161"/>
                  <a:pt x="15889" y="7161"/>
                  <a:pt x="15889" y="7161"/>
                </a:cubicBezTo>
                <a:cubicBezTo>
                  <a:pt x="15889" y="7155"/>
                  <a:pt x="15889" y="7155"/>
                  <a:pt x="15889" y="7155"/>
                </a:cubicBezTo>
                <a:cubicBezTo>
                  <a:pt x="15889" y="7150"/>
                  <a:pt x="15889" y="7144"/>
                  <a:pt x="15889" y="7132"/>
                </a:cubicBezTo>
                <a:cubicBezTo>
                  <a:pt x="15889" y="7132"/>
                  <a:pt x="15889" y="7126"/>
                  <a:pt x="15889" y="7120"/>
                </a:cubicBezTo>
                <a:cubicBezTo>
                  <a:pt x="15853" y="7120"/>
                  <a:pt x="15853" y="7120"/>
                  <a:pt x="15853" y="7120"/>
                </a:cubicBezTo>
                <a:cubicBezTo>
                  <a:pt x="15853" y="7120"/>
                  <a:pt x="15847" y="7126"/>
                  <a:pt x="15842" y="7126"/>
                </a:cubicBezTo>
                <a:cubicBezTo>
                  <a:pt x="15842" y="7126"/>
                  <a:pt x="15836" y="7126"/>
                  <a:pt x="15830" y="7132"/>
                </a:cubicBezTo>
                <a:cubicBezTo>
                  <a:pt x="15830" y="7132"/>
                  <a:pt x="15824" y="7138"/>
                  <a:pt x="15824" y="7144"/>
                </a:cubicBezTo>
                <a:cubicBezTo>
                  <a:pt x="15818" y="7150"/>
                  <a:pt x="15818" y="7155"/>
                  <a:pt x="15818" y="7167"/>
                </a:cubicBezTo>
                <a:cubicBezTo>
                  <a:pt x="15818" y="7179"/>
                  <a:pt x="15824" y="7191"/>
                  <a:pt x="15818" y="7203"/>
                </a:cubicBezTo>
                <a:cubicBezTo>
                  <a:pt x="15818" y="7209"/>
                  <a:pt x="15818" y="7209"/>
                  <a:pt x="15818" y="7215"/>
                </a:cubicBezTo>
                <a:cubicBezTo>
                  <a:pt x="15818" y="7221"/>
                  <a:pt x="15812" y="7221"/>
                  <a:pt x="15806" y="7227"/>
                </a:cubicBezTo>
                <a:cubicBezTo>
                  <a:pt x="15800" y="7232"/>
                  <a:pt x="15800" y="7232"/>
                  <a:pt x="15794" y="7239"/>
                </a:cubicBezTo>
                <a:cubicBezTo>
                  <a:pt x="15794" y="7244"/>
                  <a:pt x="15788" y="7244"/>
                  <a:pt x="15788" y="7250"/>
                </a:cubicBezTo>
                <a:cubicBezTo>
                  <a:pt x="15782" y="7256"/>
                  <a:pt x="15788" y="7256"/>
                  <a:pt x="15782" y="7262"/>
                </a:cubicBezTo>
                <a:cubicBezTo>
                  <a:pt x="15782" y="7268"/>
                  <a:pt x="15776" y="7268"/>
                  <a:pt x="15770" y="7268"/>
                </a:cubicBezTo>
                <a:cubicBezTo>
                  <a:pt x="15764" y="7274"/>
                  <a:pt x="15759" y="7280"/>
                  <a:pt x="15753" y="7292"/>
                </a:cubicBezTo>
                <a:cubicBezTo>
                  <a:pt x="15753" y="7292"/>
                  <a:pt x="15753" y="7298"/>
                  <a:pt x="15747" y="7304"/>
                </a:cubicBezTo>
                <a:cubicBezTo>
                  <a:pt x="15741" y="7304"/>
                  <a:pt x="15741" y="7304"/>
                  <a:pt x="15735" y="7310"/>
                </a:cubicBezTo>
                <a:cubicBezTo>
                  <a:pt x="15729" y="7310"/>
                  <a:pt x="15729" y="7310"/>
                  <a:pt x="15723" y="7316"/>
                </a:cubicBezTo>
                <a:cubicBezTo>
                  <a:pt x="15717" y="7316"/>
                  <a:pt x="15717" y="7321"/>
                  <a:pt x="15711" y="7321"/>
                </a:cubicBezTo>
                <a:cubicBezTo>
                  <a:pt x="15711" y="7321"/>
                  <a:pt x="15705" y="7321"/>
                  <a:pt x="15699" y="7321"/>
                </a:cubicBezTo>
                <a:cubicBezTo>
                  <a:pt x="15693" y="7321"/>
                  <a:pt x="15693" y="7321"/>
                  <a:pt x="15687" y="7321"/>
                </a:cubicBezTo>
                <a:cubicBezTo>
                  <a:pt x="15664" y="7321"/>
                  <a:pt x="15658" y="7321"/>
                  <a:pt x="15634" y="7321"/>
                </a:cubicBezTo>
                <a:cubicBezTo>
                  <a:pt x="15628" y="7321"/>
                  <a:pt x="15628" y="7327"/>
                  <a:pt x="15622" y="7327"/>
                </a:cubicBezTo>
                <a:cubicBezTo>
                  <a:pt x="15610" y="7327"/>
                  <a:pt x="15604" y="7333"/>
                  <a:pt x="15592" y="7339"/>
                </a:cubicBezTo>
                <a:cubicBezTo>
                  <a:pt x="15587" y="7339"/>
                  <a:pt x="15581" y="7345"/>
                  <a:pt x="15581" y="7345"/>
                </a:cubicBezTo>
                <a:cubicBezTo>
                  <a:pt x="15563" y="7345"/>
                  <a:pt x="15557" y="7345"/>
                  <a:pt x="15545" y="7345"/>
                </a:cubicBezTo>
                <a:cubicBezTo>
                  <a:pt x="15539" y="7345"/>
                  <a:pt x="15533" y="7351"/>
                  <a:pt x="15527" y="7357"/>
                </a:cubicBezTo>
                <a:cubicBezTo>
                  <a:pt x="15521" y="7363"/>
                  <a:pt x="15510" y="7369"/>
                  <a:pt x="15504" y="7369"/>
                </a:cubicBezTo>
                <a:cubicBezTo>
                  <a:pt x="15486" y="7375"/>
                  <a:pt x="15480" y="7381"/>
                  <a:pt x="15462" y="7387"/>
                </a:cubicBezTo>
                <a:cubicBezTo>
                  <a:pt x="15456" y="7393"/>
                  <a:pt x="15456" y="7393"/>
                  <a:pt x="15450" y="7393"/>
                </a:cubicBezTo>
                <a:cubicBezTo>
                  <a:pt x="15444" y="7398"/>
                  <a:pt x="15438" y="7405"/>
                  <a:pt x="15432" y="7416"/>
                </a:cubicBezTo>
                <a:cubicBezTo>
                  <a:pt x="15432" y="7422"/>
                  <a:pt x="15438" y="7428"/>
                  <a:pt x="15432" y="7440"/>
                </a:cubicBezTo>
                <a:cubicBezTo>
                  <a:pt x="15432" y="7446"/>
                  <a:pt x="15432" y="7446"/>
                  <a:pt x="15426" y="7452"/>
                </a:cubicBezTo>
                <a:lnTo>
                  <a:pt x="15421" y="7452"/>
                </a:lnTo>
                <a:cubicBezTo>
                  <a:pt x="15415" y="7452"/>
                  <a:pt x="15409" y="7446"/>
                  <a:pt x="15409" y="7446"/>
                </a:cubicBezTo>
                <a:cubicBezTo>
                  <a:pt x="15403" y="7446"/>
                  <a:pt x="15397" y="7446"/>
                  <a:pt x="15397" y="7440"/>
                </a:cubicBezTo>
                <a:cubicBezTo>
                  <a:pt x="15391" y="7440"/>
                  <a:pt x="15385" y="7440"/>
                  <a:pt x="15385" y="7440"/>
                </a:cubicBezTo>
                <a:cubicBezTo>
                  <a:pt x="15379" y="7434"/>
                  <a:pt x="15385" y="7434"/>
                  <a:pt x="15385" y="7428"/>
                </a:cubicBezTo>
                <a:cubicBezTo>
                  <a:pt x="15379" y="7422"/>
                  <a:pt x="15379" y="7422"/>
                  <a:pt x="15373" y="7416"/>
                </a:cubicBezTo>
                <a:cubicBezTo>
                  <a:pt x="15373" y="7422"/>
                  <a:pt x="15373" y="7434"/>
                  <a:pt x="15367" y="7440"/>
                </a:cubicBezTo>
                <a:cubicBezTo>
                  <a:pt x="15367" y="7440"/>
                  <a:pt x="15355" y="7440"/>
                  <a:pt x="15355" y="7446"/>
                </a:cubicBezTo>
                <a:cubicBezTo>
                  <a:pt x="15355" y="7446"/>
                  <a:pt x="15355" y="7452"/>
                  <a:pt x="15355" y="7458"/>
                </a:cubicBezTo>
                <a:cubicBezTo>
                  <a:pt x="15355" y="7470"/>
                  <a:pt x="15355" y="7470"/>
                  <a:pt x="15355" y="7470"/>
                </a:cubicBezTo>
                <a:cubicBezTo>
                  <a:pt x="15355" y="7470"/>
                  <a:pt x="15355" y="7476"/>
                  <a:pt x="15355" y="7482"/>
                </a:cubicBezTo>
                <a:cubicBezTo>
                  <a:pt x="15361" y="7487"/>
                  <a:pt x="15361" y="7493"/>
                  <a:pt x="15355" y="7505"/>
                </a:cubicBezTo>
                <a:cubicBezTo>
                  <a:pt x="15355" y="7517"/>
                  <a:pt x="15355" y="7517"/>
                  <a:pt x="15355" y="7517"/>
                </a:cubicBezTo>
                <a:cubicBezTo>
                  <a:pt x="15355" y="7523"/>
                  <a:pt x="15349" y="7523"/>
                  <a:pt x="15349" y="7529"/>
                </a:cubicBezTo>
                <a:cubicBezTo>
                  <a:pt x="15349" y="7535"/>
                  <a:pt x="15337" y="7535"/>
                  <a:pt x="15337" y="7541"/>
                </a:cubicBezTo>
                <a:cubicBezTo>
                  <a:pt x="15337" y="7541"/>
                  <a:pt x="15337" y="7547"/>
                  <a:pt x="15337" y="7553"/>
                </a:cubicBezTo>
                <a:cubicBezTo>
                  <a:pt x="15337" y="7559"/>
                  <a:pt x="15337" y="7564"/>
                  <a:pt x="15344" y="7576"/>
                </a:cubicBezTo>
                <a:lnTo>
                  <a:pt x="15349" y="7582"/>
                </a:lnTo>
                <a:cubicBezTo>
                  <a:pt x="15349" y="7588"/>
                  <a:pt x="15355" y="7588"/>
                  <a:pt x="15361" y="7594"/>
                </a:cubicBezTo>
                <a:cubicBezTo>
                  <a:pt x="15367" y="7600"/>
                  <a:pt x="15367" y="7606"/>
                  <a:pt x="15367" y="7618"/>
                </a:cubicBezTo>
                <a:cubicBezTo>
                  <a:pt x="15373" y="7630"/>
                  <a:pt x="15385" y="7636"/>
                  <a:pt x="15391" y="7653"/>
                </a:cubicBezTo>
                <a:cubicBezTo>
                  <a:pt x="15391" y="7659"/>
                  <a:pt x="15391" y="7659"/>
                  <a:pt x="15391" y="7659"/>
                </a:cubicBezTo>
                <a:cubicBezTo>
                  <a:pt x="15385" y="7659"/>
                  <a:pt x="15385" y="7653"/>
                  <a:pt x="15379" y="7653"/>
                </a:cubicBezTo>
                <a:cubicBezTo>
                  <a:pt x="15373" y="7653"/>
                  <a:pt x="15367" y="7653"/>
                  <a:pt x="15361" y="7653"/>
                </a:cubicBezTo>
                <a:cubicBezTo>
                  <a:pt x="15361" y="7653"/>
                  <a:pt x="15355" y="7648"/>
                  <a:pt x="15349" y="7648"/>
                </a:cubicBezTo>
                <a:cubicBezTo>
                  <a:pt x="15349" y="7642"/>
                  <a:pt x="15344" y="7642"/>
                  <a:pt x="15344" y="7642"/>
                </a:cubicBezTo>
                <a:cubicBezTo>
                  <a:pt x="15337" y="7642"/>
                  <a:pt x="15332" y="7648"/>
                  <a:pt x="15332" y="7648"/>
                </a:cubicBezTo>
                <a:cubicBezTo>
                  <a:pt x="15332" y="7671"/>
                  <a:pt x="15332" y="7671"/>
                  <a:pt x="15332" y="7671"/>
                </a:cubicBezTo>
                <a:cubicBezTo>
                  <a:pt x="15332" y="7677"/>
                  <a:pt x="15332" y="7677"/>
                  <a:pt x="15337" y="7683"/>
                </a:cubicBezTo>
                <a:cubicBezTo>
                  <a:pt x="15344" y="7689"/>
                  <a:pt x="15349" y="7695"/>
                  <a:pt x="15355" y="7707"/>
                </a:cubicBezTo>
                <a:cubicBezTo>
                  <a:pt x="15361" y="7707"/>
                  <a:pt x="15361" y="7713"/>
                  <a:pt x="15367" y="7719"/>
                </a:cubicBezTo>
                <a:cubicBezTo>
                  <a:pt x="15373" y="7719"/>
                  <a:pt x="15373" y="7725"/>
                  <a:pt x="15379" y="7725"/>
                </a:cubicBezTo>
                <a:cubicBezTo>
                  <a:pt x="15385" y="7730"/>
                  <a:pt x="15385" y="7730"/>
                  <a:pt x="15391" y="7737"/>
                </a:cubicBezTo>
                <a:cubicBezTo>
                  <a:pt x="15391" y="7742"/>
                  <a:pt x="15397" y="7742"/>
                  <a:pt x="15397" y="7748"/>
                </a:cubicBezTo>
                <a:cubicBezTo>
                  <a:pt x="15397" y="7760"/>
                  <a:pt x="15397" y="7766"/>
                  <a:pt x="15397" y="7772"/>
                </a:cubicBezTo>
                <a:cubicBezTo>
                  <a:pt x="15397" y="7784"/>
                  <a:pt x="15397" y="7790"/>
                  <a:pt x="15403" y="7802"/>
                </a:cubicBezTo>
                <a:cubicBezTo>
                  <a:pt x="15409" y="7802"/>
                  <a:pt x="15409" y="7808"/>
                  <a:pt x="15415" y="7814"/>
                </a:cubicBezTo>
                <a:cubicBezTo>
                  <a:pt x="15415" y="7825"/>
                  <a:pt x="15421" y="7831"/>
                  <a:pt x="15421" y="7843"/>
                </a:cubicBezTo>
                <a:cubicBezTo>
                  <a:pt x="15421" y="7849"/>
                  <a:pt x="15421" y="7849"/>
                  <a:pt x="15426" y="7855"/>
                </a:cubicBezTo>
                <a:cubicBezTo>
                  <a:pt x="15426" y="7861"/>
                  <a:pt x="15421" y="7867"/>
                  <a:pt x="15426" y="7873"/>
                </a:cubicBezTo>
                <a:cubicBezTo>
                  <a:pt x="15426" y="7879"/>
                  <a:pt x="15432" y="7885"/>
                  <a:pt x="15432" y="7896"/>
                </a:cubicBezTo>
                <a:cubicBezTo>
                  <a:pt x="15438" y="7903"/>
                  <a:pt x="15444" y="7903"/>
                  <a:pt x="15444" y="7908"/>
                </a:cubicBezTo>
                <a:cubicBezTo>
                  <a:pt x="15450" y="7920"/>
                  <a:pt x="15456" y="7926"/>
                  <a:pt x="15462" y="7938"/>
                </a:cubicBezTo>
                <a:cubicBezTo>
                  <a:pt x="15462" y="7938"/>
                  <a:pt x="15468" y="7944"/>
                  <a:pt x="15468" y="7950"/>
                </a:cubicBezTo>
                <a:cubicBezTo>
                  <a:pt x="15468" y="7950"/>
                  <a:pt x="15468" y="7956"/>
                  <a:pt x="15468" y="7962"/>
                </a:cubicBezTo>
                <a:cubicBezTo>
                  <a:pt x="15474" y="7974"/>
                  <a:pt x="15468" y="7980"/>
                  <a:pt x="15468" y="7997"/>
                </a:cubicBezTo>
                <a:cubicBezTo>
                  <a:pt x="15468" y="8003"/>
                  <a:pt x="15474" y="8015"/>
                  <a:pt x="15480" y="8021"/>
                </a:cubicBezTo>
                <a:cubicBezTo>
                  <a:pt x="15480" y="8027"/>
                  <a:pt x="15486" y="8027"/>
                  <a:pt x="15486" y="8033"/>
                </a:cubicBezTo>
                <a:cubicBezTo>
                  <a:pt x="15486" y="8039"/>
                  <a:pt x="15486" y="8045"/>
                  <a:pt x="15486" y="8051"/>
                </a:cubicBezTo>
                <a:cubicBezTo>
                  <a:pt x="15486" y="8098"/>
                  <a:pt x="15486" y="8098"/>
                  <a:pt x="15486" y="8098"/>
                </a:cubicBezTo>
                <a:cubicBezTo>
                  <a:pt x="15480" y="8098"/>
                  <a:pt x="15474" y="8092"/>
                  <a:pt x="15462" y="8098"/>
                </a:cubicBezTo>
                <a:cubicBezTo>
                  <a:pt x="15456" y="8098"/>
                  <a:pt x="15450" y="8104"/>
                  <a:pt x="15438" y="8110"/>
                </a:cubicBezTo>
                <a:cubicBezTo>
                  <a:pt x="15438" y="8110"/>
                  <a:pt x="15432" y="8116"/>
                  <a:pt x="15426" y="8116"/>
                </a:cubicBezTo>
                <a:cubicBezTo>
                  <a:pt x="15426" y="8122"/>
                  <a:pt x="15421" y="8122"/>
                  <a:pt x="15421" y="8128"/>
                </a:cubicBezTo>
                <a:cubicBezTo>
                  <a:pt x="15421" y="8140"/>
                  <a:pt x="15421" y="8140"/>
                  <a:pt x="15421" y="8140"/>
                </a:cubicBezTo>
                <a:cubicBezTo>
                  <a:pt x="15432" y="8140"/>
                  <a:pt x="15444" y="8140"/>
                  <a:pt x="15456" y="8146"/>
                </a:cubicBezTo>
                <a:cubicBezTo>
                  <a:pt x="15462" y="8151"/>
                  <a:pt x="15462" y="8163"/>
                  <a:pt x="15468" y="8169"/>
                </a:cubicBezTo>
                <a:cubicBezTo>
                  <a:pt x="15474" y="8175"/>
                  <a:pt x="15480" y="8175"/>
                  <a:pt x="15480" y="8175"/>
                </a:cubicBezTo>
                <a:cubicBezTo>
                  <a:pt x="15486" y="8175"/>
                  <a:pt x="15486" y="8181"/>
                  <a:pt x="15492" y="8181"/>
                </a:cubicBezTo>
                <a:cubicBezTo>
                  <a:pt x="15504" y="8187"/>
                  <a:pt x="15504" y="8187"/>
                  <a:pt x="15515" y="8193"/>
                </a:cubicBezTo>
                <a:cubicBezTo>
                  <a:pt x="15521" y="8193"/>
                  <a:pt x="15521" y="8193"/>
                  <a:pt x="15527" y="8193"/>
                </a:cubicBezTo>
                <a:cubicBezTo>
                  <a:pt x="15533" y="8199"/>
                  <a:pt x="15539" y="8205"/>
                  <a:pt x="15551" y="8205"/>
                </a:cubicBezTo>
                <a:cubicBezTo>
                  <a:pt x="15557" y="8211"/>
                  <a:pt x="15563" y="8205"/>
                  <a:pt x="15569" y="8205"/>
                </a:cubicBezTo>
                <a:cubicBezTo>
                  <a:pt x="15575" y="8205"/>
                  <a:pt x="15581" y="8211"/>
                  <a:pt x="15587" y="8205"/>
                </a:cubicBezTo>
                <a:cubicBezTo>
                  <a:pt x="15592" y="8205"/>
                  <a:pt x="15604" y="8205"/>
                  <a:pt x="15610" y="8199"/>
                </a:cubicBezTo>
                <a:cubicBezTo>
                  <a:pt x="15610" y="8199"/>
                  <a:pt x="15616" y="8205"/>
                  <a:pt x="15622" y="8199"/>
                </a:cubicBezTo>
                <a:cubicBezTo>
                  <a:pt x="15628" y="8199"/>
                  <a:pt x="15628" y="8193"/>
                  <a:pt x="15634" y="8193"/>
                </a:cubicBezTo>
                <a:cubicBezTo>
                  <a:pt x="15640" y="8187"/>
                  <a:pt x="15646" y="8187"/>
                  <a:pt x="15646" y="8187"/>
                </a:cubicBezTo>
                <a:cubicBezTo>
                  <a:pt x="15652" y="8181"/>
                  <a:pt x="15652" y="8175"/>
                  <a:pt x="15658" y="8175"/>
                </a:cubicBezTo>
                <a:cubicBezTo>
                  <a:pt x="15658" y="8169"/>
                  <a:pt x="15658" y="8163"/>
                  <a:pt x="15658" y="8163"/>
                </a:cubicBezTo>
                <a:cubicBezTo>
                  <a:pt x="15664" y="8157"/>
                  <a:pt x="15664" y="8157"/>
                  <a:pt x="15670" y="8151"/>
                </a:cubicBezTo>
                <a:cubicBezTo>
                  <a:pt x="15676" y="8151"/>
                  <a:pt x="15676" y="8146"/>
                  <a:pt x="15676" y="8140"/>
                </a:cubicBezTo>
                <a:cubicBezTo>
                  <a:pt x="15687" y="8140"/>
                  <a:pt x="15693" y="8140"/>
                  <a:pt x="15699" y="8140"/>
                </a:cubicBezTo>
                <a:cubicBezTo>
                  <a:pt x="15711" y="8140"/>
                  <a:pt x="15717" y="8140"/>
                  <a:pt x="15723" y="8134"/>
                </a:cubicBezTo>
                <a:cubicBezTo>
                  <a:pt x="15729" y="8134"/>
                  <a:pt x="15729" y="8128"/>
                  <a:pt x="15735" y="8122"/>
                </a:cubicBezTo>
                <a:cubicBezTo>
                  <a:pt x="15741" y="8122"/>
                  <a:pt x="15747" y="8122"/>
                  <a:pt x="15759" y="8122"/>
                </a:cubicBezTo>
                <a:cubicBezTo>
                  <a:pt x="15776" y="8122"/>
                  <a:pt x="15788" y="8128"/>
                  <a:pt x="15812" y="8128"/>
                </a:cubicBezTo>
                <a:cubicBezTo>
                  <a:pt x="15818" y="8134"/>
                  <a:pt x="15824" y="8140"/>
                  <a:pt x="15836" y="8140"/>
                </a:cubicBezTo>
                <a:cubicBezTo>
                  <a:pt x="15842" y="8146"/>
                  <a:pt x="15842" y="8146"/>
                  <a:pt x="15847" y="8146"/>
                </a:cubicBezTo>
                <a:cubicBezTo>
                  <a:pt x="15859" y="8146"/>
                  <a:pt x="15859" y="8146"/>
                  <a:pt x="15871" y="8146"/>
                </a:cubicBezTo>
                <a:cubicBezTo>
                  <a:pt x="15877" y="8146"/>
                  <a:pt x="15883" y="8146"/>
                  <a:pt x="15889" y="8146"/>
                </a:cubicBezTo>
                <a:cubicBezTo>
                  <a:pt x="15889" y="8140"/>
                  <a:pt x="15895" y="8140"/>
                  <a:pt x="15895" y="8134"/>
                </a:cubicBezTo>
                <a:cubicBezTo>
                  <a:pt x="15901" y="8128"/>
                  <a:pt x="15907" y="8128"/>
                  <a:pt x="15907" y="8122"/>
                </a:cubicBezTo>
                <a:cubicBezTo>
                  <a:pt x="15913" y="8116"/>
                  <a:pt x="15919" y="8104"/>
                  <a:pt x="15925" y="8098"/>
                </a:cubicBezTo>
                <a:cubicBezTo>
                  <a:pt x="15930" y="8092"/>
                  <a:pt x="15930" y="8092"/>
                  <a:pt x="15936" y="8086"/>
                </a:cubicBezTo>
                <a:cubicBezTo>
                  <a:pt x="15954" y="8069"/>
                  <a:pt x="15966" y="8051"/>
                  <a:pt x="15990" y="8045"/>
                </a:cubicBezTo>
                <a:cubicBezTo>
                  <a:pt x="15990" y="8045"/>
                  <a:pt x="15996" y="8045"/>
                  <a:pt x="16002" y="8039"/>
                </a:cubicBezTo>
                <a:cubicBezTo>
                  <a:pt x="16008" y="8039"/>
                  <a:pt x="16008" y="8039"/>
                  <a:pt x="16014" y="8039"/>
                </a:cubicBezTo>
                <a:cubicBezTo>
                  <a:pt x="16014" y="8033"/>
                  <a:pt x="16019" y="8033"/>
                  <a:pt x="16025" y="8033"/>
                </a:cubicBezTo>
                <a:cubicBezTo>
                  <a:pt x="16025" y="8027"/>
                  <a:pt x="16031" y="8033"/>
                  <a:pt x="16037" y="8033"/>
                </a:cubicBezTo>
                <a:cubicBezTo>
                  <a:pt x="16037" y="8033"/>
                  <a:pt x="16043" y="8027"/>
                  <a:pt x="16049" y="8033"/>
                </a:cubicBezTo>
                <a:cubicBezTo>
                  <a:pt x="16049" y="8033"/>
                  <a:pt x="16055" y="8033"/>
                  <a:pt x="16055" y="8039"/>
                </a:cubicBezTo>
                <a:cubicBezTo>
                  <a:pt x="16061" y="8039"/>
                  <a:pt x="16067" y="8045"/>
                  <a:pt x="16067" y="8045"/>
                </a:cubicBezTo>
                <a:cubicBezTo>
                  <a:pt x="16079" y="8045"/>
                  <a:pt x="16085" y="8045"/>
                  <a:pt x="16091" y="8045"/>
                </a:cubicBezTo>
                <a:cubicBezTo>
                  <a:pt x="16102" y="8045"/>
                  <a:pt x="16108" y="8045"/>
                  <a:pt x="16114" y="8045"/>
                </a:cubicBezTo>
                <a:cubicBezTo>
                  <a:pt x="16120" y="8045"/>
                  <a:pt x="16120" y="8039"/>
                  <a:pt x="16126" y="8039"/>
                </a:cubicBezTo>
                <a:cubicBezTo>
                  <a:pt x="16138" y="8027"/>
                  <a:pt x="16138" y="8021"/>
                  <a:pt x="16150" y="8015"/>
                </a:cubicBezTo>
                <a:cubicBezTo>
                  <a:pt x="16156" y="8009"/>
                  <a:pt x="16162" y="8009"/>
                  <a:pt x="16168" y="8003"/>
                </a:cubicBezTo>
                <a:cubicBezTo>
                  <a:pt x="16168" y="8003"/>
                  <a:pt x="16174" y="7997"/>
                  <a:pt x="16174" y="7991"/>
                </a:cubicBezTo>
                <a:cubicBezTo>
                  <a:pt x="16180" y="7991"/>
                  <a:pt x="16180" y="7985"/>
                  <a:pt x="16185" y="7980"/>
                </a:cubicBezTo>
                <a:cubicBezTo>
                  <a:pt x="16185" y="7980"/>
                  <a:pt x="16191" y="7980"/>
                  <a:pt x="16197" y="7980"/>
                </a:cubicBezTo>
                <a:cubicBezTo>
                  <a:pt x="16203" y="7980"/>
                  <a:pt x="16215" y="7974"/>
                  <a:pt x="16227" y="7974"/>
                </a:cubicBezTo>
                <a:cubicBezTo>
                  <a:pt x="16233" y="7974"/>
                  <a:pt x="16239" y="7980"/>
                  <a:pt x="16245" y="7980"/>
                </a:cubicBezTo>
                <a:cubicBezTo>
                  <a:pt x="16262" y="7980"/>
                  <a:pt x="16269" y="7980"/>
                  <a:pt x="16286" y="7980"/>
                </a:cubicBezTo>
                <a:cubicBezTo>
                  <a:pt x="16292" y="7980"/>
                  <a:pt x="16298" y="7985"/>
                  <a:pt x="16310" y="7985"/>
                </a:cubicBezTo>
                <a:cubicBezTo>
                  <a:pt x="16322" y="7991"/>
                  <a:pt x="16322" y="7991"/>
                  <a:pt x="16322" y="7991"/>
                </a:cubicBezTo>
                <a:cubicBezTo>
                  <a:pt x="16328" y="7997"/>
                  <a:pt x="16328" y="7997"/>
                  <a:pt x="16334" y="8003"/>
                </a:cubicBezTo>
                <a:cubicBezTo>
                  <a:pt x="16340" y="8003"/>
                  <a:pt x="16346" y="8015"/>
                  <a:pt x="16351" y="8015"/>
                </a:cubicBezTo>
                <a:cubicBezTo>
                  <a:pt x="16357" y="8015"/>
                  <a:pt x="16363" y="8009"/>
                  <a:pt x="16369" y="8009"/>
                </a:cubicBezTo>
                <a:cubicBezTo>
                  <a:pt x="16375" y="8009"/>
                  <a:pt x="16375" y="8009"/>
                  <a:pt x="16381" y="8009"/>
                </a:cubicBezTo>
                <a:cubicBezTo>
                  <a:pt x="16405" y="8009"/>
                  <a:pt x="16405" y="8009"/>
                  <a:pt x="16405" y="8009"/>
                </a:cubicBezTo>
                <a:cubicBezTo>
                  <a:pt x="16411" y="8009"/>
                  <a:pt x="16423" y="8009"/>
                  <a:pt x="16428" y="8009"/>
                </a:cubicBezTo>
                <a:cubicBezTo>
                  <a:pt x="16435" y="8009"/>
                  <a:pt x="16435" y="8009"/>
                  <a:pt x="16440" y="8009"/>
                </a:cubicBezTo>
                <a:cubicBezTo>
                  <a:pt x="16446" y="8009"/>
                  <a:pt x="16446" y="8015"/>
                  <a:pt x="16452" y="8015"/>
                </a:cubicBezTo>
                <a:cubicBezTo>
                  <a:pt x="16458" y="8015"/>
                  <a:pt x="16458" y="8021"/>
                  <a:pt x="16458" y="8027"/>
                </a:cubicBezTo>
                <a:cubicBezTo>
                  <a:pt x="16464" y="8033"/>
                  <a:pt x="16470" y="8033"/>
                  <a:pt x="16470" y="8039"/>
                </a:cubicBezTo>
                <a:cubicBezTo>
                  <a:pt x="16470" y="8045"/>
                  <a:pt x="16476" y="8051"/>
                  <a:pt x="16476" y="8051"/>
                </a:cubicBezTo>
                <a:cubicBezTo>
                  <a:pt x="16476" y="8069"/>
                  <a:pt x="16476" y="8074"/>
                  <a:pt x="16476" y="8086"/>
                </a:cubicBezTo>
                <a:cubicBezTo>
                  <a:pt x="16494" y="8086"/>
                  <a:pt x="16506" y="8086"/>
                  <a:pt x="16517" y="8098"/>
                </a:cubicBezTo>
                <a:cubicBezTo>
                  <a:pt x="16523" y="8098"/>
                  <a:pt x="16523" y="8104"/>
                  <a:pt x="16523" y="8110"/>
                </a:cubicBezTo>
                <a:cubicBezTo>
                  <a:pt x="16529" y="8116"/>
                  <a:pt x="16529" y="8122"/>
                  <a:pt x="16529" y="8128"/>
                </a:cubicBezTo>
                <a:cubicBezTo>
                  <a:pt x="16529" y="8146"/>
                  <a:pt x="16529" y="8151"/>
                  <a:pt x="16535" y="8169"/>
                </a:cubicBezTo>
                <a:cubicBezTo>
                  <a:pt x="16535" y="8169"/>
                  <a:pt x="16535" y="8175"/>
                  <a:pt x="16535" y="8181"/>
                </a:cubicBezTo>
                <a:cubicBezTo>
                  <a:pt x="16541" y="8181"/>
                  <a:pt x="16541" y="8187"/>
                  <a:pt x="16547" y="8193"/>
                </a:cubicBezTo>
                <a:cubicBezTo>
                  <a:pt x="16547" y="8193"/>
                  <a:pt x="16553" y="8193"/>
                  <a:pt x="16559" y="8193"/>
                </a:cubicBezTo>
                <a:cubicBezTo>
                  <a:pt x="16571" y="8193"/>
                  <a:pt x="16583" y="8181"/>
                  <a:pt x="16589" y="8169"/>
                </a:cubicBezTo>
                <a:cubicBezTo>
                  <a:pt x="16594" y="8169"/>
                  <a:pt x="16594" y="8163"/>
                  <a:pt x="16594" y="8157"/>
                </a:cubicBezTo>
                <a:cubicBezTo>
                  <a:pt x="16601" y="8151"/>
                  <a:pt x="16612" y="8151"/>
                  <a:pt x="16618" y="8140"/>
                </a:cubicBezTo>
                <a:cubicBezTo>
                  <a:pt x="16618" y="8140"/>
                  <a:pt x="16618" y="8134"/>
                  <a:pt x="16624" y="8128"/>
                </a:cubicBezTo>
                <a:cubicBezTo>
                  <a:pt x="16624" y="8128"/>
                  <a:pt x="16630" y="8128"/>
                  <a:pt x="16636" y="8122"/>
                </a:cubicBezTo>
                <a:cubicBezTo>
                  <a:pt x="16636" y="8116"/>
                  <a:pt x="16642" y="8116"/>
                  <a:pt x="16642" y="8110"/>
                </a:cubicBezTo>
                <a:cubicBezTo>
                  <a:pt x="16648" y="8104"/>
                  <a:pt x="16648" y="8098"/>
                  <a:pt x="16654" y="8086"/>
                </a:cubicBezTo>
                <a:cubicBezTo>
                  <a:pt x="16654" y="8080"/>
                  <a:pt x="16654" y="8080"/>
                  <a:pt x="16660" y="8074"/>
                </a:cubicBezTo>
                <a:cubicBezTo>
                  <a:pt x="16666" y="8080"/>
                  <a:pt x="16672" y="8080"/>
                  <a:pt x="16678" y="8086"/>
                </a:cubicBezTo>
                <a:cubicBezTo>
                  <a:pt x="16683" y="8086"/>
                  <a:pt x="16689" y="8092"/>
                  <a:pt x="16689" y="8098"/>
                </a:cubicBezTo>
                <a:cubicBezTo>
                  <a:pt x="16689" y="8110"/>
                  <a:pt x="16678" y="8110"/>
                  <a:pt x="16672" y="8116"/>
                </a:cubicBezTo>
                <a:cubicBezTo>
                  <a:pt x="16660" y="8128"/>
                  <a:pt x="16660" y="8140"/>
                  <a:pt x="16660" y="8157"/>
                </a:cubicBezTo>
                <a:cubicBezTo>
                  <a:pt x="16660" y="8163"/>
                  <a:pt x="16660" y="8169"/>
                  <a:pt x="16660" y="8181"/>
                </a:cubicBezTo>
                <a:cubicBezTo>
                  <a:pt x="16666" y="8175"/>
                  <a:pt x="16672" y="8181"/>
                  <a:pt x="16672" y="8175"/>
                </a:cubicBezTo>
                <a:cubicBezTo>
                  <a:pt x="16678" y="8175"/>
                  <a:pt x="16672" y="8163"/>
                  <a:pt x="16678" y="8163"/>
                </a:cubicBezTo>
                <a:cubicBezTo>
                  <a:pt x="16683" y="8163"/>
                  <a:pt x="16683" y="8157"/>
                  <a:pt x="16689" y="8157"/>
                </a:cubicBezTo>
                <a:cubicBezTo>
                  <a:pt x="16695" y="8157"/>
                  <a:pt x="16695" y="8163"/>
                  <a:pt x="16701" y="8163"/>
                </a:cubicBezTo>
                <a:cubicBezTo>
                  <a:pt x="16701" y="8163"/>
                  <a:pt x="16707" y="8163"/>
                  <a:pt x="16713" y="8163"/>
                </a:cubicBezTo>
                <a:cubicBezTo>
                  <a:pt x="16713" y="8193"/>
                  <a:pt x="16713" y="8193"/>
                  <a:pt x="16713" y="8193"/>
                </a:cubicBezTo>
                <a:cubicBezTo>
                  <a:pt x="16713" y="8199"/>
                  <a:pt x="16707" y="8205"/>
                  <a:pt x="16707" y="8211"/>
                </a:cubicBezTo>
                <a:cubicBezTo>
                  <a:pt x="16707" y="8223"/>
                  <a:pt x="16707" y="8223"/>
                  <a:pt x="16707" y="8223"/>
                </a:cubicBezTo>
                <a:cubicBezTo>
                  <a:pt x="16701" y="8235"/>
                  <a:pt x="16701" y="8240"/>
                  <a:pt x="16701" y="8258"/>
                </a:cubicBezTo>
                <a:cubicBezTo>
                  <a:pt x="16701" y="8252"/>
                  <a:pt x="16707" y="8258"/>
                  <a:pt x="16713" y="8258"/>
                </a:cubicBezTo>
                <a:cubicBezTo>
                  <a:pt x="16719" y="8252"/>
                  <a:pt x="16719" y="8246"/>
                  <a:pt x="16725" y="8246"/>
                </a:cubicBezTo>
                <a:cubicBezTo>
                  <a:pt x="16725" y="8240"/>
                  <a:pt x="16731" y="8229"/>
                  <a:pt x="16737" y="8229"/>
                </a:cubicBezTo>
                <a:cubicBezTo>
                  <a:pt x="16743" y="8229"/>
                  <a:pt x="16749" y="8229"/>
                  <a:pt x="16755" y="8235"/>
                </a:cubicBezTo>
                <a:cubicBezTo>
                  <a:pt x="16760" y="8246"/>
                  <a:pt x="16755" y="8252"/>
                  <a:pt x="16755" y="8264"/>
                </a:cubicBezTo>
                <a:cubicBezTo>
                  <a:pt x="16760" y="8270"/>
                  <a:pt x="16772" y="8276"/>
                  <a:pt x="16778" y="8282"/>
                </a:cubicBezTo>
                <a:cubicBezTo>
                  <a:pt x="16784" y="8282"/>
                  <a:pt x="16790" y="8282"/>
                  <a:pt x="16790" y="8288"/>
                </a:cubicBezTo>
                <a:cubicBezTo>
                  <a:pt x="16796" y="8294"/>
                  <a:pt x="16796" y="8300"/>
                  <a:pt x="16796" y="8306"/>
                </a:cubicBezTo>
                <a:cubicBezTo>
                  <a:pt x="16796" y="8312"/>
                  <a:pt x="16796" y="8312"/>
                  <a:pt x="16796" y="8312"/>
                </a:cubicBezTo>
                <a:cubicBezTo>
                  <a:pt x="16796" y="8312"/>
                  <a:pt x="16790" y="8317"/>
                  <a:pt x="16790" y="8323"/>
                </a:cubicBezTo>
                <a:cubicBezTo>
                  <a:pt x="16790" y="8329"/>
                  <a:pt x="16790" y="8335"/>
                  <a:pt x="16790" y="8347"/>
                </a:cubicBezTo>
                <a:lnTo>
                  <a:pt x="16790" y="8353"/>
                </a:lnTo>
                <a:cubicBezTo>
                  <a:pt x="16796" y="8365"/>
                  <a:pt x="16802" y="8371"/>
                  <a:pt x="16808" y="8377"/>
                </a:cubicBezTo>
                <a:cubicBezTo>
                  <a:pt x="16814" y="8383"/>
                  <a:pt x="16820" y="8383"/>
                  <a:pt x="16832" y="8389"/>
                </a:cubicBezTo>
                <a:cubicBezTo>
                  <a:pt x="16838" y="8395"/>
                  <a:pt x="16838" y="8395"/>
                  <a:pt x="16844" y="8401"/>
                </a:cubicBezTo>
                <a:cubicBezTo>
                  <a:pt x="16849" y="8401"/>
                  <a:pt x="16855" y="8401"/>
                  <a:pt x="16867" y="8401"/>
                </a:cubicBezTo>
                <a:cubicBezTo>
                  <a:pt x="16879" y="8401"/>
                  <a:pt x="16891" y="8401"/>
                  <a:pt x="16903" y="8406"/>
                </a:cubicBezTo>
                <a:cubicBezTo>
                  <a:pt x="16909" y="8406"/>
                  <a:pt x="16909" y="8412"/>
                  <a:pt x="16909" y="8418"/>
                </a:cubicBezTo>
                <a:cubicBezTo>
                  <a:pt x="16915" y="8418"/>
                  <a:pt x="16921" y="8418"/>
                  <a:pt x="16921" y="8418"/>
                </a:cubicBezTo>
                <a:cubicBezTo>
                  <a:pt x="16926" y="8418"/>
                  <a:pt x="16933" y="8424"/>
                  <a:pt x="16933" y="8424"/>
                </a:cubicBezTo>
                <a:cubicBezTo>
                  <a:pt x="16938" y="8430"/>
                  <a:pt x="16938" y="8436"/>
                  <a:pt x="16944" y="8436"/>
                </a:cubicBezTo>
                <a:cubicBezTo>
                  <a:pt x="16956" y="8442"/>
                  <a:pt x="16962" y="8436"/>
                  <a:pt x="16974" y="8436"/>
                </a:cubicBezTo>
                <a:cubicBezTo>
                  <a:pt x="16992" y="8436"/>
                  <a:pt x="17010" y="8436"/>
                  <a:pt x="17021" y="8424"/>
                </a:cubicBezTo>
                <a:cubicBezTo>
                  <a:pt x="17033" y="8412"/>
                  <a:pt x="17033" y="8401"/>
                  <a:pt x="17033" y="8383"/>
                </a:cubicBezTo>
                <a:cubicBezTo>
                  <a:pt x="17051" y="8383"/>
                  <a:pt x="17051" y="8383"/>
                  <a:pt x="17051" y="8383"/>
                </a:cubicBezTo>
                <a:cubicBezTo>
                  <a:pt x="17069" y="8383"/>
                  <a:pt x="17075" y="8389"/>
                  <a:pt x="17081" y="8406"/>
                </a:cubicBezTo>
                <a:cubicBezTo>
                  <a:pt x="17081" y="8406"/>
                  <a:pt x="17081" y="8412"/>
                  <a:pt x="17081" y="8418"/>
                </a:cubicBezTo>
                <a:cubicBezTo>
                  <a:pt x="17087" y="8424"/>
                  <a:pt x="17087" y="8430"/>
                  <a:pt x="17093" y="8436"/>
                </a:cubicBezTo>
                <a:cubicBezTo>
                  <a:pt x="17099" y="8442"/>
                  <a:pt x="17110" y="8448"/>
                  <a:pt x="17122" y="8448"/>
                </a:cubicBezTo>
                <a:cubicBezTo>
                  <a:pt x="17134" y="8448"/>
                  <a:pt x="17140" y="8436"/>
                  <a:pt x="17152" y="8424"/>
                </a:cubicBezTo>
                <a:cubicBezTo>
                  <a:pt x="17158" y="8418"/>
                  <a:pt x="17164" y="8418"/>
                  <a:pt x="17164" y="8418"/>
                </a:cubicBezTo>
                <a:cubicBezTo>
                  <a:pt x="17176" y="8406"/>
                  <a:pt x="17181" y="8406"/>
                  <a:pt x="17193" y="8401"/>
                </a:cubicBezTo>
                <a:cubicBezTo>
                  <a:pt x="17193" y="8395"/>
                  <a:pt x="17199" y="8395"/>
                  <a:pt x="17199" y="8389"/>
                </a:cubicBezTo>
                <a:cubicBezTo>
                  <a:pt x="17211" y="8383"/>
                  <a:pt x="17217" y="8383"/>
                  <a:pt x="17229" y="8383"/>
                </a:cubicBezTo>
                <a:cubicBezTo>
                  <a:pt x="17241" y="8383"/>
                  <a:pt x="17241" y="8383"/>
                  <a:pt x="17247" y="8383"/>
                </a:cubicBezTo>
                <a:cubicBezTo>
                  <a:pt x="17270" y="8383"/>
                  <a:pt x="17288" y="8383"/>
                  <a:pt x="17312" y="8383"/>
                </a:cubicBezTo>
                <a:cubicBezTo>
                  <a:pt x="17318" y="8383"/>
                  <a:pt x="17318" y="8377"/>
                  <a:pt x="17324" y="8377"/>
                </a:cubicBezTo>
                <a:cubicBezTo>
                  <a:pt x="17324" y="8371"/>
                  <a:pt x="17330" y="8371"/>
                  <a:pt x="17336" y="8371"/>
                </a:cubicBezTo>
                <a:cubicBezTo>
                  <a:pt x="17336" y="8365"/>
                  <a:pt x="17330" y="8365"/>
                  <a:pt x="17336" y="8359"/>
                </a:cubicBezTo>
                <a:cubicBezTo>
                  <a:pt x="17336" y="8347"/>
                  <a:pt x="17342" y="8347"/>
                  <a:pt x="17348" y="8335"/>
                </a:cubicBezTo>
                <a:cubicBezTo>
                  <a:pt x="17348" y="8323"/>
                  <a:pt x="17342" y="8312"/>
                  <a:pt x="17348" y="8300"/>
                </a:cubicBezTo>
                <a:cubicBezTo>
                  <a:pt x="17353" y="8288"/>
                  <a:pt x="17365" y="8294"/>
                  <a:pt x="17371" y="8288"/>
                </a:cubicBezTo>
                <a:cubicBezTo>
                  <a:pt x="17377" y="8282"/>
                  <a:pt x="17383" y="8276"/>
                  <a:pt x="17383" y="8270"/>
                </a:cubicBezTo>
                <a:cubicBezTo>
                  <a:pt x="17383" y="8264"/>
                  <a:pt x="17383" y="8264"/>
                  <a:pt x="17383" y="8264"/>
                </a:cubicBezTo>
                <a:cubicBezTo>
                  <a:pt x="17383" y="8258"/>
                  <a:pt x="17377" y="8258"/>
                  <a:pt x="17371" y="8252"/>
                </a:cubicBezTo>
                <a:cubicBezTo>
                  <a:pt x="17371" y="8246"/>
                  <a:pt x="17371" y="8240"/>
                  <a:pt x="17371" y="8229"/>
                </a:cubicBezTo>
                <a:cubicBezTo>
                  <a:pt x="17371" y="8217"/>
                  <a:pt x="17377" y="8205"/>
                  <a:pt x="17377" y="8187"/>
                </a:cubicBezTo>
                <a:cubicBezTo>
                  <a:pt x="17377" y="8181"/>
                  <a:pt x="17383" y="8181"/>
                  <a:pt x="17383" y="8175"/>
                </a:cubicBezTo>
                <a:cubicBezTo>
                  <a:pt x="17383" y="8169"/>
                  <a:pt x="17389" y="8169"/>
                  <a:pt x="17389" y="8163"/>
                </a:cubicBezTo>
                <a:cubicBezTo>
                  <a:pt x="17389" y="8157"/>
                  <a:pt x="17389" y="8157"/>
                  <a:pt x="17395" y="8151"/>
                </a:cubicBezTo>
                <a:cubicBezTo>
                  <a:pt x="17401" y="8146"/>
                  <a:pt x="17407" y="8140"/>
                  <a:pt x="17413" y="8128"/>
                </a:cubicBezTo>
                <a:cubicBezTo>
                  <a:pt x="17419" y="8128"/>
                  <a:pt x="17419" y="8122"/>
                  <a:pt x="17425" y="8122"/>
                </a:cubicBezTo>
                <a:cubicBezTo>
                  <a:pt x="17431" y="8116"/>
                  <a:pt x="17431" y="8116"/>
                  <a:pt x="17436" y="8116"/>
                </a:cubicBezTo>
                <a:cubicBezTo>
                  <a:pt x="17436" y="8110"/>
                  <a:pt x="17442" y="8104"/>
                  <a:pt x="17442" y="8104"/>
                </a:cubicBezTo>
                <a:cubicBezTo>
                  <a:pt x="17442" y="8098"/>
                  <a:pt x="17448" y="8092"/>
                  <a:pt x="17448" y="8092"/>
                </a:cubicBezTo>
                <a:cubicBezTo>
                  <a:pt x="17448" y="8086"/>
                  <a:pt x="17448" y="8080"/>
                  <a:pt x="17448" y="8080"/>
                </a:cubicBezTo>
                <a:cubicBezTo>
                  <a:pt x="17448" y="8074"/>
                  <a:pt x="17448" y="8069"/>
                  <a:pt x="17448" y="8069"/>
                </a:cubicBezTo>
                <a:cubicBezTo>
                  <a:pt x="17454" y="8062"/>
                  <a:pt x="17454" y="8062"/>
                  <a:pt x="17460" y="8057"/>
                </a:cubicBezTo>
                <a:cubicBezTo>
                  <a:pt x="17460" y="8051"/>
                  <a:pt x="17466" y="8045"/>
                  <a:pt x="17472" y="8045"/>
                </a:cubicBezTo>
                <a:cubicBezTo>
                  <a:pt x="17472" y="8045"/>
                  <a:pt x="17478" y="8039"/>
                  <a:pt x="17484" y="8039"/>
                </a:cubicBezTo>
                <a:cubicBezTo>
                  <a:pt x="17484" y="8039"/>
                  <a:pt x="17490" y="8039"/>
                  <a:pt x="17496" y="8039"/>
                </a:cubicBezTo>
                <a:cubicBezTo>
                  <a:pt x="17502" y="8033"/>
                  <a:pt x="17496" y="8027"/>
                  <a:pt x="17496" y="8021"/>
                </a:cubicBezTo>
                <a:cubicBezTo>
                  <a:pt x="17496" y="8015"/>
                  <a:pt x="17502" y="8015"/>
                  <a:pt x="17502" y="8009"/>
                </a:cubicBezTo>
                <a:cubicBezTo>
                  <a:pt x="17502" y="8009"/>
                  <a:pt x="17502" y="8003"/>
                  <a:pt x="17502" y="7997"/>
                </a:cubicBezTo>
                <a:cubicBezTo>
                  <a:pt x="17502" y="7991"/>
                  <a:pt x="17502" y="7985"/>
                  <a:pt x="17502" y="7974"/>
                </a:cubicBezTo>
                <a:cubicBezTo>
                  <a:pt x="17508" y="7962"/>
                  <a:pt x="17514" y="7956"/>
                  <a:pt x="17519" y="7944"/>
                </a:cubicBezTo>
                <a:cubicBezTo>
                  <a:pt x="17525" y="7938"/>
                  <a:pt x="17531" y="7932"/>
                  <a:pt x="17531" y="7920"/>
                </a:cubicBezTo>
                <a:cubicBezTo>
                  <a:pt x="17537" y="7908"/>
                  <a:pt x="17537" y="7896"/>
                  <a:pt x="17543" y="7885"/>
                </a:cubicBezTo>
                <a:cubicBezTo>
                  <a:pt x="17543" y="7879"/>
                  <a:pt x="17543" y="7879"/>
                  <a:pt x="17543" y="7873"/>
                </a:cubicBezTo>
                <a:cubicBezTo>
                  <a:pt x="17543" y="7867"/>
                  <a:pt x="17549" y="7867"/>
                  <a:pt x="17549" y="7861"/>
                </a:cubicBezTo>
                <a:cubicBezTo>
                  <a:pt x="17549" y="7802"/>
                  <a:pt x="17549" y="7802"/>
                  <a:pt x="17549" y="7802"/>
                </a:cubicBezTo>
                <a:cubicBezTo>
                  <a:pt x="17549" y="7802"/>
                  <a:pt x="17543" y="7796"/>
                  <a:pt x="17537" y="7796"/>
                </a:cubicBezTo>
                <a:cubicBezTo>
                  <a:pt x="17537" y="7790"/>
                  <a:pt x="17537" y="7784"/>
                  <a:pt x="17531" y="7784"/>
                </a:cubicBezTo>
                <a:cubicBezTo>
                  <a:pt x="17531" y="7778"/>
                  <a:pt x="17525" y="7778"/>
                  <a:pt x="17519" y="7772"/>
                </a:cubicBezTo>
                <a:cubicBezTo>
                  <a:pt x="17519" y="7766"/>
                  <a:pt x="17514" y="7766"/>
                  <a:pt x="17514" y="7760"/>
                </a:cubicBezTo>
                <a:cubicBezTo>
                  <a:pt x="17514" y="7748"/>
                  <a:pt x="17514" y="7748"/>
                  <a:pt x="17514" y="7748"/>
                </a:cubicBezTo>
                <a:cubicBezTo>
                  <a:pt x="17514" y="7742"/>
                  <a:pt x="17514" y="7742"/>
                  <a:pt x="17514" y="7737"/>
                </a:cubicBezTo>
                <a:cubicBezTo>
                  <a:pt x="17514" y="7725"/>
                  <a:pt x="17525" y="7725"/>
                  <a:pt x="17525" y="7713"/>
                </a:cubicBezTo>
                <a:cubicBezTo>
                  <a:pt x="17525" y="7707"/>
                  <a:pt x="17525" y="7701"/>
                  <a:pt x="17525" y="7689"/>
                </a:cubicBezTo>
                <a:cubicBezTo>
                  <a:pt x="17519" y="7689"/>
                  <a:pt x="17519" y="7689"/>
                  <a:pt x="17519" y="7689"/>
                </a:cubicBezTo>
                <a:cubicBezTo>
                  <a:pt x="17519" y="7653"/>
                  <a:pt x="17519" y="7653"/>
                  <a:pt x="17519" y="7653"/>
                </a:cubicBezTo>
                <a:cubicBezTo>
                  <a:pt x="17519" y="7648"/>
                  <a:pt x="17519" y="7648"/>
                  <a:pt x="17519" y="7642"/>
                </a:cubicBezTo>
                <a:cubicBezTo>
                  <a:pt x="17519" y="7636"/>
                  <a:pt x="17514" y="7636"/>
                  <a:pt x="17508" y="7630"/>
                </a:cubicBezTo>
                <a:cubicBezTo>
                  <a:pt x="17502" y="7618"/>
                  <a:pt x="17496" y="7618"/>
                  <a:pt x="17490" y="7606"/>
                </a:cubicBezTo>
                <a:cubicBezTo>
                  <a:pt x="17490" y="7600"/>
                  <a:pt x="17484" y="7600"/>
                  <a:pt x="17484" y="7594"/>
                </a:cubicBezTo>
                <a:cubicBezTo>
                  <a:pt x="17484" y="7588"/>
                  <a:pt x="17484" y="7588"/>
                  <a:pt x="17484" y="7582"/>
                </a:cubicBezTo>
                <a:cubicBezTo>
                  <a:pt x="17478" y="7576"/>
                  <a:pt x="17478" y="7576"/>
                  <a:pt x="17478" y="7571"/>
                </a:cubicBezTo>
                <a:cubicBezTo>
                  <a:pt x="17472" y="7564"/>
                  <a:pt x="17472" y="7564"/>
                  <a:pt x="17472" y="7559"/>
                </a:cubicBezTo>
                <a:cubicBezTo>
                  <a:pt x="17466" y="7553"/>
                  <a:pt x="17460" y="7553"/>
                  <a:pt x="17460" y="7553"/>
                </a:cubicBezTo>
                <a:cubicBezTo>
                  <a:pt x="17454" y="7541"/>
                  <a:pt x="17448" y="7535"/>
                  <a:pt x="17436" y="7529"/>
                </a:cubicBezTo>
                <a:lnTo>
                  <a:pt x="17431" y="7523"/>
                </a:lnTo>
                <a:cubicBezTo>
                  <a:pt x="17425" y="7517"/>
                  <a:pt x="17419" y="7517"/>
                  <a:pt x="17413" y="7517"/>
                </a:cubicBezTo>
                <a:cubicBezTo>
                  <a:pt x="17407" y="7511"/>
                  <a:pt x="17407" y="7511"/>
                  <a:pt x="17407" y="7505"/>
                </a:cubicBezTo>
                <a:cubicBezTo>
                  <a:pt x="17407" y="7446"/>
                  <a:pt x="17407" y="7446"/>
                  <a:pt x="17407" y="7446"/>
                </a:cubicBezTo>
                <a:cubicBezTo>
                  <a:pt x="17395" y="7446"/>
                  <a:pt x="17389" y="7446"/>
                  <a:pt x="17383" y="7446"/>
                </a:cubicBezTo>
                <a:cubicBezTo>
                  <a:pt x="17371" y="7446"/>
                  <a:pt x="17359" y="7446"/>
                  <a:pt x="17348" y="7446"/>
                </a:cubicBezTo>
                <a:cubicBezTo>
                  <a:pt x="17342" y="7446"/>
                  <a:pt x="17336" y="7440"/>
                  <a:pt x="17336" y="7440"/>
                </a:cubicBezTo>
                <a:cubicBezTo>
                  <a:pt x="17330" y="7440"/>
                  <a:pt x="17324" y="7434"/>
                  <a:pt x="17324" y="7434"/>
                </a:cubicBezTo>
                <a:cubicBezTo>
                  <a:pt x="17312" y="7428"/>
                  <a:pt x="17306" y="7422"/>
                  <a:pt x="17306" y="7410"/>
                </a:cubicBezTo>
                <a:cubicBezTo>
                  <a:pt x="17306" y="7398"/>
                  <a:pt x="17306" y="7398"/>
                  <a:pt x="17306" y="7398"/>
                </a:cubicBezTo>
                <a:cubicBezTo>
                  <a:pt x="17306" y="7398"/>
                  <a:pt x="17300" y="7393"/>
                  <a:pt x="17300" y="7387"/>
                </a:cubicBezTo>
                <a:cubicBezTo>
                  <a:pt x="17300" y="7381"/>
                  <a:pt x="17300" y="7375"/>
                  <a:pt x="17300" y="7363"/>
                </a:cubicBezTo>
                <a:cubicBezTo>
                  <a:pt x="17300" y="7363"/>
                  <a:pt x="17294" y="7363"/>
                  <a:pt x="17288" y="7363"/>
                </a:cubicBezTo>
                <a:cubicBezTo>
                  <a:pt x="17288" y="7363"/>
                  <a:pt x="17282" y="7363"/>
                  <a:pt x="17276" y="7357"/>
                </a:cubicBezTo>
                <a:cubicBezTo>
                  <a:pt x="17276" y="7351"/>
                  <a:pt x="17282" y="7339"/>
                  <a:pt x="17276" y="7333"/>
                </a:cubicBezTo>
                <a:lnTo>
                  <a:pt x="17270" y="7333"/>
                </a:lnTo>
                <a:cubicBezTo>
                  <a:pt x="17265" y="7327"/>
                  <a:pt x="17259" y="7327"/>
                  <a:pt x="17259" y="7327"/>
                </a:cubicBezTo>
                <a:cubicBezTo>
                  <a:pt x="17247" y="7321"/>
                  <a:pt x="17241" y="7321"/>
                  <a:pt x="17235" y="7316"/>
                </a:cubicBezTo>
                <a:cubicBezTo>
                  <a:pt x="17229" y="7310"/>
                  <a:pt x="17229" y="7304"/>
                  <a:pt x="17223" y="7304"/>
                </a:cubicBezTo>
                <a:cubicBezTo>
                  <a:pt x="17223" y="7298"/>
                  <a:pt x="17217" y="7298"/>
                  <a:pt x="17211" y="7292"/>
                </a:cubicBezTo>
                <a:cubicBezTo>
                  <a:pt x="17211" y="7292"/>
                  <a:pt x="17211" y="7286"/>
                  <a:pt x="17205" y="7280"/>
                </a:cubicBezTo>
                <a:cubicBezTo>
                  <a:pt x="17205" y="7280"/>
                  <a:pt x="17199" y="7274"/>
                  <a:pt x="17193" y="7274"/>
                </a:cubicBezTo>
                <a:cubicBezTo>
                  <a:pt x="17181" y="7268"/>
                  <a:pt x="17176" y="7268"/>
                  <a:pt x="17158" y="7262"/>
                </a:cubicBezTo>
                <a:cubicBezTo>
                  <a:pt x="17152" y="7262"/>
                  <a:pt x="17152" y="7262"/>
                  <a:pt x="17146" y="7256"/>
                </a:cubicBezTo>
                <a:cubicBezTo>
                  <a:pt x="17140" y="7256"/>
                  <a:pt x="17134" y="7250"/>
                  <a:pt x="17134" y="7244"/>
                </a:cubicBezTo>
                <a:cubicBezTo>
                  <a:pt x="17134" y="7239"/>
                  <a:pt x="17134" y="7232"/>
                  <a:pt x="17134" y="7221"/>
                </a:cubicBezTo>
                <a:cubicBezTo>
                  <a:pt x="17128" y="7215"/>
                  <a:pt x="17122" y="7209"/>
                  <a:pt x="17122" y="7197"/>
                </a:cubicBezTo>
                <a:cubicBezTo>
                  <a:pt x="17116" y="7197"/>
                  <a:pt x="17122" y="7191"/>
                  <a:pt x="17122" y="7185"/>
                </a:cubicBezTo>
                <a:cubicBezTo>
                  <a:pt x="17116" y="7179"/>
                  <a:pt x="17116" y="7179"/>
                  <a:pt x="17116" y="7173"/>
                </a:cubicBezTo>
                <a:cubicBezTo>
                  <a:pt x="17116" y="7167"/>
                  <a:pt x="17110" y="7167"/>
                  <a:pt x="17110" y="7161"/>
                </a:cubicBezTo>
                <a:cubicBezTo>
                  <a:pt x="17110" y="7161"/>
                  <a:pt x="17110" y="7155"/>
                  <a:pt x="17110" y="7150"/>
                </a:cubicBezTo>
                <a:cubicBezTo>
                  <a:pt x="17110" y="7138"/>
                  <a:pt x="17110" y="7138"/>
                  <a:pt x="17110" y="7138"/>
                </a:cubicBezTo>
                <a:cubicBezTo>
                  <a:pt x="17110" y="7132"/>
                  <a:pt x="17110" y="7126"/>
                  <a:pt x="17110" y="7114"/>
                </a:cubicBezTo>
                <a:lnTo>
                  <a:pt x="17110" y="7108"/>
                </a:lnTo>
                <a:cubicBezTo>
                  <a:pt x="17104" y="7096"/>
                  <a:pt x="17099" y="7090"/>
                  <a:pt x="17093" y="7084"/>
                </a:cubicBezTo>
                <a:cubicBezTo>
                  <a:pt x="17087" y="7078"/>
                  <a:pt x="17081" y="7078"/>
                  <a:pt x="17075" y="7072"/>
                </a:cubicBezTo>
                <a:cubicBezTo>
                  <a:pt x="17075" y="7066"/>
                  <a:pt x="17075" y="7061"/>
                  <a:pt x="17075" y="7055"/>
                </a:cubicBezTo>
                <a:cubicBezTo>
                  <a:pt x="17075" y="7049"/>
                  <a:pt x="17081" y="7043"/>
                  <a:pt x="17081" y="7037"/>
                </a:cubicBezTo>
                <a:cubicBezTo>
                  <a:pt x="17081" y="7025"/>
                  <a:pt x="17069" y="7013"/>
                  <a:pt x="17057" y="7013"/>
                </a:cubicBezTo>
                <a:cubicBezTo>
                  <a:pt x="17057" y="7013"/>
                  <a:pt x="17051" y="7013"/>
                  <a:pt x="17045" y="7013"/>
                </a:cubicBezTo>
                <a:lnTo>
                  <a:pt x="17039" y="7013"/>
                </a:lnTo>
                <a:cubicBezTo>
                  <a:pt x="17033" y="7013"/>
                  <a:pt x="17027" y="7007"/>
                  <a:pt x="17027" y="7007"/>
                </a:cubicBezTo>
                <a:cubicBezTo>
                  <a:pt x="17015" y="7001"/>
                  <a:pt x="17010" y="7001"/>
                  <a:pt x="16998" y="7001"/>
                </a:cubicBezTo>
                <a:cubicBezTo>
                  <a:pt x="16998" y="6995"/>
                  <a:pt x="16992" y="6995"/>
                  <a:pt x="16986" y="6995"/>
                </a:cubicBezTo>
                <a:cubicBezTo>
                  <a:pt x="16986" y="6989"/>
                  <a:pt x="16992" y="6984"/>
                  <a:pt x="16986" y="6984"/>
                </a:cubicBezTo>
                <a:cubicBezTo>
                  <a:pt x="16986" y="6978"/>
                  <a:pt x="16986" y="6978"/>
                  <a:pt x="16986" y="6972"/>
                </a:cubicBezTo>
                <a:cubicBezTo>
                  <a:pt x="16986" y="6966"/>
                  <a:pt x="16986" y="6966"/>
                  <a:pt x="16980" y="6960"/>
                </a:cubicBezTo>
                <a:cubicBezTo>
                  <a:pt x="16980" y="6948"/>
                  <a:pt x="16980" y="6948"/>
                  <a:pt x="16980" y="6948"/>
                </a:cubicBezTo>
                <a:cubicBezTo>
                  <a:pt x="16980" y="6936"/>
                  <a:pt x="16986" y="6924"/>
                  <a:pt x="16980" y="6912"/>
                </a:cubicBezTo>
                <a:cubicBezTo>
                  <a:pt x="16980" y="6906"/>
                  <a:pt x="16974" y="6906"/>
                  <a:pt x="16968" y="6901"/>
                </a:cubicBezTo>
                <a:cubicBezTo>
                  <a:pt x="16968" y="6901"/>
                  <a:pt x="16968" y="6896"/>
                  <a:pt x="16968" y="6890"/>
                </a:cubicBezTo>
                <a:lnTo>
                  <a:pt x="16956" y="6884"/>
                </a:lnTo>
                <a:cubicBezTo>
                  <a:pt x="16956" y="6878"/>
                  <a:pt x="16956" y="6872"/>
                  <a:pt x="16956" y="6872"/>
                </a:cubicBezTo>
                <a:cubicBezTo>
                  <a:pt x="16956" y="6860"/>
                  <a:pt x="16956" y="6854"/>
                  <a:pt x="16956" y="6848"/>
                </a:cubicBezTo>
                <a:cubicBezTo>
                  <a:pt x="16950" y="6842"/>
                  <a:pt x="16950" y="6836"/>
                  <a:pt x="16950" y="6836"/>
                </a:cubicBezTo>
                <a:cubicBezTo>
                  <a:pt x="16944" y="6824"/>
                  <a:pt x="16938" y="6818"/>
                  <a:pt x="16933" y="6813"/>
                </a:cubicBezTo>
                <a:cubicBezTo>
                  <a:pt x="16926" y="6813"/>
                  <a:pt x="16921" y="6818"/>
                  <a:pt x="16921" y="6813"/>
                </a:cubicBezTo>
                <a:cubicBezTo>
                  <a:pt x="16915" y="6824"/>
                  <a:pt x="16915" y="6824"/>
                  <a:pt x="16915" y="6824"/>
                </a:cubicBezTo>
                <a:cubicBezTo>
                  <a:pt x="16921" y="6836"/>
                  <a:pt x="16915" y="6842"/>
                  <a:pt x="16915" y="6848"/>
                </a:cubicBezTo>
                <a:close/>
                <a:moveTo>
                  <a:pt x="17875" y="6735"/>
                </a:moveTo>
                <a:lnTo>
                  <a:pt x="17875" y="6735"/>
                </a:lnTo>
                <a:cubicBezTo>
                  <a:pt x="17875" y="6741"/>
                  <a:pt x="17875" y="6747"/>
                  <a:pt x="17881" y="6747"/>
                </a:cubicBezTo>
                <a:cubicBezTo>
                  <a:pt x="17887" y="6753"/>
                  <a:pt x="17893" y="6753"/>
                  <a:pt x="17905" y="6753"/>
                </a:cubicBezTo>
                <a:cubicBezTo>
                  <a:pt x="17917" y="6753"/>
                  <a:pt x="17917" y="6753"/>
                  <a:pt x="17917" y="6753"/>
                </a:cubicBezTo>
                <a:cubicBezTo>
                  <a:pt x="17923" y="6753"/>
                  <a:pt x="17923" y="6747"/>
                  <a:pt x="17929" y="6747"/>
                </a:cubicBezTo>
                <a:cubicBezTo>
                  <a:pt x="17929" y="6741"/>
                  <a:pt x="17923" y="6741"/>
                  <a:pt x="17923" y="6735"/>
                </a:cubicBezTo>
                <a:cubicBezTo>
                  <a:pt x="17917" y="6730"/>
                  <a:pt x="17923" y="6730"/>
                  <a:pt x="17917" y="6724"/>
                </a:cubicBezTo>
                <a:cubicBezTo>
                  <a:pt x="17917" y="6718"/>
                  <a:pt x="17911" y="6724"/>
                  <a:pt x="17905" y="6724"/>
                </a:cubicBezTo>
                <a:cubicBezTo>
                  <a:pt x="17899" y="6718"/>
                  <a:pt x="17893" y="6718"/>
                  <a:pt x="17887" y="6718"/>
                </a:cubicBezTo>
                <a:cubicBezTo>
                  <a:pt x="17881" y="6718"/>
                  <a:pt x="17875" y="6718"/>
                  <a:pt x="17869" y="6718"/>
                </a:cubicBezTo>
                <a:cubicBezTo>
                  <a:pt x="17869" y="6724"/>
                  <a:pt x="17869" y="6735"/>
                  <a:pt x="17875" y="6735"/>
                </a:cubicBezTo>
                <a:close/>
                <a:moveTo>
                  <a:pt x="17591" y="6546"/>
                </a:moveTo>
                <a:lnTo>
                  <a:pt x="17591" y="6546"/>
                </a:lnTo>
                <a:cubicBezTo>
                  <a:pt x="17591" y="6552"/>
                  <a:pt x="17603" y="6552"/>
                  <a:pt x="17603" y="6558"/>
                </a:cubicBezTo>
                <a:cubicBezTo>
                  <a:pt x="17608" y="6569"/>
                  <a:pt x="17620" y="6569"/>
                  <a:pt x="17626" y="6575"/>
                </a:cubicBezTo>
                <a:cubicBezTo>
                  <a:pt x="17626" y="6581"/>
                  <a:pt x="17626" y="6581"/>
                  <a:pt x="17632" y="6587"/>
                </a:cubicBezTo>
                <a:cubicBezTo>
                  <a:pt x="17632" y="6593"/>
                  <a:pt x="17638" y="6593"/>
                  <a:pt x="17644" y="6599"/>
                </a:cubicBezTo>
                <a:cubicBezTo>
                  <a:pt x="17644" y="6599"/>
                  <a:pt x="17650" y="6605"/>
                  <a:pt x="17656" y="6605"/>
                </a:cubicBezTo>
                <a:lnTo>
                  <a:pt x="17662" y="6599"/>
                </a:lnTo>
                <a:cubicBezTo>
                  <a:pt x="17662" y="6593"/>
                  <a:pt x="17662" y="6593"/>
                  <a:pt x="17662" y="6587"/>
                </a:cubicBezTo>
                <a:cubicBezTo>
                  <a:pt x="17662" y="6581"/>
                  <a:pt x="17656" y="6581"/>
                  <a:pt x="17656" y="6575"/>
                </a:cubicBezTo>
                <a:cubicBezTo>
                  <a:pt x="17650" y="6569"/>
                  <a:pt x="17656" y="6569"/>
                  <a:pt x="17656" y="6563"/>
                </a:cubicBezTo>
                <a:cubicBezTo>
                  <a:pt x="17650" y="6558"/>
                  <a:pt x="17650" y="6558"/>
                  <a:pt x="17644" y="6552"/>
                </a:cubicBezTo>
                <a:cubicBezTo>
                  <a:pt x="17638" y="6546"/>
                  <a:pt x="17632" y="6540"/>
                  <a:pt x="17620" y="6534"/>
                </a:cubicBezTo>
                <a:cubicBezTo>
                  <a:pt x="17620" y="6534"/>
                  <a:pt x="17614" y="6534"/>
                  <a:pt x="17608" y="6528"/>
                </a:cubicBezTo>
                <a:cubicBezTo>
                  <a:pt x="17608" y="6528"/>
                  <a:pt x="17608" y="6522"/>
                  <a:pt x="17608" y="6516"/>
                </a:cubicBezTo>
                <a:cubicBezTo>
                  <a:pt x="17608" y="6516"/>
                  <a:pt x="17608" y="6510"/>
                  <a:pt x="17608" y="6504"/>
                </a:cubicBezTo>
                <a:cubicBezTo>
                  <a:pt x="17597" y="6504"/>
                  <a:pt x="17597" y="6504"/>
                  <a:pt x="17597" y="6504"/>
                </a:cubicBezTo>
                <a:cubicBezTo>
                  <a:pt x="17597" y="6504"/>
                  <a:pt x="17591" y="6510"/>
                  <a:pt x="17585" y="6510"/>
                </a:cubicBezTo>
                <a:cubicBezTo>
                  <a:pt x="17591" y="6516"/>
                  <a:pt x="17591" y="6516"/>
                  <a:pt x="17591" y="6522"/>
                </a:cubicBezTo>
                <a:cubicBezTo>
                  <a:pt x="17597" y="6528"/>
                  <a:pt x="17597" y="6534"/>
                  <a:pt x="17597" y="6534"/>
                </a:cubicBezTo>
                <a:cubicBezTo>
                  <a:pt x="17597" y="6540"/>
                  <a:pt x="17591" y="6540"/>
                  <a:pt x="17591" y="6546"/>
                </a:cubicBezTo>
                <a:close/>
                <a:moveTo>
                  <a:pt x="17265" y="6510"/>
                </a:moveTo>
                <a:lnTo>
                  <a:pt x="17265" y="6510"/>
                </a:lnTo>
                <a:cubicBezTo>
                  <a:pt x="17265" y="6522"/>
                  <a:pt x="17270" y="6528"/>
                  <a:pt x="17270" y="6534"/>
                </a:cubicBezTo>
                <a:cubicBezTo>
                  <a:pt x="17270" y="6540"/>
                  <a:pt x="17265" y="6540"/>
                  <a:pt x="17265" y="6540"/>
                </a:cubicBezTo>
                <a:cubicBezTo>
                  <a:pt x="17288" y="6540"/>
                  <a:pt x="17300" y="6540"/>
                  <a:pt x="17318" y="6540"/>
                </a:cubicBezTo>
                <a:cubicBezTo>
                  <a:pt x="17324" y="6540"/>
                  <a:pt x="17330" y="6546"/>
                  <a:pt x="17342" y="6546"/>
                </a:cubicBezTo>
                <a:cubicBezTo>
                  <a:pt x="17348" y="6546"/>
                  <a:pt x="17353" y="6546"/>
                  <a:pt x="17359" y="6546"/>
                </a:cubicBezTo>
                <a:cubicBezTo>
                  <a:pt x="17371" y="6546"/>
                  <a:pt x="17377" y="6546"/>
                  <a:pt x="17383" y="6546"/>
                </a:cubicBezTo>
                <a:cubicBezTo>
                  <a:pt x="17389" y="6546"/>
                  <a:pt x="17395" y="6546"/>
                  <a:pt x="17395" y="6540"/>
                </a:cubicBezTo>
                <a:cubicBezTo>
                  <a:pt x="17401" y="6540"/>
                  <a:pt x="17401" y="6534"/>
                  <a:pt x="17407" y="6528"/>
                </a:cubicBezTo>
                <a:cubicBezTo>
                  <a:pt x="17413" y="6528"/>
                  <a:pt x="17413" y="6534"/>
                  <a:pt x="17419" y="6528"/>
                </a:cubicBezTo>
                <a:cubicBezTo>
                  <a:pt x="17425" y="6528"/>
                  <a:pt x="17425" y="6528"/>
                  <a:pt x="17431" y="6528"/>
                </a:cubicBezTo>
                <a:cubicBezTo>
                  <a:pt x="17436" y="6522"/>
                  <a:pt x="17436" y="6522"/>
                  <a:pt x="17442" y="6516"/>
                </a:cubicBezTo>
                <a:cubicBezTo>
                  <a:pt x="17448" y="6510"/>
                  <a:pt x="17448" y="6504"/>
                  <a:pt x="17454" y="6492"/>
                </a:cubicBezTo>
                <a:cubicBezTo>
                  <a:pt x="17454" y="6486"/>
                  <a:pt x="17454" y="6480"/>
                  <a:pt x="17454" y="6469"/>
                </a:cubicBezTo>
                <a:cubicBezTo>
                  <a:pt x="17460" y="6463"/>
                  <a:pt x="17466" y="6463"/>
                  <a:pt x="17466" y="6457"/>
                </a:cubicBezTo>
                <a:cubicBezTo>
                  <a:pt x="17466" y="6457"/>
                  <a:pt x="17466" y="6451"/>
                  <a:pt x="17466" y="6445"/>
                </a:cubicBezTo>
                <a:cubicBezTo>
                  <a:pt x="17466" y="6439"/>
                  <a:pt x="17460" y="6439"/>
                  <a:pt x="17460" y="6433"/>
                </a:cubicBezTo>
                <a:cubicBezTo>
                  <a:pt x="17460" y="6439"/>
                  <a:pt x="17454" y="6439"/>
                  <a:pt x="17448" y="6439"/>
                </a:cubicBezTo>
                <a:cubicBezTo>
                  <a:pt x="17448" y="6439"/>
                  <a:pt x="17442" y="6439"/>
                  <a:pt x="17436" y="6439"/>
                </a:cubicBezTo>
                <a:cubicBezTo>
                  <a:pt x="17436" y="6439"/>
                  <a:pt x="17431" y="6439"/>
                  <a:pt x="17431" y="6445"/>
                </a:cubicBezTo>
                <a:cubicBezTo>
                  <a:pt x="17425" y="6445"/>
                  <a:pt x="17419" y="6445"/>
                  <a:pt x="17419" y="6451"/>
                </a:cubicBezTo>
                <a:cubicBezTo>
                  <a:pt x="17413" y="6457"/>
                  <a:pt x="17419" y="6463"/>
                  <a:pt x="17419" y="6475"/>
                </a:cubicBezTo>
                <a:cubicBezTo>
                  <a:pt x="17413" y="6480"/>
                  <a:pt x="17413" y="6480"/>
                  <a:pt x="17407" y="6486"/>
                </a:cubicBezTo>
                <a:cubicBezTo>
                  <a:pt x="17407" y="6486"/>
                  <a:pt x="17407" y="6492"/>
                  <a:pt x="17407" y="6498"/>
                </a:cubicBezTo>
                <a:cubicBezTo>
                  <a:pt x="17401" y="6498"/>
                  <a:pt x="17395" y="6498"/>
                  <a:pt x="17395" y="6498"/>
                </a:cubicBezTo>
                <a:cubicBezTo>
                  <a:pt x="17377" y="6498"/>
                  <a:pt x="17365" y="6498"/>
                  <a:pt x="17342" y="6498"/>
                </a:cubicBezTo>
                <a:cubicBezTo>
                  <a:pt x="17330" y="6498"/>
                  <a:pt x="17330" y="6498"/>
                  <a:pt x="17330" y="6498"/>
                </a:cubicBezTo>
                <a:cubicBezTo>
                  <a:pt x="17318" y="6498"/>
                  <a:pt x="17318" y="6498"/>
                  <a:pt x="17318" y="6498"/>
                </a:cubicBezTo>
                <a:cubicBezTo>
                  <a:pt x="17306" y="6498"/>
                  <a:pt x="17294" y="6498"/>
                  <a:pt x="17282" y="6498"/>
                </a:cubicBezTo>
                <a:cubicBezTo>
                  <a:pt x="17276" y="6498"/>
                  <a:pt x="17276" y="6492"/>
                  <a:pt x="17270" y="6492"/>
                </a:cubicBezTo>
                <a:cubicBezTo>
                  <a:pt x="17270" y="6498"/>
                  <a:pt x="17265" y="6510"/>
                  <a:pt x="17265" y="6510"/>
                </a:cubicBezTo>
                <a:close/>
                <a:moveTo>
                  <a:pt x="16310" y="6652"/>
                </a:moveTo>
                <a:lnTo>
                  <a:pt x="16310" y="6652"/>
                </a:lnTo>
                <a:cubicBezTo>
                  <a:pt x="16310" y="6658"/>
                  <a:pt x="16310" y="6664"/>
                  <a:pt x="16310" y="6664"/>
                </a:cubicBezTo>
                <a:cubicBezTo>
                  <a:pt x="16346" y="6664"/>
                  <a:pt x="16346" y="6664"/>
                  <a:pt x="16346" y="6664"/>
                </a:cubicBezTo>
                <a:cubicBezTo>
                  <a:pt x="16351" y="6664"/>
                  <a:pt x="16357" y="6664"/>
                  <a:pt x="16357" y="6658"/>
                </a:cubicBezTo>
                <a:cubicBezTo>
                  <a:pt x="16363" y="6652"/>
                  <a:pt x="16363" y="6647"/>
                  <a:pt x="16363" y="6641"/>
                </a:cubicBezTo>
                <a:cubicBezTo>
                  <a:pt x="16363" y="6629"/>
                  <a:pt x="16363" y="6623"/>
                  <a:pt x="16357" y="6611"/>
                </a:cubicBezTo>
                <a:cubicBezTo>
                  <a:pt x="16357" y="6605"/>
                  <a:pt x="16351" y="6605"/>
                  <a:pt x="16351" y="6599"/>
                </a:cubicBezTo>
                <a:cubicBezTo>
                  <a:pt x="16334" y="6605"/>
                  <a:pt x="16328" y="6611"/>
                  <a:pt x="16310" y="6623"/>
                </a:cubicBezTo>
                <a:cubicBezTo>
                  <a:pt x="16310" y="6635"/>
                  <a:pt x="16310" y="6647"/>
                  <a:pt x="16310" y="6652"/>
                </a:cubicBezTo>
                <a:close/>
                <a:moveTo>
                  <a:pt x="16014" y="6623"/>
                </a:moveTo>
                <a:lnTo>
                  <a:pt x="16014" y="6623"/>
                </a:lnTo>
                <a:cubicBezTo>
                  <a:pt x="16014" y="6623"/>
                  <a:pt x="16014" y="6629"/>
                  <a:pt x="16014" y="6635"/>
                </a:cubicBezTo>
                <a:cubicBezTo>
                  <a:pt x="16014" y="6635"/>
                  <a:pt x="16019" y="6641"/>
                  <a:pt x="16019" y="6647"/>
                </a:cubicBezTo>
                <a:cubicBezTo>
                  <a:pt x="16025" y="6641"/>
                  <a:pt x="16025" y="6647"/>
                  <a:pt x="16031" y="6647"/>
                </a:cubicBezTo>
                <a:cubicBezTo>
                  <a:pt x="16037" y="6641"/>
                  <a:pt x="16037" y="6635"/>
                  <a:pt x="16043" y="6635"/>
                </a:cubicBezTo>
                <a:cubicBezTo>
                  <a:pt x="16049" y="6635"/>
                  <a:pt x="16055" y="6641"/>
                  <a:pt x="16061" y="6641"/>
                </a:cubicBezTo>
                <a:cubicBezTo>
                  <a:pt x="16067" y="6641"/>
                  <a:pt x="16067" y="6641"/>
                  <a:pt x="16067" y="6641"/>
                </a:cubicBezTo>
                <a:cubicBezTo>
                  <a:pt x="16073" y="6641"/>
                  <a:pt x="16073" y="6635"/>
                  <a:pt x="16079" y="6635"/>
                </a:cubicBezTo>
                <a:cubicBezTo>
                  <a:pt x="16067" y="6623"/>
                  <a:pt x="16067" y="6623"/>
                  <a:pt x="16067" y="6623"/>
                </a:cubicBezTo>
                <a:lnTo>
                  <a:pt x="16014" y="6623"/>
                </a:lnTo>
                <a:close/>
                <a:moveTo>
                  <a:pt x="16500" y="6504"/>
                </a:moveTo>
                <a:lnTo>
                  <a:pt x="16500" y="6504"/>
                </a:lnTo>
                <a:cubicBezTo>
                  <a:pt x="16494" y="6510"/>
                  <a:pt x="16488" y="6510"/>
                  <a:pt x="16488" y="6516"/>
                </a:cubicBezTo>
                <a:cubicBezTo>
                  <a:pt x="16482" y="6516"/>
                  <a:pt x="16476" y="6516"/>
                  <a:pt x="16476" y="6522"/>
                </a:cubicBezTo>
                <a:cubicBezTo>
                  <a:pt x="16476" y="6528"/>
                  <a:pt x="16476" y="6534"/>
                  <a:pt x="16476" y="6534"/>
                </a:cubicBezTo>
                <a:cubicBezTo>
                  <a:pt x="16476" y="6540"/>
                  <a:pt x="16470" y="6546"/>
                  <a:pt x="16470" y="6546"/>
                </a:cubicBezTo>
                <a:cubicBezTo>
                  <a:pt x="16470" y="6552"/>
                  <a:pt x="16470" y="6552"/>
                  <a:pt x="16470" y="6558"/>
                </a:cubicBezTo>
                <a:cubicBezTo>
                  <a:pt x="16470" y="6563"/>
                  <a:pt x="16464" y="6563"/>
                  <a:pt x="16464" y="6569"/>
                </a:cubicBezTo>
                <a:cubicBezTo>
                  <a:pt x="16464" y="6575"/>
                  <a:pt x="16476" y="6575"/>
                  <a:pt x="16482" y="6575"/>
                </a:cubicBezTo>
                <a:cubicBezTo>
                  <a:pt x="16482" y="6575"/>
                  <a:pt x="16488" y="6575"/>
                  <a:pt x="16494" y="6575"/>
                </a:cubicBezTo>
                <a:cubicBezTo>
                  <a:pt x="16494" y="6569"/>
                  <a:pt x="16500" y="6569"/>
                  <a:pt x="16506" y="6563"/>
                </a:cubicBezTo>
                <a:cubicBezTo>
                  <a:pt x="16506" y="6563"/>
                  <a:pt x="16506" y="6558"/>
                  <a:pt x="16506" y="6552"/>
                </a:cubicBezTo>
                <a:cubicBezTo>
                  <a:pt x="16512" y="6540"/>
                  <a:pt x="16517" y="6528"/>
                  <a:pt x="16517" y="6510"/>
                </a:cubicBezTo>
                <a:cubicBezTo>
                  <a:pt x="16517" y="6504"/>
                  <a:pt x="16517" y="6504"/>
                  <a:pt x="16517" y="6504"/>
                </a:cubicBezTo>
                <a:cubicBezTo>
                  <a:pt x="16517" y="6504"/>
                  <a:pt x="16512" y="6504"/>
                  <a:pt x="16512" y="6498"/>
                </a:cubicBezTo>
                <a:cubicBezTo>
                  <a:pt x="16506" y="6498"/>
                  <a:pt x="16500" y="6504"/>
                  <a:pt x="16500" y="6504"/>
                </a:cubicBezTo>
                <a:close/>
                <a:moveTo>
                  <a:pt x="16417" y="6415"/>
                </a:moveTo>
                <a:lnTo>
                  <a:pt x="16417" y="6415"/>
                </a:lnTo>
                <a:cubicBezTo>
                  <a:pt x="16423" y="6415"/>
                  <a:pt x="16423" y="6415"/>
                  <a:pt x="16428" y="6415"/>
                </a:cubicBezTo>
                <a:cubicBezTo>
                  <a:pt x="16435" y="6415"/>
                  <a:pt x="16435" y="6403"/>
                  <a:pt x="16435" y="6403"/>
                </a:cubicBezTo>
                <a:cubicBezTo>
                  <a:pt x="16440" y="6403"/>
                  <a:pt x="16446" y="6409"/>
                  <a:pt x="16446" y="6409"/>
                </a:cubicBezTo>
                <a:cubicBezTo>
                  <a:pt x="16458" y="6409"/>
                  <a:pt x="16464" y="6409"/>
                  <a:pt x="16470" y="6409"/>
                </a:cubicBezTo>
                <a:cubicBezTo>
                  <a:pt x="16476" y="6409"/>
                  <a:pt x="16482" y="6409"/>
                  <a:pt x="16482" y="6409"/>
                </a:cubicBezTo>
                <a:cubicBezTo>
                  <a:pt x="16494" y="6409"/>
                  <a:pt x="16500" y="6415"/>
                  <a:pt x="16506" y="6421"/>
                </a:cubicBezTo>
                <a:cubicBezTo>
                  <a:pt x="16517" y="6427"/>
                  <a:pt x="16517" y="6433"/>
                  <a:pt x="16529" y="6439"/>
                </a:cubicBezTo>
                <a:cubicBezTo>
                  <a:pt x="16529" y="6439"/>
                  <a:pt x="16535" y="6439"/>
                  <a:pt x="16541" y="6445"/>
                </a:cubicBezTo>
                <a:cubicBezTo>
                  <a:pt x="16547" y="6445"/>
                  <a:pt x="16541" y="6451"/>
                  <a:pt x="16547" y="6457"/>
                </a:cubicBezTo>
                <a:cubicBezTo>
                  <a:pt x="16553" y="6457"/>
                  <a:pt x="16559" y="6457"/>
                  <a:pt x="16559" y="6457"/>
                </a:cubicBezTo>
                <a:cubicBezTo>
                  <a:pt x="16565" y="6457"/>
                  <a:pt x="16571" y="6457"/>
                  <a:pt x="16577" y="6457"/>
                </a:cubicBezTo>
                <a:lnTo>
                  <a:pt x="16583" y="6463"/>
                </a:lnTo>
                <a:cubicBezTo>
                  <a:pt x="16601" y="6463"/>
                  <a:pt x="16606" y="6457"/>
                  <a:pt x="16624" y="6463"/>
                </a:cubicBezTo>
                <a:cubicBezTo>
                  <a:pt x="16624" y="6463"/>
                  <a:pt x="16630" y="6463"/>
                  <a:pt x="16636" y="6469"/>
                </a:cubicBezTo>
                <a:cubicBezTo>
                  <a:pt x="16642" y="6469"/>
                  <a:pt x="16648" y="6475"/>
                  <a:pt x="16660" y="6480"/>
                </a:cubicBezTo>
                <a:lnTo>
                  <a:pt x="16666" y="6486"/>
                </a:lnTo>
                <a:cubicBezTo>
                  <a:pt x="16672" y="6492"/>
                  <a:pt x="16678" y="6492"/>
                  <a:pt x="16678" y="6498"/>
                </a:cubicBezTo>
                <a:cubicBezTo>
                  <a:pt x="16689" y="6504"/>
                  <a:pt x="16695" y="6510"/>
                  <a:pt x="16701" y="6522"/>
                </a:cubicBezTo>
                <a:cubicBezTo>
                  <a:pt x="16701" y="6528"/>
                  <a:pt x="16701" y="6528"/>
                  <a:pt x="16707" y="6534"/>
                </a:cubicBezTo>
                <a:cubicBezTo>
                  <a:pt x="16713" y="6546"/>
                  <a:pt x="16731" y="6552"/>
                  <a:pt x="16731" y="6569"/>
                </a:cubicBezTo>
                <a:lnTo>
                  <a:pt x="16725" y="6575"/>
                </a:lnTo>
                <a:cubicBezTo>
                  <a:pt x="16725" y="6581"/>
                  <a:pt x="16725" y="6587"/>
                  <a:pt x="16725" y="6593"/>
                </a:cubicBezTo>
                <a:cubicBezTo>
                  <a:pt x="16725" y="6599"/>
                  <a:pt x="16719" y="6611"/>
                  <a:pt x="16707" y="6611"/>
                </a:cubicBezTo>
                <a:cubicBezTo>
                  <a:pt x="16707" y="6611"/>
                  <a:pt x="16701" y="6611"/>
                  <a:pt x="16695" y="6611"/>
                </a:cubicBezTo>
                <a:cubicBezTo>
                  <a:pt x="16695" y="6611"/>
                  <a:pt x="16689" y="6617"/>
                  <a:pt x="16683" y="6617"/>
                </a:cubicBezTo>
                <a:cubicBezTo>
                  <a:pt x="16683" y="6617"/>
                  <a:pt x="16678" y="6623"/>
                  <a:pt x="16672" y="6623"/>
                </a:cubicBezTo>
                <a:cubicBezTo>
                  <a:pt x="16672" y="6629"/>
                  <a:pt x="16666" y="6629"/>
                  <a:pt x="16660" y="6635"/>
                </a:cubicBezTo>
                <a:cubicBezTo>
                  <a:pt x="16660" y="6641"/>
                  <a:pt x="16660" y="6641"/>
                  <a:pt x="16660" y="6647"/>
                </a:cubicBezTo>
                <a:cubicBezTo>
                  <a:pt x="16660" y="6652"/>
                  <a:pt x="16660" y="6652"/>
                  <a:pt x="16660" y="6658"/>
                </a:cubicBezTo>
                <a:cubicBezTo>
                  <a:pt x="16660" y="6670"/>
                  <a:pt x="16672" y="6676"/>
                  <a:pt x="16683" y="6676"/>
                </a:cubicBezTo>
                <a:cubicBezTo>
                  <a:pt x="16695" y="6676"/>
                  <a:pt x="16701" y="6676"/>
                  <a:pt x="16713" y="6670"/>
                </a:cubicBezTo>
                <a:cubicBezTo>
                  <a:pt x="16713" y="6664"/>
                  <a:pt x="16719" y="6664"/>
                  <a:pt x="16725" y="6658"/>
                </a:cubicBezTo>
                <a:lnTo>
                  <a:pt x="16725" y="6652"/>
                </a:lnTo>
                <a:cubicBezTo>
                  <a:pt x="16731" y="6647"/>
                  <a:pt x="16731" y="6641"/>
                  <a:pt x="16737" y="6641"/>
                </a:cubicBezTo>
                <a:cubicBezTo>
                  <a:pt x="16755" y="6641"/>
                  <a:pt x="16760" y="6641"/>
                  <a:pt x="16772" y="6647"/>
                </a:cubicBezTo>
                <a:cubicBezTo>
                  <a:pt x="16778" y="6652"/>
                  <a:pt x="16778" y="6652"/>
                  <a:pt x="16784" y="6658"/>
                </a:cubicBezTo>
                <a:cubicBezTo>
                  <a:pt x="16784" y="6664"/>
                  <a:pt x="16790" y="6664"/>
                  <a:pt x="16796" y="6664"/>
                </a:cubicBezTo>
                <a:cubicBezTo>
                  <a:pt x="16796" y="6670"/>
                  <a:pt x="16802" y="6676"/>
                  <a:pt x="16808" y="6676"/>
                </a:cubicBezTo>
                <a:cubicBezTo>
                  <a:pt x="16808" y="6682"/>
                  <a:pt x="16814" y="6682"/>
                  <a:pt x="16814" y="6682"/>
                </a:cubicBezTo>
                <a:cubicBezTo>
                  <a:pt x="16820" y="6682"/>
                  <a:pt x="16826" y="6688"/>
                  <a:pt x="16826" y="6688"/>
                </a:cubicBezTo>
                <a:cubicBezTo>
                  <a:pt x="16838" y="6688"/>
                  <a:pt x="16844" y="6688"/>
                  <a:pt x="16855" y="6694"/>
                </a:cubicBezTo>
                <a:cubicBezTo>
                  <a:pt x="16861" y="6700"/>
                  <a:pt x="16861" y="6700"/>
                  <a:pt x="16867" y="6706"/>
                </a:cubicBezTo>
                <a:cubicBezTo>
                  <a:pt x="16873" y="6706"/>
                  <a:pt x="16873" y="6706"/>
                  <a:pt x="16879" y="6706"/>
                </a:cubicBezTo>
                <a:cubicBezTo>
                  <a:pt x="16885" y="6706"/>
                  <a:pt x="16891" y="6712"/>
                  <a:pt x="16897" y="6712"/>
                </a:cubicBezTo>
                <a:cubicBezTo>
                  <a:pt x="16909" y="6712"/>
                  <a:pt x="16915" y="6712"/>
                  <a:pt x="16926" y="6712"/>
                </a:cubicBezTo>
                <a:cubicBezTo>
                  <a:pt x="16933" y="6712"/>
                  <a:pt x="16938" y="6712"/>
                  <a:pt x="16950" y="6712"/>
                </a:cubicBezTo>
                <a:cubicBezTo>
                  <a:pt x="16950" y="6712"/>
                  <a:pt x="16956" y="6706"/>
                  <a:pt x="16962" y="6706"/>
                </a:cubicBezTo>
                <a:cubicBezTo>
                  <a:pt x="16962" y="6700"/>
                  <a:pt x="16968" y="6700"/>
                  <a:pt x="16968" y="6700"/>
                </a:cubicBezTo>
                <a:cubicBezTo>
                  <a:pt x="16974" y="6694"/>
                  <a:pt x="16974" y="6688"/>
                  <a:pt x="16974" y="6688"/>
                </a:cubicBezTo>
                <a:cubicBezTo>
                  <a:pt x="16974" y="6676"/>
                  <a:pt x="16974" y="6670"/>
                  <a:pt x="16974" y="6664"/>
                </a:cubicBezTo>
                <a:cubicBezTo>
                  <a:pt x="16980" y="6664"/>
                  <a:pt x="16986" y="6664"/>
                  <a:pt x="16992" y="6664"/>
                </a:cubicBezTo>
                <a:cubicBezTo>
                  <a:pt x="16998" y="6658"/>
                  <a:pt x="17004" y="6658"/>
                  <a:pt x="17015" y="6652"/>
                </a:cubicBezTo>
                <a:cubicBezTo>
                  <a:pt x="17021" y="6652"/>
                  <a:pt x="17021" y="6647"/>
                  <a:pt x="17027" y="6641"/>
                </a:cubicBezTo>
                <a:cubicBezTo>
                  <a:pt x="17033" y="6635"/>
                  <a:pt x="17039" y="6623"/>
                  <a:pt x="17051" y="6623"/>
                </a:cubicBezTo>
                <a:cubicBezTo>
                  <a:pt x="17057" y="6623"/>
                  <a:pt x="17057" y="6623"/>
                  <a:pt x="17057" y="6623"/>
                </a:cubicBezTo>
                <a:cubicBezTo>
                  <a:pt x="17063" y="6623"/>
                  <a:pt x="17063" y="6623"/>
                  <a:pt x="17069" y="6629"/>
                </a:cubicBezTo>
                <a:cubicBezTo>
                  <a:pt x="17069" y="6629"/>
                  <a:pt x="17075" y="6629"/>
                  <a:pt x="17081" y="6629"/>
                </a:cubicBezTo>
                <a:cubicBezTo>
                  <a:pt x="17087" y="6629"/>
                  <a:pt x="17087" y="6635"/>
                  <a:pt x="17093" y="6635"/>
                </a:cubicBezTo>
                <a:cubicBezTo>
                  <a:pt x="17099" y="6641"/>
                  <a:pt x="17104" y="6641"/>
                  <a:pt x="17116" y="6647"/>
                </a:cubicBezTo>
                <a:lnTo>
                  <a:pt x="17122" y="6652"/>
                </a:lnTo>
                <a:cubicBezTo>
                  <a:pt x="17134" y="6658"/>
                  <a:pt x="17134" y="6670"/>
                  <a:pt x="17140" y="6676"/>
                </a:cubicBezTo>
                <a:cubicBezTo>
                  <a:pt x="17140" y="6676"/>
                  <a:pt x="17146" y="6682"/>
                  <a:pt x="17146" y="6688"/>
                </a:cubicBezTo>
                <a:cubicBezTo>
                  <a:pt x="17152" y="6694"/>
                  <a:pt x="17158" y="6694"/>
                  <a:pt x="17170" y="6706"/>
                </a:cubicBezTo>
                <a:cubicBezTo>
                  <a:pt x="17170" y="6706"/>
                  <a:pt x="17176" y="6712"/>
                  <a:pt x="17176" y="6718"/>
                </a:cubicBezTo>
                <a:cubicBezTo>
                  <a:pt x="17181" y="6724"/>
                  <a:pt x="17187" y="6730"/>
                  <a:pt x="17193" y="6735"/>
                </a:cubicBezTo>
                <a:cubicBezTo>
                  <a:pt x="17193" y="6741"/>
                  <a:pt x="17199" y="6747"/>
                  <a:pt x="17199" y="6753"/>
                </a:cubicBezTo>
                <a:cubicBezTo>
                  <a:pt x="17199" y="6759"/>
                  <a:pt x="17205" y="6765"/>
                  <a:pt x="17205" y="6765"/>
                </a:cubicBezTo>
                <a:cubicBezTo>
                  <a:pt x="17217" y="6765"/>
                  <a:pt x="17217" y="6765"/>
                  <a:pt x="17229" y="6765"/>
                </a:cubicBezTo>
                <a:cubicBezTo>
                  <a:pt x="17241" y="6765"/>
                  <a:pt x="17253" y="6765"/>
                  <a:pt x="17270" y="6759"/>
                </a:cubicBezTo>
                <a:cubicBezTo>
                  <a:pt x="17276" y="6759"/>
                  <a:pt x="17282" y="6759"/>
                  <a:pt x="17288" y="6759"/>
                </a:cubicBezTo>
                <a:cubicBezTo>
                  <a:pt x="17306" y="6759"/>
                  <a:pt x="17312" y="6765"/>
                  <a:pt x="17318" y="6777"/>
                </a:cubicBezTo>
                <a:cubicBezTo>
                  <a:pt x="17330" y="6789"/>
                  <a:pt x="17330" y="6789"/>
                  <a:pt x="17342" y="6795"/>
                </a:cubicBezTo>
                <a:cubicBezTo>
                  <a:pt x="17348" y="6795"/>
                  <a:pt x="17353" y="6801"/>
                  <a:pt x="17359" y="6801"/>
                </a:cubicBezTo>
                <a:cubicBezTo>
                  <a:pt x="17365" y="6801"/>
                  <a:pt x="17371" y="6801"/>
                  <a:pt x="17377" y="6801"/>
                </a:cubicBezTo>
                <a:cubicBezTo>
                  <a:pt x="17377" y="6765"/>
                  <a:pt x="17377" y="6765"/>
                  <a:pt x="17377" y="6765"/>
                </a:cubicBezTo>
                <a:cubicBezTo>
                  <a:pt x="17377" y="6753"/>
                  <a:pt x="17371" y="6747"/>
                  <a:pt x="17359" y="6747"/>
                </a:cubicBezTo>
                <a:cubicBezTo>
                  <a:pt x="17359" y="6747"/>
                  <a:pt x="17353" y="6747"/>
                  <a:pt x="17353" y="6741"/>
                </a:cubicBezTo>
                <a:cubicBezTo>
                  <a:pt x="17348" y="6741"/>
                  <a:pt x="17342" y="6741"/>
                  <a:pt x="17342" y="6741"/>
                </a:cubicBezTo>
                <a:cubicBezTo>
                  <a:pt x="17336" y="6741"/>
                  <a:pt x="17336" y="6735"/>
                  <a:pt x="17336" y="6730"/>
                </a:cubicBezTo>
                <a:cubicBezTo>
                  <a:pt x="17330" y="6724"/>
                  <a:pt x="17330" y="6724"/>
                  <a:pt x="17324" y="6718"/>
                </a:cubicBezTo>
                <a:cubicBezTo>
                  <a:pt x="17324" y="6712"/>
                  <a:pt x="17318" y="6712"/>
                  <a:pt x="17312" y="6712"/>
                </a:cubicBezTo>
                <a:cubicBezTo>
                  <a:pt x="17306" y="6712"/>
                  <a:pt x="17300" y="6712"/>
                  <a:pt x="17300" y="6712"/>
                </a:cubicBezTo>
                <a:cubicBezTo>
                  <a:pt x="17294" y="6706"/>
                  <a:pt x="17294" y="6712"/>
                  <a:pt x="17288" y="6712"/>
                </a:cubicBezTo>
                <a:cubicBezTo>
                  <a:pt x="17282" y="6706"/>
                  <a:pt x="17282" y="6700"/>
                  <a:pt x="17276" y="6700"/>
                </a:cubicBezTo>
                <a:cubicBezTo>
                  <a:pt x="17270" y="6700"/>
                  <a:pt x="17270" y="6700"/>
                  <a:pt x="17265" y="6700"/>
                </a:cubicBezTo>
                <a:cubicBezTo>
                  <a:pt x="17259" y="6700"/>
                  <a:pt x="17259" y="6694"/>
                  <a:pt x="17253" y="6694"/>
                </a:cubicBezTo>
                <a:cubicBezTo>
                  <a:pt x="17247" y="6694"/>
                  <a:pt x="17241" y="6694"/>
                  <a:pt x="17229" y="6694"/>
                </a:cubicBezTo>
                <a:cubicBezTo>
                  <a:pt x="17229" y="6623"/>
                  <a:pt x="17229" y="6623"/>
                  <a:pt x="17229" y="6623"/>
                </a:cubicBezTo>
                <a:cubicBezTo>
                  <a:pt x="17211" y="6623"/>
                  <a:pt x="17199" y="6623"/>
                  <a:pt x="17181" y="6623"/>
                </a:cubicBezTo>
                <a:cubicBezTo>
                  <a:pt x="17181" y="6569"/>
                  <a:pt x="17181" y="6569"/>
                  <a:pt x="17181" y="6569"/>
                </a:cubicBezTo>
                <a:cubicBezTo>
                  <a:pt x="17199" y="6569"/>
                  <a:pt x="17205" y="6569"/>
                  <a:pt x="17223" y="6569"/>
                </a:cubicBezTo>
                <a:cubicBezTo>
                  <a:pt x="17223" y="6552"/>
                  <a:pt x="17223" y="6552"/>
                  <a:pt x="17223" y="6552"/>
                </a:cubicBezTo>
                <a:cubicBezTo>
                  <a:pt x="17223" y="6546"/>
                  <a:pt x="17217" y="6546"/>
                  <a:pt x="17211" y="6546"/>
                </a:cubicBezTo>
                <a:cubicBezTo>
                  <a:pt x="17211" y="6540"/>
                  <a:pt x="17211" y="6534"/>
                  <a:pt x="17205" y="6534"/>
                </a:cubicBezTo>
                <a:cubicBezTo>
                  <a:pt x="17199" y="6528"/>
                  <a:pt x="17199" y="6528"/>
                  <a:pt x="17193" y="6522"/>
                </a:cubicBezTo>
                <a:cubicBezTo>
                  <a:pt x="17134" y="6522"/>
                  <a:pt x="17134" y="6522"/>
                  <a:pt x="17134" y="6522"/>
                </a:cubicBezTo>
                <a:cubicBezTo>
                  <a:pt x="17134" y="6522"/>
                  <a:pt x="17134" y="6516"/>
                  <a:pt x="17128" y="6510"/>
                </a:cubicBezTo>
                <a:cubicBezTo>
                  <a:pt x="17122" y="6510"/>
                  <a:pt x="17116" y="6510"/>
                  <a:pt x="17116" y="6504"/>
                </a:cubicBezTo>
                <a:cubicBezTo>
                  <a:pt x="17110" y="6498"/>
                  <a:pt x="17116" y="6486"/>
                  <a:pt x="17110" y="6480"/>
                </a:cubicBezTo>
                <a:cubicBezTo>
                  <a:pt x="17110" y="6480"/>
                  <a:pt x="17110" y="6475"/>
                  <a:pt x="17110" y="6469"/>
                </a:cubicBezTo>
                <a:cubicBezTo>
                  <a:pt x="17104" y="6469"/>
                  <a:pt x="17099" y="6469"/>
                  <a:pt x="17099" y="6463"/>
                </a:cubicBezTo>
                <a:cubicBezTo>
                  <a:pt x="17093" y="6463"/>
                  <a:pt x="17087" y="6457"/>
                  <a:pt x="17087" y="6457"/>
                </a:cubicBezTo>
                <a:cubicBezTo>
                  <a:pt x="17081" y="6451"/>
                  <a:pt x="17081" y="6445"/>
                  <a:pt x="17075" y="6445"/>
                </a:cubicBezTo>
                <a:cubicBezTo>
                  <a:pt x="17069" y="6439"/>
                  <a:pt x="17063" y="6439"/>
                  <a:pt x="17063" y="6433"/>
                </a:cubicBezTo>
                <a:cubicBezTo>
                  <a:pt x="17051" y="6427"/>
                  <a:pt x="17051" y="6415"/>
                  <a:pt x="17039" y="6415"/>
                </a:cubicBezTo>
                <a:cubicBezTo>
                  <a:pt x="17033" y="6409"/>
                  <a:pt x="17033" y="6409"/>
                  <a:pt x="17027" y="6409"/>
                </a:cubicBezTo>
                <a:cubicBezTo>
                  <a:pt x="17021" y="6403"/>
                  <a:pt x="17010" y="6409"/>
                  <a:pt x="17004" y="6409"/>
                </a:cubicBezTo>
                <a:cubicBezTo>
                  <a:pt x="16992" y="6409"/>
                  <a:pt x="16986" y="6403"/>
                  <a:pt x="16974" y="6397"/>
                </a:cubicBezTo>
                <a:cubicBezTo>
                  <a:pt x="16974" y="6392"/>
                  <a:pt x="16974" y="6386"/>
                  <a:pt x="16968" y="6386"/>
                </a:cubicBezTo>
                <a:cubicBezTo>
                  <a:pt x="16968" y="6380"/>
                  <a:pt x="16962" y="6386"/>
                  <a:pt x="16962" y="6386"/>
                </a:cubicBezTo>
                <a:cubicBezTo>
                  <a:pt x="16956" y="6380"/>
                  <a:pt x="16950" y="6380"/>
                  <a:pt x="16944" y="6380"/>
                </a:cubicBezTo>
                <a:cubicBezTo>
                  <a:pt x="16938" y="6380"/>
                  <a:pt x="16933" y="6374"/>
                  <a:pt x="16921" y="6374"/>
                </a:cubicBezTo>
                <a:cubicBezTo>
                  <a:pt x="16915" y="6368"/>
                  <a:pt x="16909" y="6362"/>
                  <a:pt x="16897" y="6356"/>
                </a:cubicBezTo>
                <a:cubicBezTo>
                  <a:pt x="16897" y="6356"/>
                  <a:pt x="16891" y="6356"/>
                  <a:pt x="16891" y="6350"/>
                </a:cubicBezTo>
                <a:cubicBezTo>
                  <a:pt x="16885" y="6350"/>
                  <a:pt x="16879" y="6350"/>
                  <a:pt x="16879" y="6350"/>
                </a:cubicBezTo>
                <a:cubicBezTo>
                  <a:pt x="16861" y="6350"/>
                  <a:pt x="16855" y="6356"/>
                  <a:pt x="16838" y="6350"/>
                </a:cubicBezTo>
                <a:cubicBezTo>
                  <a:pt x="16832" y="6350"/>
                  <a:pt x="16832" y="6350"/>
                  <a:pt x="16826" y="6350"/>
                </a:cubicBezTo>
                <a:cubicBezTo>
                  <a:pt x="16814" y="6350"/>
                  <a:pt x="16802" y="6350"/>
                  <a:pt x="16790" y="6344"/>
                </a:cubicBezTo>
                <a:cubicBezTo>
                  <a:pt x="16784" y="6344"/>
                  <a:pt x="16778" y="6338"/>
                  <a:pt x="16767" y="6332"/>
                </a:cubicBezTo>
                <a:cubicBezTo>
                  <a:pt x="16760" y="6326"/>
                  <a:pt x="16755" y="6320"/>
                  <a:pt x="16743" y="6320"/>
                </a:cubicBezTo>
                <a:cubicBezTo>
                  <a:pt x="16743" y="6315"/>
                  <a:pt x="16737" y="6315"/>
                  <a:pt x="16737" y="6315"/>
                </a:cubicBezTo>
                <a:cubicBezTo>
                  <a:pt x="16731" y="6315"/>
                  <a:pt x="16725" y="6315"/>
                  <a:pt x="16719" y="6309"/>
                </a:cubicBezTo>
                <a:cubicBezTo>
                  <a:pt x="16713" y="6309"/>
                  <a:pt x="16707" y="6297"/>
                  <a:pt x="16701" y="6297"/>
                </a:cubicBezTo>
                <a:cubicBezTo>
                  <a:pt x="16695" y="6297"/>
                  <a:pt x="16689" y="6297"/>
                  <a:pt x="16683" y="6303"/>
                </a:cubicBezTo>
                <a:cubicBezTo>
                  <a:pt x="16678" y="6303"/>
                  <a:pt x="16678" y="6309"/>
                  <a:pt x="16672" y="6315"/>
                </a:cubicBezTo>
                <a:cubicBezTo>
                  <a:pt x="16666" y="6320"/>
                  <a:pt x="16660" y="6326"/>
                  <a:pt x="16648" y="6326"/>
                </a:cubicBezTo>
                <a:cubicBezTo>
                  <a:pt x="16642" y="6326"/>
                  <a:pt x="16636" y="6326"/>
                  <a:pt x="16624" y="6326"/>
                </a:cubicBezTo>
                <a:cubicBezTo>
                  <a:pt x="16618" y="6326"/>
                  <a:pt x="16618" y="6326"/>
                  <a:pt x="16612" y="6332"/>
                </a:cubicBezTo>
                <a:cubicBezTo>
                  <a:pt x="16606" y="6332"/>
                  <a:pt x="16606" y="6338"/>
                  <a:pt x="16601" y="6344"/>
                </a:cubicBezTo>
                <a:cubicBezTo>
                  <a:pt x="16601" y="6350"/>
                  <a:pt x="16606" y="6356"/>
                  <a:pt x="16601" y="6362"/>
                </a:cubicBezTo>
                <a:cubicBezTo>
                  <a:pt x="16601" y="6368"/>
                  <a:pt x="16601" y="6374"/>
                  <a:pt x="16594" y="6374"/>
                </a:cubicBezTo>
                <a:cubicBezTo>
                  <a:pt x="16594" y="6380"/>
                  <a:pt x="16589" y="6380"/>
                  <a:pt x="16583" y="6380"/>
                </a:cubicBezTo>
                <a:cubicBezTo>
                  <a:pt x="16577" y="6386"/>
                  <a:pt x="16571" y="6386"/>
                  <a:pt x="16565" y="6386"/>
                </a:cubicBezTo>
                <a:cubicBezTo>
                  <a:pt x="16553" y="6386"/>
                  <a:pt x="16547" y="6380"/>
                  <a:pt x="16535" y="6380"/>
                </a:cubicBezTo>
                <a:cubicBezTo>
                  <a:pt x="16529" y="6380"/>
                  <a:pt x="16523" y="6380"/>
                  <a:pt x="16512" y="6374"/>
                </a:cubicBezTo>
                <a:cubicBezTo>
                  <a:pt x="16512" y="6374"/>
                  <a:pt x="16512" y="6368"/>
                  <a:pt x="16506" y="6362"/>
                </a:cubicBezTo>
                <a:cubicBezTo>
                  <a:pt x="16506" y="6362"/>
                  <a:pt x="16506" y="6356"/>
                  <a:pt x="16506" y="6350"/>
                </a:cubicBezTo>
                <a:cubicBezTo>
                  <a:pt x="16500" y="6344"/>
                  <a:pt x="16494" y="6344"/>
                  <a:pt x="16482" y="6344"/>
                </a:cubicBezTo>
                <a:cubicBezTo>
                  <a:pt x="16476" y="6344"/>
                  <a:pt x="16476" y="6344"/>
                  <a:pt x="16470" y="6344"/>
                </a:cubicBezTo>
                <a:cubicBezTo>
                  <a:pt x="16464" y="6344"/>
                  <a:pt x="16464" y="6350"/>
                  <a:pt x="16458" y="6350"/>
                </a:cubicBezTo>
                <a:cubicBezTo>
                  <a:pt x="16458" y="6356"/>
                  <a:pt x="16452" y="6356"/>
                  <a:pt x="16446" y="6356"/>
                </a:cubicBezTo>
                <a:cubicBezTo>
                  <a:pt x="16375" y="6356"/>
                  <a:pt x="16375" y="6356"/>
                  <a:pt x="16375" y="6356"/>
                </a:cubicBezTo>
                <a:cubicBezTo>
                  <a:pt x="16375" y="6380"/>
                  <a:pt x="16375" y="6380"/>
                  <a:pt x="16375" y="6380"/>
                </a:cubicBezTo>
                <a:cubicBezTo>
                  <a:pt x="16381" y="6380"/>
                  <a:pt x="16387" y="6380"/>
                  <a:pt x="16387" y="6386"/>
                </a:cubicBezTo>
                <a:cubicBezTo>
                  <a:pt x="16393" y="6386"/>
                  <a:pt x="16399" y="6386"/>
                  <a:pt x="16399" y="6392"/>
                </a:cubicBezTo>
                <a:cubicBezTo>
                  <a:pt x="16405" y="6397"/>
                  <a:pt x="16399" y="6397"/>
                  <a:pt x="16399" y="6403"/>
                </a:cubicBezTo>
                <a:cubicBezTo>
                  <a:pt x="16399" y="6409"/>
                  <a:pt x="16399" y="6421"/>
                  <a:pt x="16399" y="6427"/>
                </a:cubicBezTo>
                <a:cubicBezTo>
                  <a:pt x="16417" y="6427"/>
                  <a:pt x="16417" y="6427"/>
                  <a:pt x="16417" y="6427"/>
                </a:cubicBezTo>
                <a:cubicBezTo>
                  <a:pt x="16417" y="6421"/>
                  <a:pt x="16417" y="6415"/>
                  <a:pt x="16417" y="6415"/>
                </a:cubicBezTo>
                <a:close/>
                <a:moveTo>
                  <a:pt x="15966" y="6291"/>
                </a:moveTo>
                <a:lnTo>
                  <a:pt x="15966" y="6291"/>
                </a:lnTo>
                <a:cubicBezTo>
                  <a:pt x="15960" y="6291"/>
                  <a:pt x="15954" y="6291"/>
                  <a:pt x="15954" y="6291"/>
                </a:cubicBezTo>
                <a:cubicBezTo>
                  <a:pt x="15948" y="6291"/>
                  <a:pt x="15948" y="6303"/>
                  <a:pt x="15948" y="6303"/>
                </a:cubicBezTo>
                <a:cubicBezTo>
                  <a:pt x="15948" y="6309"/>
                  <a:pt x="15954" y="6315"/>
                  <a:pt x="15960" y="6315"/>
                </a:cubicBezTo>
                <a:cubicBezTo>
                  <a:pt x="15966" y="6315"/>
                  <a:pt x="15966" y="6315"/>
                  <a:pt x="15966" y="6315"/>
                </a:cubicBezTo>
                <a:cubicBezTo>
                  <a:pt x="15978" y="6315"/>
                  <a:pt x="15978" y="6315"/>
                  <a:pt x="15978" y="6315"/>
                </a:cubicBezTo>
                <a:cubicBezTo>
                  <a:pt x="15990" y="6315"/>
                  <a:pt x="15996" y="6315"/>
                  <a:pt x="16002" y="6315"/>
                </a:cubicBezTo>
                <a:cubicBezTo>
                  <a:pt x="16014" y="6315"/>
                  <a:pt x="16019" y="6315"/>
                  <a:pt x="16025" y="6315"/>
                </a:cubicBezTo>
                <a:cubicBezTo>
                  <a:pt x="16025" y="6309"/>
                  <a:pt x="16019" y="6315"/>
                  <a:pt x="16019" y="6315"/>
                </a:cubicBezTo>
                <a:cubicBezTo>
                  <a:pt x="16019" y="6303"/>
                  <a:pt x="16019" y="6297"/>
                  <a:pt x="16019" y="6291"/>
                </a:cubicBezTo>
                <a:cubicBezTo>
                  <a:pt x="16014" y="6291"/>
                  <a:pt x="16008" y="6285"/>
                  <a:pt x="16002" y="6285"/>
                </a:cubicBezTo>
                <a:cubicBezTo>
                  <a:pt x="15966" y="6285"/>
                  <a:pt x="15966" y="6285"/>
                  <a:pt x="15966" y="6285"/>
                </a:cubicBezTo>
                <a:lnTo>
                  <a:pt x="15966" y="6291"/>
                </a:lnTo>
                <a:close/>
                <a:moveTo>
                  <a:pt x="16553" y="6249"/>
                </a:moveTo>
                <a:lnTo>
                  <a:pt x="16553" y="6249"/>
                </a:lnTo>
                <a:cubicBezTo>
                  <a:pt x="16553" y="6255"/>
                  <a:pt x="16559" y="6255"/>
                  <a:pt x="16559" y="6261"/>
                </a:cubicBezTo>
                <a:cubicBezTo>
                  <a:pt x="16559" y="6267"/>
                  <a:pt x="16565" y="6273"/>
                  <a:pt x="16565" y="6279"/>
                </a:cubicBezTo>
                <a:cubicBezTo>
                  <a:pt x="16565" y="6291"/>
                  <a:pt x="16559" y="6297"/>
                  <a:pt x="16559" y="6309"/>
                </a:cubicBezTo>
                <a:cubicBezTo>
                  <a:pt x="16618" y="6309"/>
                  <a:pt x="16618" y="6309"/>
                  <a:pt x="16618" y="6309"/>
                </a:cubicBezTo>
                <a:cubicBezTo>
                  <a:pt x="16618" y="6297"/>
                  <a:pt x="16618" y="6297"/>
                  <a:pt x="16618" y="6297"/>
                </a:cubicBezTo>
                <a:cubicBezTo>
                  <a:pt x="16594" y="6297"/>
                  <a:pt x="16594" y="6297"/>
                  <a:pt x="16594" y="6297"/>
                </a:cubicBezTo>
                <a:cubicBezTo>
                  <a:pt x="16594" y="6285"/>
                  <a:pt x="16594" y="6279"/>
                  <a:pt x="16594" y="6273"/>
                </a:cubicBezTo>
                <a:cubicBezTo>
                  <a:pt x="16594" y="6267"/>
                  <a:pt x="16589" y="6267"/>
                  <a:pt x="16589" y="6261"/>
                </a:cubicBezTo>
                <a:cubicBezTo>
                  <a:pt x="16589" y="6255"/>
                  <a:pt x="16594" y="6249"/>
                  <a:pt x="16594" y="6249"/>
                </a:cubicBezTo>
                <a:cubicBezTo>
                  <a:pt x="16577" y="6249"/>
                  <a:pt x="16571" y="6249"/>
                  <a:pt x="16553" y="6249"/>
                </a:cubicBezTo>
                <a:close/>
                <a:moveTo>
                  <a:pt x="16316" y="6255"/>
                </a:moveTo>
                <a:lnTo>
                  <a:pt x="16316" y="6255"/>
                </a:lnTo>
                <a:cubicBezTo>
                  <a:pt x="16310" y="6255"/>
                  <a:pt x="16304" y="6249"/>
                  <a:pt x="16298" y="6255"/>
                </a:cubicBezTo>
                <a:cubicBezTo>
                  <a:pt x="16292" y="6255"/>
                  <a:pt x="16286" y="6261"/>
                  <a:pt x="16274" y="6267"/>
                </a:cubicBezTo>
                <a:cubicBezTo>
                  <a:pt x="16280" y="6273"/>
                  <a:pt x="16280" y="6273"/>
                  <a:pt x="16280" y="6273"/>
                </a:cubicBezTo>
                <a:cubicBezTo>
                  <a:pt x="16286" y="6279"/>
                  <a:pt x="16286" y="6279"/>
                  <a:pt x="16292" y="6279"/>
                </a:cubicBezTo>
                <a:cubicBezTo>
                  <a:pt x="16298" y="6279"/>
                  <a:pt x="16298" y="6285"/>
                  <a:pt x="16304" y="6285"/>
                </a:cubicBezTo>
                <a:cubicBezTo>
                  <a:pt x="16310" y="6285"/>
                  <a:pt x="16310" y="6291"/>
                  <a:pt x="16316" y="6291"/>
                </a:cubicBezTo>
                <a:cubicBezTo>
                  <a:pt x="16316" y="6291"/>
                  <a:pt x="16322" y="6291"/>
                  <a:pt x="16328" y="6291"/>
                </a:cubicBezTo>
                <a:cubicBezTo>
                  <a:pt x="16334" y="6291"/>
                  <a:pt x="16334" y="6285"/>
                  <a:pt x="16340" y="6291"/>
                </a:cubicBezTo>
                <a:cubicBezTo>
                  <a:pt x="16346" y="6291"/>
                  <a:pt x="16346" y="6297"/>
                  <a:pt x="16351" y="6297"/>
                </a:cubicBezTo>
                <a:cubicBezTo>
                  <a:pt x="16357" y="6303"/>
                  <a:pt x="16351" y="6309"/>
                  <a:pt x="16357" y="6309"/>
                </a:cubicBezTo>
                <a:cubicBezTo>
                  <a:pt x="16357" y="6315"/>
                  <a:pt x="16357" y="6320"/>
                  <a:pt x="16363" y="6326"/>
                </a:cubicBezTo>
                <a:cubicBezTo>
                  <a:pt x="16369" y="6326"/>
                  <a:pt x="16369" y="6326"/>
                  <a:pt x="16375" y="6326"/>
                </a:cubicBezTo>
                <a:cubicBezTo>
                  <a:pt x="16387" y="6326"/>
                  <a:pt x="16387" y="6326"/>
                  <a:pt x="16387" y="6326"/>
                </a:cubicBezTo>
                <a:cubicBezTo>
                  <a:pt x="16393" y="6326"/>
                  <a:pt x="16399" y="6320"/>
                  <a:pt x="16405" y="6320"/>
                </a:cubicBezTo>
                <a:cubicBezTo>
                  <a:pt x="16405" y="6320"/>
                  <a:pt x="16405" y="6315"/>
                  <a:pt x="16411" y="6315"/>
                </a:cubicBezTo>
                <a:cubicBezTo>
                  <a:pt x="16411" y="6315"/>
                  <a:pt x="16417" y="6320"/>
                  <a:pt x="16423" y="6320"/>
                </a:cubicBezTo>
                <a:cubicBezTo>
                  <a:pt x="16423" y="6320"/>
                  <a:pt x="16428" y="6320"/>
                  <a:pt x="16435" y="6320"/>
                </a:cubicBezTo>
                <a:cubicBezTo>
                  <a:pt x="16440" y="6320"/>
                  <a:pt x="16440" y="6320"/>
                  <a:pt x="16452" y="6320"/>
                </a:cubicBezTo>
                <a:cubicBezTo>
                  <a:pt x="16458" y="6320"/>
                  <a:pt x="16464" y="6320"/>
                  <a:pt x="16470" y="6320"/>
                </a:cubicBezTo>
                <a:cubicBezTo>
                  <a:pt x="16476" y="6320"/>
                  <a:pt x="16476" y="6315"/>
                  <a:pt x="16482" y="6315"/>
                </a:cubicBezTo>
                <a:cubicBezTo>
                  <a:pt x="16476" y="6309"/>
                  <a:pt x="16482" y="6303"/>
                  <a:pt x="16476" y="6303"/>
                </a:cubicBezTo>
                <a:cubicBezTo>
                  <a:pt x="16476" y="6297"/>
                  <a:pt x="16470" y="6303"/>
                  <a:pt x="16464" y="6297"/>
                </a:cubicBezTo>
                <a:cubicBezTo>
                  <a:pt x="16458" y="6285"/>
                  <a:pt x="16464" y="6273"/>
                  <a:pt x="16464" y="6261"/>
                </a:cubicBezTo>
                <a:cubicBezTo>
                  <a:pt x="16464" y="6255"/>
                  <a:pt x="16470" y="6249"/>
                  <a:pt x="16464" y="6249"/>
                </a:cubicBezTo>
                <a:cubicBezTo>
                  <a:pt x="16464" y="6243"/>
                  <a:pt x="16464" y="6237"/>
                  <a:pt x="16458" y="6237"/>
                </a:cubicBezTo>
                <a:cubicBezTo>
                  <a:pt x="16452" y="6231"/>
                  <a:pt x="16452" y="6231"/>
                  <a:pt x="16446" y="6231"/>
                </a:cubicBezTo>
                <a:cubicBezTo>
                  <a:pt x="16435" y="6231"/>
                  <a:pt x="16428" y="6226"/>
                  <a:pt x="16423" y="6226"/>
                </a:cubicBezTo>
                <a:cubicBezTo>
                  <a:pt x="16411" y="6226"/>
                  <a:pt x="16405" y="6231"/>
                  <a:pt x="16393" y="6231"/>
                </a:cubicBezTo>
                <a:cubicBezTo>
                  <a:pt x="16387" y="6237"/>
                  <a:pt x="16387" y="6237"/>
                  <a:pt x="16381" y="6243"/>
                </a:cubicBezTo>
                <a:cubicBezTo>
                  <a:pt x="16375" y="6243"/>
                  <a:pt x="16369" y="6243"/>
                  <a:pt x="16357" y="6243"/>
                </a:cubicBezTo>
                <a:cubicBezTo>
                  <a:pt x="16351" y="6243"/>
                  <a:pt x="16346" y="6243"/>
                  <a:pt x="16340" y="6243"/>
                </a:cubicBezTo>
                <a:cubicBezTo>
                  <a:pt x="16334" y="6243"/>
                  <a:pt x="16328" y="6249"/>
                  <a:pt x="16322" y="6249"/>
                </a:cubicBezTo>
                <a:cubicBezTo>
                  <a:pt x="16316" y="6255"/>
                  <a:pt x="16316" y="6255"/>
                  <a:pt x="16310" y="6261"/>
                </a:cubicBezTo>
                <a:cubicBezTo>
                  <a:pt x="16310" y="6261"/>
                  <a:pt x="16310" y="6267"/>
                  <a:pt x="16304" y="6267"/>
                </a:cubicBezTo>
                <a:lnTo>
                  <a:pt x="16316" y="6255"/>
                </a:lnTo>
                <a:close/>
                <a:moveTo>
                  <a:pt x="16298" y="6231"/>
                </a:moveTo>
                <a:lnTo>
                  <a:pt x="16298" y="6231"/>
                </a:lnTo>
                <a:cubicBezTo>
                  <a:pt x="16310" y="6226"/>
                  <a:pt x="16316" y="6220"/>
                  <a:pt x="16316" y="6202"/>
                </a:cubicBezTo>
                <a:cubicBezTo>
                  <a:pt x="16316" y="6196"/>
                  <a:pt x="16310" y="6190"/>
                  <a:pt x="16304" y="6190"/>
                </a:cubicBezTo>
                <a:cubicBezTo>
                  <a:pt x="16304" y="6190"/>
                  <a:pt x="16298" y="6184"/>
                  <a:pt x="16292" y="6184"/>
                </a:cubicBezTo>
                <a:cubicBezTo>
                  <a:pt x="16280" y="6184"/>
                  <a:pt x="16280" y="6184"/>
                  <a:pt x="16280" y="6184"/>
                </a:cubicBezTo>
                <a:lnTo>
                  <a:pt x="16274" y="6184"/>
                </a:lnTo>
                <a:cubicBezTo>
                  <a:pt x="16269" y="6184"/>
                  <a:pt x="16269" y="6190"/>
                  <a:pt x="16269" y="6196"/>
                </a:cubicBezTo>
                <a:cubicBezTo>
                  <a:pt x="16262" y="6202"/>
                  <a:pt x="16262" y="6208"/>
                  <a:pt x="16257" y="6220"/>
                </a:cubicBezTo>
                <a:cubicBezTo>
                  <a:pt x="16262" y="6226"/>
                  <a:pt x="16274" y="6231"/>
                  <a:pt x="16280" y="6231"/>
                </a:cubicBezTo>
                <a:cubicBezTo>
                  <a:pt x="16286" y="6231"/>
                  <a:pt x="16298" y="6231"/>
                  <a:pt x="16298" y="6231"/>
                </a:cubicBezTo>
                <a:close/>
                <a:moveTo>
                  <a:pt x="16245" y="6303"/>
                </a:moveTo>
                <a:lnTo>
                  <a:pt x="16245" y="6303"/>
                </a:lnTo>
                <a:cubicBezTo>
                  <a:pt x="16245" y="6315"/>
                  <a:pt x="16245" y="6315"/>
                  <a:pt x="16245" y="6315"/>
                </a:cubicBezTo>
                <a:cubicBezTo>
                  <a:pt x="16245" y="6320"/>
                  <a:pt x="16245" y="6326"/>
                  <a:pt x="16245" y="6332"/>
                </a:cubicBezTo>
                <a:cubicBezTo>
                  <a:pt x="16262" y="6332"/>
                  <a:pt x="16269" y="6332"/>
                  <a:pt x="16280" y="6332"/>
                </a:cubicBezTo>
                <a:cubicBezTo>
                  <a:pt x="16280" y="6297"/>
                  <a:pt x="16280" y="6297"/>
                  <a:pt x="16280" y="6297"/>
                </a:cubicBezTo>
                <a:cubicBezTo>
                  <a:pt x="16251" y="6297"/>
                  <a:pt x="16251" y="6297"/>
                  <a:pt x="16251" y="6297"/>
                </a:cubicBezTo>
                <a:cubicBezTo>
                  <a:pt x="16251" y="6315"/>
                  <a:pt x="16251" y="6315"/>
                  <a:pt x="16251" y="6315"/>
                </a:cubicBezTo>
                <a:lnTo>
                  <a:pt x="16245" y="6303"/>
                </a:lnTo>
                <a:close/>
                <a:moveTo>
                  <a:pt x="16138" y="6368"/>
                </a:moveTo>
                <a:lnTo>
                  <a:pt x="16138" y="6368"/>
                </a:lnTo>
                <a:cubicBezTo>
                  <a:pt x="16138" y="6374"/>
                  <a:pt x="16138" y="6380"/>
                  <a:pt x="16138" y="6380"/>
                </a:cubicBezTo>
                <a:cubicBezTo>
                  <a:pt x="16138" y="6386"/>
                  <a:pt x="16144" y="6386"/>
                  <a:pt x="16144" y="6392"/>
                </a:cubicBezTo>
                <a:cubicBezTo>
                  <a:pt x="16180" y="6392"/>
                  <a:pt x="16180" y="6392"/>
                  <a:pt x="16180" y="6392"/>
                </a:cubicBezTo>
                <a:cubicBezTo>
                  <a:pt x="16185" y="6392"/>
                  <a:pt x="16191" y="6392"/>
                  <a:pt x="16203" y="6392"/>
                </a:cubicBezTo>
                <a:lnTo>
                  <a:pt x="16209" y="6392"/>
                </a:lnTo>
                <a:cubicBezTo>
                  <a:pt x="16221" y="6392"/>
                  <a:pt x="16221" y="6392"/>
                  <a:pt x="16221" y="6392"/>
                </a:cubicBezTo>
                <a:cubicBezTo>
                  <a:pt x="16227" y="6392"/>
                  <a:pt x="16233" y="6397"/>
                  <a:pt x="16233" y="6397"/>
                </a:cubicBezTo>
                <a:cubicBezTo>
                  <a:pt x="16239" y="6397"/>
                  <a:pt x="16245" y="6397"/>
                  <a:pt x="16245" y="6397"/>
                </a:cubicBezTo>
                <a:cubicBezTo>
                  <a:pt x="16251" y="6397"/>
                  <a:pt x="16257" y="6397"/>
                  <a:pt x="16257" y="6403"/>
                </a:cubicBezTo>
                <a:cubicBezTo>
                  <a:pt x="16262" y="6403"/>
                  <a:pt x="16262" y="6409"/>
                  <a:pt x="16269" y="6409"/>
                </a:cubicBezTo>
                <a:cubicBezTo>
                  <a:pt x="16280" y="6409"/>
                  <a:pt x="16286" y="6409"/>
                  <a:pt x="16292" y="6409"/>
                </a:cubicBezTo>
                <a:cubicBezTo>
                  <a:pt x="16292" y="6397"/>
                  <a:pt x="16292" y="6392"/>
                  <a:pt x="16292" y="6374"/>
                </a:cubicBezTo>
                <a:cubicBezTo>
                  <a:pt x="16280" y="6374"/>
                  <a:pt x="16274" y="6374"/>
                  <a:pt x="16262" y="6374"/>
                </a:cubicBezTo>
                <a:cubicBezTo>
                  <a:pt x="16257" y="6374"/>
                  <a:pt x="16251" y="6368"/>
                  <a:pt x="16239" y="6368"/>
                </a:cubicBezTo>
                <a:cubicBezTo>
                  <a:pt x="16239" y="6368"/>
                  <a:pt x="16233" y="6368"/>
                  <a:pt x="16227" y="6368"/>
                </a:cubicBezTo>
                <a:cubicBezTo>
                  <a:pt x="16215" y="6368"/>
                  <a:pt x="16215" y="6368"/>
                  <a:pt x="16215" y="6368"/>
                </a:cubicBezTo>
                <a:cubicBezTo>
                  <a:pt x="16209" y="6368"/>
                  <a:pt x="16203" y="6362"/>
                  <a:pt x="16197" y="6362"/>
                </a:cubicBezTo>
                <a:cubicBezTo>
                  <a:pt x="16185" y="6362"/>
                  <a:pt x="16180" y="6356"/>
                  <a:pt x="16168" y="6356"/>
                </a:cubicBezTo>
                <a:cubicBezTo>
                  <a:pt x="16162" y="6356"/>
                  <a:pt x="16156" y="6356"/>
                  <a:pt x="16150" y="6356"/>
                </a:cubicBezTo>
                <a:cubicBezTo>
                  <a:pt x="16144" y="6362"/>
                  <a:pt x="16150" y="6368"/>
                  <a:pt x="16144" y="6368"/>
                </a:cubicBezTo>
                <a:cubicBezTo>
                  <a:pt x="16144" y="6374"/>
                  <a:pt x="16144" y="6380"/>
                  <a:pt x="16138" y="6380"/>
                </a:cubicBezTo>
                <a:lnTo>
                  <a:pt x="16138" y="6368"/>
                </a:lnTo>
                <a:close/>
                <a:moveTo>
                  <a:pt x="16096" y="6380"/>
                </a:moveTo>
                <a:lnTo>
                  <a:pt x="16096" y="6380"/>
                </a:lnTo>
                <a:cubicBezTo>
                  <a:pt x="16085" y="6374"/>
                  <a:pt x="16079" y="6374"/>
                  <a:pt x="16073" y="6374"/>
                </a:cubicBezTo>
                <a:cubicBezTo>
                  <a:pt x="16067" y="6374"/>
                  <a:pt x="16055" y="6368"/>
                  <a:pt x="16049" y="6368"/>
                </a:cubicBezTo>
                <a:cubicBezTo>
                  <a:pt x="16049" y="6392"/>
                  <a:pt x="16049" y="6392"/>
                  <a:pt x="16049" y="6392"/>
                </a:cubicBezTo>
                <a:cubicBezTo>
                  <a:pt x="16049" y="6392"/>
                  <a:pt x="16049" y="6397"/>
                  <a:pt x="16055" y="6403"/>
                </a:cubicBezTo>
                <a:cubicBezTo>
                  <a:pt x="16067" y="6409"/>
                  <a:pt x="16067" y="6409"/>
                  <a:pt x="16067" y="6409"/>
                </a:cubicBezTo>
                <a:cubicBezTo>
                  <a:pt x="16073" y="6409"/>
                  <a:pt x="16073" y="6409"/>
                  <a:pt x="16079" y="6409"/>
                </a:cubicBezTo>
                <a:cubicBezTo>
                  <a:pt x="16102" y="6409"/>
                  <a:pt x="16102" y="6409"/>
                  <a:pt x="16102" y="6409"/>
                </a:cubicBezTo>
                <a:cubicBezTo>
                  <a:pt x="16102" y="6392"/>
                  <a:pt x="16102" y="6392"/>
                  <a:pt x="16102" y="6392"/>
                </a:cubicBezTo>
                <a:cubicBezTo>
                  <a:pt x="16096" y="6386"/>
                  <a:pt x="16096" y="6380"/>
                  <a:pt x="16096" y="6380"/>
                </a:cubicBezTo>
                <a:close/>
                <a:moveTo>
                  <a:pt x="16168" y="6065"/>
                </a:moveTo>
                <a:lnTo>
                  <a:pt x="16168" y="6065"/>
                </a:lnTo>
                <a:cubicBezTo>
                  <a:pt x="16162" y="6077"/>
                  <a:pt x="16156" y="6083"/>
                  <a:pt x="16144" y="6089"/>
                </a:cubicBezTo>
                <a:cubicBezTo>
                  <a:pt x="16144" y="6095"/>
                  <a:pt x="16138" y="6101"/>
                  <a:pt x="16132" y="6101"/>
                </a:cubicBezTo>
                <a:cubicBezTo>
                  <a:pt x="16132" y="6101"/>
                  <a:pt x="16126" y="6107"/>
                  <a:pt x="16120" y="6113"/>
                </a:cubicBezTo>
                <a:cubicBezTo>
                  <a:pt x="16120" y="6113"/>
                  <a:pt x="16114" y="6107"/>
                  <a:pt x="16114" y="6113"/>
                </a:cubicBezTo>
                <a:cubicBezTo>
                  <a:pt x="16108" y="6113"/>
                  <a:pt x="16108" y="6119"/>
                  <a:pt x="16108" y="6119"/>
                </a:cubicBezTo>
                <a:cubicBezTo>
                  <a:pt x="16108" y="6125"/>
                  <a:pt x="16108" y="6125"/>
                  <a:pt x="16108" y="6125"/>
                </a:cubicBezTo>
                <a:cubicBezTo>
                  <a:pt x="16108" y="6137"/>
                  <a:pt x="16114" y="6142"/>
                  <a:pt x="16114" y="6154"/>
                </a:cubicBezTo>
                <a:cubicBezTo>
                  <a:pt x="16114" y="6160"/>
                  <a:pt x="16114" y="6160"/>
                  <a:pt x="16114" y="6166"/>
                </a:cubicBezTo>
                <a:cubicBezTo>
                  <a:pt x="16114" y="6178"/>
                  <a:pt x="16114" y="6184"/>
                  <a:pt x="16114" y="6190"/>
                </a:cubicBezTo>
                <a:cubicBezTo>
                  <a:pt x="16108" y="6196"/>
                  <a:pt x="16102" y="6196"/>
                  <a:pt x="16102" y="6202"/>
                </a:cubicBezTo>
                <a:cubicBezTo>
                  <a:pt x="16102" y="6208"/>
                  <a:pt x="16096" y="6214"/>
                  <a:pt x="16096" y="6226"/>
                </a:cubicBezTo>
                <a:cubicBezTo>
                  <a:pt x="16096" y="6231"/>
                  <a:pt x="16096" y="6231"/>
                  <a:pt x="16096" y="6237"/>
                </a:cubicBezTo>
                <a:cubicBezTo>
                  <a:pt x="16096" y="6243"/>
                  <a:pt x="16096" y="6249"/>
                  <a:pt x="16096" y="6261"/>
                </a:cubicBezTo>
                <a:cubicBezTo>
                  <a:pt x="16102" y="6261"/>
                  <a:pt x="16102" y="6255"/>
                  <a:pt x="16108" y="6261"/>
                </a:cubicBezTo>
                <a:cubicBezTo>
                  <a:pt x="16114" y="6261"/>
                  <a:pt x="16114" y="6267"/>
                  <a:pt x="16120" y="6267"/>
                </a:cubicBezTo>
                <a:cubicBezTo>
                  <a:pt x="16126" y="6267"/>
                  <a:pt x="16132" y="6261"/>
                  <a:pt x="16144" y="6261"/>
                </a:cubicBezTo>
                <a:cubicBezTo>
                  <a:pt x="16144" y="6249"/>
                  <a:pt x="16144" y="6243"/>
                  <a:pt x="16144" y="6231"/>
                </a:cubicBezTo>
                <a:cubicBezTo>
                  <a:pt x="16144" y="6220"/>
                  <a:pt x="16144" y="6214"/>
                  <a:pt x="16144" y="6196"/>
                </a:cubicBezTo>
                <a:cubicBezTo>
                  <a:pt x="16144" y="6196"/>
                  <a:pt x="16144" y="6196"/>
                  <a:pt x="16150" y="6196"/>
                </a:cubicBezTo>
                <a:cubicBezTo>
                  <a:pt x="16162" y="6196"/>
                  <a:pt x="16174" y="6196"/>
                  <a:pt x="16191" y="6196"/>
                </a:cubicBezTo>
                <a:cubicBezTo>
                  <a:pt x="16191" y="6196"/>
                  <a:pt x="16197" y="6196"/>
                  <a:pt x="16203" y="6196"/>
                </a:cubicBezTo>
                <a:cubicBezTo>
                  <a:pt x="16203" y="6190"/>
                  <a:pt x="16203" y="6190"/>
                  <a:pt x="16203" y="6178"/>
                </a:cubicBezTo>
                <a:cubicBezTo>
                  <a:pt x="16203" y="6172"/>
                  <a:pt x="16197" y="6166"/>
                  <a:pt x="16197" y="6160"/>
                </a:cubicBezTo>
                <a:cubicBezTo>
                  <a:pt x="16191" y="6160"/>
                  <a:pt x="16185" y="6160"/>
                  <a:pt x="16185" y="6154"/>
                </a:cubicBezTo>
                <a:cubicBezTo>
                  <a:pt x="16185" y="6149"/>
                  <a:pt x="16185" y="6149"/>
                  <a:pt x="16185" y="6142"/>
                </a:cubicBezTo>
                <a:cubicBezTo>
                  <a:pt x="16185" y="6137"/>
                  <a:pt x="16185" y="6137"/>
                  <a:pt x="16185" y="6131"/>
                </a:cubicBezTo>
                <a:cubicBezTo>
                  <a:pt x="16180" y="6131"/>
                  <a:pt x="16180" y="6125"/>
                  <a:pt x="16174" y="6125"/>
                </a:cubicBezTo>
                <a:cubicBezTo>
                  <a:pt x="16168" y="6125"/>
                  <a:pt x="16162" y="6131"/>
                  <a:pt x="16150" y="6131"/>
                </a:cubicBezTo>
                <a:cubicBezTo>
                  <a:pt x="16150" y="6113"/>
                  <a:pt x="16150" y="6113"/>
                  <a:pt x="16150" y="6113"/>
                </a:cubicBezTo>
                <a:cubicBezTo>
                  <a:pt x="16150" y="6107"/>
                  <a:pt x="16156" y="6107"/>
                  <a:pt x="16156" y="6101"/>
                </a:cubicBezTo>
                <a:cubicBezTo>
                  <a:pt x="16156" y="6095"/>
                  <a:pt x="16162" y="6095"/>
                  <a:pt x="16168" y="6095"/>
                </a:cubicBezTo>
                <a:cubicBezTo>
                  <a:pt x="16168" y="6089"/>
                  <a:pt x="16168" y="6083"/>
                  <a:pt x="16168" y="6083"/>
                </a:cubicBezTo>
                <a:cubicBezTo>
                  <a:pt x="16168" y="6077"/>
                  <a:pt x="16168" y="6071"/>
                  <a:pt x="16168" y="6065"/>
                </a:cubicBezTo>
                <a:close/>
                <a:moveTo>
                  <a:pt x="15628" y="6374"/>
                </a:moveTo>
                <a:lnTo>
                  <a:pt x="15628" y="6374"/>
                </a:lnTo>
                <a:cubicBezTo>
                  <a:pt x="15628" y="6380"/>
                  <a:pt x="15634" y="6386"/>
                  <a:pt x="15640" y="6392"/>
                </a:cubicBezTo>
                <a:cubicBezTo>
                  <a:pt x="15646" y="6392"/>
                  <a:pt x="15646" y="6397"/>
                  <a:pt x="15652" y="6397"/>
                </a:cubicBezTo>
                <a:cubicBezTo>
                  <a:pt x="15658" y="6397"/>
                  <a:pt x="15658" y="6397"/>
                  <a:pt x="15664" y="6403"/>
                </a:cubicBezTo>
                <a:cubicBezTo>
                  <a:pt x="15670" y="6403"/>
                  <a:pt x="15676" y="6403"/>
                  <a:pt x="15687" y="6403"/>
                </a:cubicBezTo>
                <a:cubicBezTo>
                  <a:pt x="15687" y="6409"/>
                  <a:pt x="15687" y="6409"/>
                  <a:pt x="15687" y="6415"/>
                </a:cubicBezTo>
                <a:cubicBezTo>
                  <a:pt x="15687" y="6427"/>
                  <a:pt x="15681" y="6427"/>
                  <a:pt x="15681" y="6439"/>
                </a:cubicBezTo>
                <a:cubicBezTo>
                  <a:pt x="15681" y="6445"/>
                  <a:pt x="15676" y="6445"/>
                  <a:pt x="15676" y="6451"/>
                </a:cubicBezTo>
                <a:cubicBezTo>
                  <a:pt x="15676" y="6457"/>
                  <a:pt x="15676" y="6457"/>
                  <a:pt x="15676" y="6463"/>
                </a:cubicBezTo>
                <a:cubicBezTo>
                  <a:pt x="15676" y="6469"/>
                  <a:pt x="15676" y="6469"/>
                  <a:pt x="15676" y="6475"/>
                </a:cubicBezTo>
                <a:cubicBezTo>
                  <a:pt x="15676" y="6480"/>
                  <a:pt x="15681" y="6480"/>
                  <a:pt x="15681" y="6486"/>
                </a:cubicBezTo>
                <a:cubicBezTo>
                  <a:pt x="15687" y="6492"/>
                  <a:pt x="15687" y="6498"/>
                  <a:pt x="15687" y="6498"/>
                </a:cubicBezTo>
                <a:cubicBezTo>
                  <a:pt x="15687" y="6504"/>
                  <a:pt x="15693" y="6510"/>
                  <a:pt x="15693" y="6510"/>
                </a:cubicBezTo>
                <a:cubicBezTo>
                  <a:pt x="15699" y="6510"/>
                  <a:pt x="15699" y="6510"/>
                  <a:pt x="15705" y="6504"/>
                </a:cubicBezTo>
                <a:cubicBezTo>
                  <a:pt x="15705" y="6498"/>
                  <a:pt x="15711" y="6498"/>
                  <a:pt x="15717" y="6498"/>
                </a:cubicBezTo>
                <a:cubicBezTo>
                  <a:pt x="15717" y="6486"/>
                  <a:pt x="15717" y="6480"/>
                  <a:pt x="15717" y="6469"/>
                </a:cubicBezTo>
                <a:cubicBezTo>
                  <a:pt x="15717" y="6463"/>
                  <a:pt x="15717" y="6457"/>
                  <a:pt x="15717" y="6445"/>
                </a:cubicBezTo>
                <a:cubicBezTo>
                  <a:pt x="15717" y="6439"/>
                  <a:pt x="15723" y="6439"/>
                  <a:pt x="15723" y="6433"/>
                </a:cubicBezTo>
                <a:cubicBezTo>
                  <a:pt x="15723" y="6356"/>
                  <a:pt x="15723" y="6356"/>
                  <a:pt x="15723" y="6356"/>
                </a:cubicBezTo>
                <a:cubicBezTo>
                  <a:pt x="15759" y="6356"/>
                  <a:pt x="15759" y="6356"/>
                  <a:pt x="15759" y="6356"/>
                </a:cubicBezTo>
                <a:cubicBezTo>
                  <a:pt x="15759" y="6386"/>
                  <a:pt x="15759" y="6386"/>
                  <a:pt x="15759" y="6386"/>
                </a:cubicBezTo>
                <a:cubicBezTo>
                  <a:pt x="15753" y="6397"/>
                  <a:pt x="15753" y="6397"/>
                  <a:pt x="15753" y="6397"/>
                </a:cubicBezTo>
                <a:cubicBezTo>
                  <a:pt x="15753" y="6409"/>
                  <a:pt x="15753" y="6409"/>
                  <a:pt x="15753" y="6409"/>
                </a:cubicBezTo>
                <a:cubicBezTo>
                  <a:pt x="15759" y="6409"/>
                  <a:pt x="15764" y="6409"/>
                  <a:pt x="15764" y="6409"/>
                </a:cubicBezTo>
                <a:cubicBezTo>
                  <a:pt x="15770" y="6409"/>
                  <a:pt x="15776" y="6409"/>
                  <a:pt x="15776" y="6409"/>
                </a:cubicBezTo>
                <a:cubicBezTo>
                  <a:pt x="15782" y="6409"/>
                  <a:pt x="15782" y="6415"/>
                  <a:pt x="15788" y="6415"/>
                </a:cubicBezTo>
                <a:cubicBezTo>
                  <a:pt x="15794" y="6415"/>
                  <a:pt x="15800" y="6415"/>
                  <a:pt x="15800" y="6421"/>
                </a:cubicBezTo>
                <a:cubicBezTo>
                  <a:pt x="15806" y="6421"/>
                  <a:pt x="15806" y="6421"/>
                  <a:pt x="15812" y="6421"/>
                </a:cubicBezTo>
                <a:cubicBezTo>
                  <a:pt x="15812" y="6439"/>
                  <a:pt x="15812" y="6439"/>
                  <a:pt x="15812" y="6439"/>
                </a:cubicBezTo>
                <a:cubicBezTo>
                  <a:pt x="15812" y="6445"/>
                  <a:pt x="15806" y="6451"/>
                  <a:pt x="15806" y="6451"/>
                </a:cubicBezTo>
                <a:cubicBezTo>
                  <a:pt x="15806" y="6457"/>
                  <a:pt x="15806" y="6463"/>
                  <a:pt x="15806" y="6463"/>
                </a:cubicBezTo>
                <a:cubicBezTo>
                  <a:pt x="15806" y="6475"/>
                  <a:pt x="15806" y="6475"/>
                  <a:pt x="15806" y="6475"/>
                </a:cubicBezTo>
                <a:cubicBezTo>
                  <a:pt x="15806" y="6480"/>
                  <a:pt x="15800" y="6486"/>
                  <a:pt x="15806" y="6492"/>
                </a:cubicBezTo>
                <a:cubicBezTo>
                  <a:pt x="15806" y="6492"/>
                  <a:pt x="15812" y="6498"/>
                  <a:pt x="15818" y="6498"/>
                </a:cubicBezTo>
                <a:cubicBezTo>
                  <a:pt x="15818" y="6504"/>
                  <a:pt x="15824" y="6504"/>
                  <a:pt x="15830" y="6504"/>
                </a:cubicBezTo>
                <a:cubicBezTo>
                  <a:pt x="15865" y="6504"/>
                  <a:pt x="15865" y="6504"/>
                  <a:pt x="15865" y="6504"/>
                </a:cubicBezTo>
                <a:cubicBezTo>
                  <a:pt x="15865" y="6498"/>
                  <a:pt x="15871" y="6498"/>
                  <a:pt x="15871" y="6492"/>
                </a:cubicBezTo>
                <a:cubicBezTo>
                  <a:pt x="15871" y="6475"/>
                  <a:pt x="15871" y="6475"/>
                  <a:pt x="15871" y="6475"/>
                </a:cubicBezTo>
                <a:cubicBezTo>
                  <a:pt x="15871" y="6463"/>
                  <a:pt x="15871" y="6457"/>
                  <a:pt x="15865" y="6445"/>
                </a:cubicBezTo>
                <a:cubicBezTo>
                  <a:pt x="15865" y="6445"/>
                  <a:pt x="15859" y="6445"/>
                  <a:pt x="15853" y="6439"/>
                </a:cubicBezTo>
                <a:cubicBezTo>
                  <a:pt x="15853" y="6439"/>
                  <a:pt x="15847" y="6433"/>
                  <a:pt x="15842" y="6427"/>
                </a:cubicBezTo>
                <a:cubicBezTo>
                  <a:pt x="15842" y="6427"/>
                  <a:pt x="15836" y="6427"/>
                  <a:pt x="15830" y="6421"/>
                </a:cubicBezTo>
                <a:cubicBezTo>
                  <a:pt x="15830" y="6415"/>
                  <a:pt x="15824" y="6409"/>
                  <a:pt x="15824" y="6403"/>
                </a:cubicBezTo>
                <a:cubicBezTo>
                  <a:pt x="15824" y="6397"/>
                  <a:pt x="15830" y="6392"/>
                  <a:pt x="15830" y="6386"/>
                </a:cubicBezTo>
                <a:cubicBezTo>
                  <a:pt x="15830" y="6374"/>
                  <a:pt x="15830" y="6374"/>
                  <a:pt x="15830" y="6374"/>
                </a:cubicBezTo>
                <a:cubicBezTo>
                  <a:pt x="15830" y="6374"/>
                  <a:pt x="15836" y="6368"/>
                  <a:pt x="15830" y="6362"/>
                </a:cubicBezTo>
                <a:cubicBezTo>
                  <a:pt x="15830" y="6362"/>
                  <a:pt x="15824" y="6362"/>
                  <a:pt x="15818" y="6356"/>
                </a:cubicBezTo>
                <a:cubicBezTo>
                  <a:pt x="15818" y="6350"/>
                  <a:pt x="15818" y="6350"/>
                  <a:pt x="15812" y="6344"/>
                </a:cubicBezTo>
                <a:cubicBezTo>
                  <a:pt x="15806" y="6338"/>
                  <a:pt x="15806" y="6338"/>
                  <a:pt x="15800" y="6338"/>
                </a:cubicBezTo>
                <a:cubicBezTo>
                  <a:pt x="15794" y="6332"/>
                  <a:pt x="15788" y="6338"/>
                  <a:pt x="15788" y="6332"/>
                </a:cubicBezTo>
                <a:cubicBezTo>
                  <a:pt x="15782" y="6332"/>
                  <a:pt x="15788" y="6326"/>
                  <a:pt x="15782" y="6320"/>
                </a:cubicBezTo>
                <a:cubicBezTo>
                  <a:pt x="15788" y="6303"/>
                  <a:pt x="15788" y="6303"/>
                  <a:pt x="15788" y="6303"/>
                </a:cubicBezTo>
                <a:cubicBezTo>
                  <a:pt x="15800" y="6303"/>
                  <a:pt x="15812" y="6303"/>
                  <a:pt x="15824" y="6303"/>
                </a:cubicBezTo>
                <a:cubicBezTo>
                  <a:pt x="15830" y="6303"/>
                  <a:pt x="15830" y="6297"/>
                  <a:pt x="15836" y="6291"/>
                </a:cubicBezTo>
                <a:cubicBezTo>
                  <a:pt x="15836" y="6291"/>
                  <a:pt x="15842" y="6291"/>
                  <a:pt x="15847" y="6291"/>
                </a:cubicBezTo>
                <a:cubicBezTo>
                  <a:pt x="15859" y="6285"/>
                  <a:pt x="15865" y="6291"/>
                  <a:pt x="15883" y="6291"/>
                </a:cubicBezTo>
                <a:lnTo>
                  <a:pt x="15889" y="6291"/>
                </a:lnTo>
                <a:cubicBezTo>
                  <a:pt x="15895" y="6291"/>
                  <a:pt x="15901" y="6285"/>
                  <a:pt x="15901" y="6273"/>
                </a:cubicBezTo>
                <a:lnTo>
                  <a:pt x="15895" y="6267"/>
                </a:lnTo>
                <a:cubicBezTo>
                  <a:pt x="15895" y="6261"/>
                  <a:pt x="15889" y="6255"/>
                  <a:pt x="15889" y="6255"/>
                </a:cubicBezTo>
                <a:cubicBezTo>
                  <a:pt x="15883" y="6249"/>
                  <a:pt x="15877" y="6249"/>
                  <a:pt x="15877" y="6249"/>
                </a:cubicBezTo>
                <a:cubicBezTo>
                  <a:pt x="15871" y="6243"/>
                  <a:pt x="15865" y="6243"/>
                  <a:pt x="15865" y="6237"/>
                </a:cubicBezTo>
                <a:cubicBezTo>
                  <a:pt x="15859" y="6237"/>
                  <a:pt x="15859" y="6231"/>
                  <a:pt x="15853" y="6231"/>
                </a:cubicBezTo>
                <a:cubicBezTo>
                  <a:pt x="15842" y="6231"/>
                  <a:pt x="15842" y="6231"/>
                  <a:pt x="15842" y="6231"/>
                </a:cubicBezTo>
                <a:cubicBezTo>
                  <a:pt x="15836" y="6231"/>
                  <a:pt x="15836" y="6231"/>
                  <a:pt x="15830" y="6231"/>
                </a:cubicBezTo>
                <a:cubicBezTo>
                  <a:pt x="15824" y="6231"/>
                  <a:pt x="15824" y="6231"/>
                  <a:pt x="15818" y="6237"/>
                </a:cubicBezTo>
                <a:cubicBezTo>
                  <a:pt x="15812" y="6237"/>
                  <a:pt x="15812" y="6243"/>
                  <a:pt x="15812" y="6249"/>
                </a:cubicBezTo>
                <a:cubicBezTo>
                  <a:pt x="15800" y="6255"/>
                  <a:pt x="15788" y="6267"/>
                  <a:pt x="15776" y="6267"/>
                </a:cubicBezTo>
                <a:cubicBezTo>
                  <a:pt x="15764" y="6273"/>
                  <a:pt x="15759" y="6267"/>
                  <a:pt x="15753" y="6267"/>
                </a:cubicBezTo>
                <a:cubicBezTo>
                  <a:pt x="15747" y="6267"/>
                  <a:pt x="15747" y="6267"/>
                  <a:pt x="15741" y="6267"/>
                </a:cubicBezTo>
                <a:cubicBezTo>
                  <a:pt x="15735" y="6261"/>
                  <a:pt x="15729" y="6261"/>
                  <a:pt x="15717" y="6255"/>
                </a:cubicBezTo>
                <a:lnTo>
                  <a:pt x="15711" y="6249"/>
                </a:lnTo>
                <a:cubicBezTo>
                  <a:pt x="15699" y="6249"/>
                  <a:pt x="15699" y="6249"/>
                  <a:pt x="15699" y="6249"/>
                </a:cubicBezTo>
                <a:cubicBezTo>
                  <a:pt x="15693" y="6249"/>
                  <a:pt x="15687" y="6255"/>
                  <a:pt x="15687" y="6261"/>
                </a:cubicBezTo>
                <a:cubicBezTo>
                  <a:pt x="15681" y="6267"/>
                  <a:pt x="15676" y="6273"/>
                  <a:pt x="15670" y="6285"/>
                </a:cubicBezTo>
                <a:cubicBezTo>
                  <a:pt x="15670" y="6291"/>
                  <a:pt x="15676" y="6297"/>
                  <a:pt x="15670" y="6303"/>
                </a:cubicBezTo>
                <a:cubicBezTo>
                  <a:pt x="15670" y="6309"/>
                  <a:pt x="15664" y="6309"/>
                  <a:pt x="15664" y="6315"/>
                </a:cubicBezTo>
                <a:cubicBezTo>
                  <a:pt x="15664" y="6315"/>
                  <a:pt x="15670" y="6320"/>
                  <a:pt x="15664" y="6326"/>
                </a:cubicBezTo>
                <a:cubicBezTo>
                  <a:pt x="15664" y="6326"/>
                  <a:pt x="15670" y="6332"/>
                  <a:pt x="15664" y="6338"/>
                </a:cubicBezTo>
                <a:lnTo>
                  <a:pt x="15658" y="6344"/>
                </a:lnTo>
                <a:cubicBezTo>
                  <a:pt x="15652" y="6344"/>
                  <a:pt x="15646" y="6344"/>
                  <a:pt x="15646" y="6344"/>
                </a:cubicBezTo>
                <a:cubicBezTo>
                  <a:pt x="15640" y="6344"/>
                  <a:pt x="15640" y="6350"/>
                  <a:pt x="15634" y="6356"/>
                </a:cubicBezTo>
                <a:cubicBezTo>
                  <a:pt x="15634" y="6362"/>
                  <a:pt x="15628" y="6368"/>
                  <a:pt x="15628" y="6374"/>
                </a:cubicBezTo>
                <a:close/>
                <a:moveTo>
                  <a:pt x="15960" y="6131"/>
                </a:moveTo>
                <a:lnTo>
                  <a:pt x="15960" y="6131"/>
                </a:lnTo>
                <a:cubicBezTo>
                  <a:pt x="15954" y="6131"/>
                  <a:pt x="15960" y="6137"/>
                  <a:pt x="15960" y="6142"/>
                </a:cubicBezTo>
                <a:cubicBezTo>
                  <a:pt x="15764" y="6142"/>
                  <a:pt x="15764" y="6142"/>
                  <a:pt x="15764" y="6142"/>
                </a:cubicBezTo>
                <a:cubicBezTo>
                  <a:pt x="15753" y="6142"/>
                  <a:pt x="15753" y="6154"/>
                  <a:pt x="15741" y="6160"/>
                </a:cubicBezTo>
                <a:cubicBezTo>
                  <a:pt x="15735" y="6166"/>
                  <a:pt x="15729" y="6166"/>
                  <a:pt x="15723" y="6166"/>
                </a:cubicBezTo>
                <a:cubicBezTo>
                  <a:pt x="15705" y="6166"/>
                  <a:pt x="15699" y="6166"/>
                  <a:pt x="15687" y="6172"/>
                </a:cubicBezTo>
                <a:cubicBezTo>
                  <a:pt x="15681" y="6172"/>
                  <a:pt x="15681" y="6178"/>
                  <a:pt x="15676" y="6184"/>
                </a:cubicBezTo>
                <a:cubicBezTo>
                  <a:pt x="15676" y="6190"/>
                  <a:pt x="15670" y="6196"/>
                  <a:pt x="15670" y="6202"/>
                </a:cubicBezTo>
                <a:cubicBezTo>
                  <a:pt x="15670" y="6208"/>
                  <a:pt x="15676" y="6214"/>
                  <a:pt x="15676" y="6220"/>
                </a:cubicBezTo>
                <a:cubicBezTo>
                  <a:pt x="15687" y="6214"/>
                  <a:pt x="15699" y="6208"/>
                  <a:pt x="15711" y="6202"/>
                </a:cubicBezTo>
                <a:cubicBezTo>
                  <a:pt x="15711" y="6202"/>
                  <a:pt x="15717" y="6202"/>
                  <a:pt x="15723" y="6196"/>
                </a:cubicBezTo>
                <a:cubicBezTo>
                  <a:pt x="15723" y="6196"/>
                  <a:pt x="15723" y="6190"/>
                  <a:pt x="15729" y="6190"/>
                </a:cubicBezTo>
                <a:cubicBezTo>
                  <a:pt x="15735" y="6184"/>
                  <a:pt x="15735" y="6184"/>
                  <a:pt x="15741" y="6184"/>
                </a:cubicBezTo>
                <a:cubicBezTo>
                  <a:pt x="15747" y="6178"/>
                  <a:pt x="15747" y="6178"/>
                  <a:pt x="15753" y="6178"/>
                </a:cubicBezTo>
                <a:cubicBezTo>
                  <a:pt x="15759" y="6172"/>
                  <a:pt x="15759" y="6178"/>
                  <a:pt x="15764" y="6178"/>
                </a:cubicBezTo>
                <a:cubicBezTo>
                  <a:pt x="15770" y="6172"/>
                  <a:pt x="15770" y="6166"/>
                  <a:pt x="15776" y="6166"/>
                </a:cubicBezTo>
                <a:cubicBezTo>
                  <a:pt x="15800" y="6172"/>
                  <a:pt x="15800" y="6172"/>
                  <a:pt x="15800" y="6172"/>
                </a:cubicBezTo>
                <a:cubicBezTo>
                  <a:pt x="15871" y="6172"/>
                  <a:pt x="15871" y="6172"/>
                  <a:pt x="15871" y="6172"/>
                </a:cubicBezTo>
                <a:cubicBezTo>
                  <a:pt x="15871" y="6172"/>
                  <a:pt x="15877" y="6172"/>
                  <a:pt x="15883" y="6172"/>
                </a:cubicBezTo>
                <a:lnTo>
                  <a:pt x="15889" y="6178"/>
                </a:lnTo>
                <a:cubicBezTo>
                  <a:pt x="15901" y="6184"/>
                  <a:pt x="15901" y="6190"/>
                  <a:pt x="15907" y="6190"/>
                </a:cubicBezTo>
                <a:cubicBezTo>
                  <a:pt x="15913" y="6190"/>
                  <a:pt x="15919" y="6190"/>
                  <a:pt x="15925" y="6190"/>
                </a:cubicBezTo>
                <a:cubicBezTo>
                  <a:pt x="15930" y="6184"/>
                  <a:pt x="15936" y="6184"/>
                  <a:pt x="15936" y="6184"/>
                </a:cubicBezTo>
                <a:cubicBezTo>
                  <a:pt x="15942" y="6178"/>
                  <a:pt x="15942" y="6172"/>
                  <a:pt x="15948" y="6172"/>
                </a:cubicBezTo>
                <a:cubicBezTo>
                  <a:pt x="15948" y="6166"/>
                  <a:pt x="15954" y="6172"/>
                  <a:pt x="15960" y="6172"/>
                </a:cubicBezTo>
                <a:cubicBezTo>
                  <a:pt x="15966" y="6166"/>
                  <a:pt x="15966" y="6166"/>
                  <a:pt x="15966" y="6166"/>
                </a:cubicBezTo>
                <a:cubicBezTo>
                  <a:pt x="15972" y="6160"/>
                  <a:pt x="15972" y="6154"/>
                  <a:pt x="15978" y="6154"/>
                </a:cubicBezTo>
                <a:cubicBezTo>
                  <a:pt x="15984" y="6142"/>
                  <a:pt x="15990" y="6137"/>
                  <a:pt x="15990" y="6125"/>
                </a:cubicBezTo>
                <a:cubicBezTo>
                  <a:pt x="15978" y="6125"/>
                  <a:pt x="15972" y="6125"/>
                  <a:pt x="15960" y="6131"/>
                </a:cubicBezTo>
                <a:close/>
                <a:moveTo>
                  <a:pt x="15901" y="6741"/>
                </a:moveTo>
                <a:lnTo>
                  <a:pt x="15901" y="6741"/>
                </a:lnTo>
                <a:cubicBezTo>
                  <a:pt x="15901" y="6747"/>
                  <a:pt x="15895" y="6753"/>
                  <a:pt x="15895" y="6753"/>
                </a:cubicBezTo>
                <a:cubicBezTo>
                  <a:pt x="15895" y="6765"/>
                  <a:pt x="15907" y="6765"/>
                  <a:pt x="15919" y="6771"/>
                </a:cubicBezTo>
                <a:cubicBezTo>
                  <a:pt x="15919" y="6771"/>
                  <a:pt x="15925" y="6771"/>
                  <a:pt x="15930" y="6771"/>
                </a:cubicBezTo>
                <a:cubicBezTo>
                  <a:pt x="15936" y="6771"/>
                  <a:pt x="15936" y="6777"/>
                  <a:pt x="15942" y="6777"/>
                </a:cubicBezTo>
                <a:cubicBezTo>
                  <a:pt x="15948" y="6777"/>
                  <a:pt x="15954" y="6765"/>
                  <a:pt x="15960" y="6753"/>
                </a:cubicBezTo>
                <a:cubicBezTo>
                  <a:pt x="15966" y="6747"/>
                  <a:pt x="15972" y="6741"/>
                  <a:pt x="15978" y="6735"/>
                </a:cubicBezTo>
                <a:cubicBezTo>
                  <a:pt x="15984" y="6730"/>
                  <a:pt x="15990" y="6724"/>
                  <a:pt x="15996" y="6724"/>
                </a:cubicBezTo>
                <a:cubicBezTo>
                  <a:pt x="15996" y="6718"/>
                  <a:pt x="16002" y="6718"/>
                  <a:pt x="16008" y="6718"/>
                </a:cubicBezTo>
                <a:cubicBezTo>
                  <a:pt x="16014" y="6718"/>
                  <a:pt x="16019" y="6718"/>
                  <a:pt x="16031" y="6718"/>
                </a:cubicBezTo>
                <a:cubicBezTo>
                  <a:pt x="16037" y="6712"/>
                  <a:pt x="16043" y="6700"/>
                  <a:pt x="16049" y="6694"/>
                </a:cubicBezTo>
                <a:cubicBezTo>
                  <a:pt x="16061" y="6694"/>
                  <a:pt x="16067" y="6688"/>
                  <a:pt x="16073" y="6688"/>
                </a:cubicBezTo>
                <a:cubicBezTo>
                  <a:pt x="16085" y="6688"/>
                  <a:pt x="16091" y="6688"/>
                  <a:pt x="16096" y="6688"/>
                </a:cubicBezTo>
                <a:cubicBezTo>
                  <a:pt x="16102" y="6688"/>
                  <a:pt x="16102" y="6688"/>
                  <a:pt x="16108" y="6688"/>
                </a:cubicBezTo>
                <a:cubicBezTo>
                  <a:pt x="16114" y="6688"/>
                  <a:pt x="16114" y="6682"/>
                  <a:pt x="16114" y="6676"/>
                </a:cubicBezTo>
                <a:cubicBezTo>
                  <a:pt x="16108" y="6676"/>
                  <a:pt x="16108" y="6676"/>
                  <a:pt x="16102" y="6670"/>
                </a:cubicBezTo>
                <a:cubicBezTo>
                  <a:pt x="16096" y="6670"/>
                  <a:pt x="16096" y="6664"/>
                  <a:pt x="16091" y="6658"/>
                </a:cubicBezTo>
                <a:cubicBezTo>
                  <a:pt x="16085" y="6658"/>
                  <a:pt x="16079" y="6658"/>
                  <a:pt x="16067" y="6658"/>
                </a:cubicBezTo>
                <a:cubicBezTo>
                  <a:pt x="16067" y="6658"/>
                  <a:pt x="16061" y="6658"/>
                  <a:pt x="16055" y="6658"/>
                </a:cubicBezTo>
                <a:lnTo>
                  <a:pt x="16049" y="6658"/>
                </a:lnTo>
                <a:cubicBezTo>
                  <a:pt x="16043" y="6664"/>
                  <a:pt x="16043" y="6670"/>
                  <a:pt x="16037" y="6670"/>
                </a:cubicBezTo>
                <a:cubicBezTo>
                  <a:pt x="16031" y="6676"/>
                  <a:pt x="16025" y="6676"/>
                  <a:pt x="16025" y="6676"/>
                </a:cubicBezTo>
                <a:cubicBezTo>
                  <a:pt x="16019" y="6676"/>
                  <a:pt x="16014" y="6676"/>
                  <a:pt x="16014" y="6676"/>
                </a:cubicBezTo>
                <a:cubicBezTo>
                  <a:pt x="16008" y="6682"/>
                  <a:pt x="16008" y="6688"/>
                  <a:pt x="16002" y="6688"/>
                </a:cubicBezTo>
                <a:cubicBezTo>
                  <a:pt x="15996" y="6688"/>
                  <a:pt x="15990" y="6688"/>
                  <a:pt x="15984" y="6688"/>
                </a:cubicBezTo>
                <a:cubicBezTo>
                  <a:pt x="15984" y="6688"/>
                  <a:pt x="15978" y="6688"/>
                  <a:pt x="15972" y="6694"/>
                </a:cubicBezTo>
                <a:cubicBezTo>
                  <a:pt x="15972" y="6694"/>
                  <a:pt x="15978" y="6700"/>
                  <a:pt x="15972" y="6706"/>
                </a:cubicBezTo>
                <a:cubicBezTo>
                  <a:pt x="15966" y="6706"/>
                  <a:pt x="15954" y="6706"/>
                  <a:pt x="15948" y="6706"/>
                </a:cubicBezTo>
                <a:cubicBezTo>
                  <a:pt x="15942" y="6706"/>
                  <a:pt x="15942" y="6706"/>
                  <a:pt x="15936" y="6706"/>
                </a:cubicBezTo>
                <a:cubicBezTo>
                  <a:pt x="15930" y="6706"/>
                  <a:pt x="15930" y="6718"/>
                  <a:pt x="15925" y="6718"/>
                </a:cubicBezTo>
                <a:cubicBezTo>
                  <a:pt x="15925" y="6724"/>
                  <a:pt x="15919" y="6724"/>
                  <a:pt x="15913" y="6730"/>
                </a:cubicBezTo>
                <a:cubicBezTo>
                  <a:pt x="15913" y="6730"/>
                  <a:pt x="15901" y="6735"/>
                  <a:pt x="15901" y="6741"/>
                </a:cubicBezTo>
                <a:cubicBezTo>
                  <a:pt x="15901" y="6747"/>
                  <a:pt x="15901" y="6747"/>
                  <a:pt x="15901" y="6747"/>
                </a:cubicBezTo>
                <a:cubicBezTo>
                  <a:pt x="15901" y="6753"/>
                  <a:pt x="15907" y="6753"/>
                  <a:pt x="15907" y="6759"/>
                </a:cubicBezTo>
                <a:lnTo>
                  <a:pt x="15901" y="6741"/>
                </a:lnTo>
                <a:close/>
                <a:moveTo>
                  <a:pt x="15877" y="6795"/>
                </a:moveTo>
                <a:lnTo>
                  <a:pt x="15877" y="6795"/>
                </a:lnTo>
                <a:cubicBezTo>
                  <a:pt x="15871" y="6795"/>
                  <a:pt x="15865" y="6801"/>
                  <a:pt x="15853" y="6807"/>
                </a:cubicBezTo>
                <a:cubicBezTo>
                  <a:pt x="15859" y="6813"/>
                  <a:pt x="15859" y="6813"/>
                  <a:pt x="15859" y="6818"/>
                </a:cubicBezTo>
                <a:cubicBezTo>
                  <a:pt x="15895" y="6818"/>
                  <a:pt x="15895" y="6818"/>
                  <a:pt x="15895" y="6818"/>
                </a:cubicBezTo>
                <a:cubicBezTo>
                  <a:pt x="15895" y="6801"/>
                  <a:pt x="15895" y="6801"/>
                  <a:pt x="15895" y="6801"/>
                </a:cubicBezTo>
                <a:cubicBezTo>
                  <a:pt x="15889" y="6789"/>
                  <a:pt x="15889" y="6789"/>
                  <a:pt x="15889" y="6789"/>
                </a:cubicBezTo>
                <a:cubicBezTo>
                  <a:pt x="15883" y="6789"/>
                  <a:pt x="15883" y="6789"/>
                  <a:pt x="15877" y="6795"/>
                </a:cubicBezTo>
                <a:close/>
                <a:moveTo>
                  <a:pt x="15699" y="6676"/>
                </a:moveTo>
                <a:lnTo>
                  <a:pt x="15699" y="6676"/>
                </a:lnTo>
                <a:cubicBezTo>
                  <a:pt x="15705" y="6682"/>
                  <a:pt x="15711" y="6688"/>
                  <a:pt x="15723" y="6694"/>
                </a:cubicBezTo>
                <a:cubicBezTo>
                  <a:pt x="15747" y="6694"/>
                  <a:pt x="15759" y="6694"/>
                  <a:pt x="15782" y="6694"/>
                </a:cubicBezTo>
                <a:cubicBezTo>
                  <a:pt x="15794" y="6694"/>
                  <a:pt x="15794" y="6694"/>
                  <a:pt x="15794" y="6694"/>
                </a:cubicBezTo>
                <a:cubicBezTo>
                  <a:pt x="15812" y="6694"/>
                  <a:pt x="15824" y="6694"/>
                  <a:pt x="15842" y="6694"/>
                </a:cubicBezTo>
                <a:cubicBezTo>
                  <a:pt x="15847" y="6694"/>
                  <a:pt x="15853" y="6688"/>
                  <a:pt x="15853" y="6688"/>
                </a:cubicBezTo>
                <a:cubicBezTo>
                  <a:pt x="15859" y="6688"/>
                  <a:pt x="15865" y="6688"/>
                  <a:pt x="15865" y="6688"/>
                </a:cubicBezTo>
                <a:cubicBezTo>
                  <a:pt x="15871" y="6688"/>
                  <a:pt x="15871" y="6688"/>
                  <a:pt x="15877" y="6688"/>
                </a:cubicBezTo>
                <a:cubicBezTo>
                  <a:pt x="15883" y="6688"/>
                  <a:pt x="15883" y="6682"/>
                  <a:pt x="15889" y="6682"/>
                </a:cubicBezTo>
                <a:cubicBezTo>
                  <a:pt x="15895" y="6676"/>
                  <a:pt x="15895" y="6670"/>
                  <a:pt x="15901" y="6670"/>
                </a:cubicBezTo>
                <a:cubicBezTo>
                  <a:pt x="15907" y="6670"/>
                  <a:pt x="15907" y="6670"/>
                  <a:pt x="15913" y="6670"/>
                </a:cubicBezTo>
                <a:cubicBezTo>
                  <a:pt x="15919" y="6670"/>
                  <a:pt x="15925" y="6670"/>
                  <a:pt x="15936" y="6670"/>
                </a:cubicBezTo>
                <a:cubicBezTo>
                  <a:pt x="15942" y="6670"/>
                  <a:pt x="15942" y="6670"/>
                  <a:pt x="15948" y="6670"/>
                </a:cubicBezTo>
                <a:cubicBezTo>
                  <a:pt x="15954" y="6670"/>
                  <a:pt x="15954" y="6664"/>
                  <a:pt x="15960" y="6658"/>
                </a:cubicBezTo>
                <a:cubicBezTo>
                  <a:pt x="15954" y="6652"/>
                  <a:pt x="15954" y="6652"/>
                  <a:pt x="15954" y="6652"/>
                </a:cubicBezTo>
                <a:cubicBezTo>
                  <a:pt x="15948" y="6652"/>
                  <a:pt x="15948" y="6647"/>
                  <a:pt x="15942" y="6652"/>
                </a:cubicBezTo>
                <a:cubicBezTo>
                  <a:pt x="15936" y="6652"/>
                  <a:pt x="15936" y="6658"/>
                  <a:pt x="15930" y="6658"/>
                </a:cubicBezTo>
                <a:cubicBezTo>
                  <a:pt x="15919" y="6658"/>
                  <a:pt x="15907" y="6658"/>
                  <a:pt x="15895" y="6658"/>
                </a:cubicBezTo>
                <a:cubicBezTo>
                  <a:pt x="15889" y="6658"/>
                  <a:pt x="15877" y="6664"/>
                  <a:pt x="15871" y="6664"/>
                </a:cubicBezTo>
                <a:cubicBezTo>
                  <a:pt x="15859" y="6664"/>
                  <a:pt x="15859" y="6664"/>
                  <a:pt x="15859" y="6664"/>
                </a:cubicBezTo>
                <a:cubicBezTo>
                  <a:pt x="15853" y="6664"/>
                  <a:pt x="15853" y="6664"/>
                  <a:pt x="15847" y="6664"/>
                </a:cubicBezTo>
                <a:cubicBezTo>
                  <a:pt x="15847" y="6664"/>
                  <a:pt x="15842" y="6664"/>
                  <a:pt x="15836" y="6664"/>
                </a:cubicBezTo>
                <a:cubicBezTo>
                  <a:pt x="15830" y="6670"/>
                  <a:pt x="15830" y="6670"/>
                  <a:pt x="15818" y="6670"/>
                </a:cubicBezTo>
                <a:cubicBezTo>
                  <a:pt x="15812" y="6670"/>
                  <a:pt x="15812" y="6670"/>
                  <a:pt x="15806" y="6670"/>
                </a:cubicBezTo>
                <a:cubicBezTo>
                  <a:pt x="15800" y="6670"/>
                  <a:pt x="15794" y="6658"/>
                  <a:pt x="15788" y="6658"/>
                </a:cubicBezTo>
                <a:cubicBezTo>
                  <a:pt x="15782" y="6658"/>
                  <a:pt x="15776" y="6658"/>
                  <a:pt x="15764" y="6652"/>
                </a:cubicBezTo>
                <a:cubicBezTo>
                  <a:pt x="15759" y="6652"/>
                  <a:pt x="15759" y="6652"/>
                  <a:pt x="15747" y="6652"/>
                </a:cubicBezTo>
                <a:cubicBezTo>
                  <a:pt x="15741" y="6652"/>
                  <a:pt x="15741" y="6652"/>
                  <a:pt x="15735" y="6652"/>
                </a:cubicBezTo>
                <a:cubicBezTo>
                  <a:pt x="15729" y="6658"/>
                  <a:pt x="15723" y="6658"/>
                  <a:pt x="15717" y="6658"/>
                </a:cubicBezTo>
                <a:cubicBezTo>
                  <a:pt x="15711" y="6664"/>
                  <a:pt x="15711" y="6670"/>
                  <a:pt x="15705" y="6670"/>
                </a:cubicBezTo>
                <a:cubicBezTo>
                  <a:pt x="15687" y="6670"/>
                  <a:pt x="15687" y="6670"/>
                  <a:pt x="15687" y="6670"/>
                </a:cubicBezTo>
                <a:lnTo>
                  <a:pt x="15699" y="6676"/>
                </a:lnTo>
                <a:close/>
                <a:moveTo>
                  <a:pt x="15676" y="6712"/>
                </a:moveTo>
                <a:lnTo>
                  <a:pt x="15676" y="6712"/>
                </a:lnTo>
                <a:cubicBezTo>
                  <a:pt x="15670" y="6718"/>
                  <a:pt x="15664" y="6718"/>
                  <a:pt x="15658" y="6724"/>
                </a:cubicBezTo>
                <a:cubicBezTo>
                  <a:pt x="15658" y="6730"/>
                  <a:pt x="15658" y="6730"/>
                  <a:pt x="15664" y="6735"/>
                </a:cubicBezTo>
                <a:cubicBezTo>
                  <a:pt x="15664" y="6741"/>
                  <a:pt x="15670" y="6741"/>
                  <a:pt x="15670" y="6741"/>
                </a:cubicBezTo>
                <a:cubicBezTo>
                  <a:pt x="15676" y="6747"/>
                  <a:pt x="15676" y="6753"/>
                  <a:pt x="15676" y="6753"/>
                </a:cubicBezTo>
                <a:cubicBezTo>
                  <a:pt x="15681" y="6759"/>
                  <a:pt x="15681" y="6765"/>
                  <a:pt x="15687" y="6765"/>
                </a:cubicBezTo>
                <a:cubicBezTo>
                  <a:pt x="15693" y="6771"/>
                  <a:pt x="15693" y="6771"/>
                  <a:pt x="15699" y="6771"/>
                </a:cubicBezTo>
                <a:cubicBezTo>
                  <a:pt x="15711" y="6771"/>
                  <a:pt x="15717" y="6771"/>
                  <a:pt x="15723" y="6771"/>
                </a:cubicBezTo>
                <a:cubicBezTo>
                  <a:pt x="15741" y="6771"/>
                  <a:pt x="15747" y="6771"/>
                  <a:pt x="15759" y="6765"/>
                </a:cubicBezTo>
                <a:cubicBezTo>
                  <a:pt x="15759" y="6753"/>
                  <a:pt x="15759" y="6753"/>
                  <a:pt x="15759" y="6753"/>
                </a:cubicBezTo>
                <a:cubicBezTo>
                  <a:pt x="15753" y="6753"/>
                  <a:pt x="15753" y="6753"/>
                  <a:pt x="15747" y="6753"/>
                </a:cubicBezTo>
                <a:cubicBezTo>
                  <a:pt x="15741" y="6753"/>
                  <a:pt x="15735" y="6747"/>
                  <a:pt x="15735" y="6747"/>
                </a:cubicBezTo>
                <a:cubicBezTo>
                  <a:pt x="15729" y="6741"/>
                  <a:pt x="15735" y="6735"/>
                  <a:pt x="15729" y="6735"/>
                </a:cubicBezTo>
                <a:cubicBezTo>
                  <a:pt x="15729" y="6735"/>
                  <a:pt x="15723" y="6735"/>
                  <a:pt x="15717" y="6730"/>
                </a:cubicBezTo>
                <a:cubicBezTo>
                  <a:pt x="15717" y="6730"/>
                  <a:pt x="15711" y="6730"/>
                  <a:pt x="15705" y="6730"/>
                </a:cubicBezTo>
                <a:cubicBezTo>
                  <a:pt x="15699" y="6730"/>
                  <a:pt x="15699" y="6724"/>
                  <a:pt x="15699" y="6718"/>
                </a:cubicBezTo>
                <a:cubicBezTo>
                  <a:pt x="15693" y="6718"/>
                  <a:pt x="15681" y="6712"/>
                  <a:pt x="15676" y="6712"/>
                </a:cubicBezTo>
                <a:close/>
                <a:moveTo>
                  <a:pt x="15533" y="6664"/>
                </a:moveTo>
                <a:lnTo>
                  <a:pt x="15533" y="6664"/>
                </a:lnTo>
                <a:cubicBezTo>
                  <a:pt x="15527" y="6664"/>
                  <a:pt x="15515" y="6670"/>
                  <a:pt x="15515" y="6676"/>
                </a:cubicBezTo>
                <a:cubicBezTo>
                  <a:pt x="15515" y="6682"/>
                  <a:pt x="15521" y="6682"/>
                  <a:pt x="15527" y="6688"/>
                </a:cubicBezTo>
                <a:cubicBezTo>
                  <a:pt x="15533" y="6700"/>
                  <a:pt x="15545" y="6694"/>
                  <a:pt x="15563" y="6694"/>
                </a:cubicBezTo>
                <a:cubicBezTo>
                  <a:pt x="15569" y="6694"/>
                  <a:pt x="15575" y="6694"/>
                  <a:pt x="15581" y="6694"/>
                </a:cubicBezTo>
                <a:cubicBezTo>
                  <a:pt x="15587" y="6688"/>
                  <a:pt x="15592" y="6688"/>
                  <a:pt x="15592" y="6688"/>
                </a:cubicBezTo>
                <a:cubicBezTo>
                  <a:pt x="15598" y="6682"/>
                  <a:pt x="15598" y="6676"/>
                  <a:pt x="15604" y="6676"/>
                </a:cubicBezTo>
                <a:cubicBezTo>
                  <a:pt x="15610" y="6670"/>
                  <a:pt x="15622" y="6676"/>
                  <a:pt x="15628" y="6676"/>
                </a:cubicBezTo>
                <a:cubicBezTo>
                  <a:pt x="15640" y="6676"/>
                  <a:pt x="15646" y="6676"/>
                  <a:pt x="15658" y="6676"/>
                </a:cubicBezTo>
                <a:lnTo>
                  <a:pt x="15664" y="6676"/>
                </a:lnTo>
                <a:lnTo>
                  <a:pt x="15664" y="6676"/>
                </a:lnTo>
                <a:cubicBezTo>
                  <a:pt x="15658" y="6670"/>
                  <a:pt x="15664" y="6664"/>
                  <a:pt x="15664" y="6658"/>
                </a:cubicBezTo>
                <a:cubicBezTo>
                  <a:pt x="15652" y="6658"/>
                  <a:pt x="15646" y="6664"/>
                  <a:pt x="15640" y="6658"/>
                </a:cubicBezTo>
                <a:cubicBezTo>
                  <a:pt x="15634" y="6658"/>
                  <a:pt x="15634" y="6658"/>
                  <a:pt x="15628" y="6652"/>
                </a:cubicBezTo>
                <a:cubicBezTo>
                  <a:pt x="15622" y="6652"/>
                  <a:pt x="15616" y="6658"/>
                  <a:pt x="15616" y="6652"/>
                </a:cubicBezTo>
                <a:cubicBezTo>
                  <a:pt x="15610" y="6652"/>
                  <a:pt x="15604" y="6652"/>
                  <a:pt x="15598" y="6652"/>
                </a:cubicBezTo>
                <a:cubicBezTo>
                  <a:pt x="15587" y="6652"/>
                  <a:pt x="15587" y="6652"/>
                  <a:pt x="15581" y="6652"/>
                </a:cubicBezTo>
                <a:cubicBezTo>
                  <a:pt x="15575" y="6652"/>
                  <a:pt x="15569" y="6658"/>
                  <a:pt x="15569" y="6658"/>
                </a:cubicBezTo>
                <a:cubicBezTo>
                  <a:pt x="15563" y="6658"/>
                  <a:pt x="15563" y="6664"/>
                  <a:pt x="15557" y="6664"/>
                </a:cubicBezTo>
                <a:cubicBezTo>
                  <a:pt x="15551" y="6664"/>
                  <a:pt x="15545" y="6664"/>
                  <a:pt x="15533" y="6664"/>
                </a:cubicBezTo>
                <a:close/>
                <a:moveTo>
                  <a:pt x="14917" y="6569"/>
                </a:moveTo>
                <a:lnTo>
                  <a:pt x="14917" y="6569"/>
                </a:lnTo>
                <a:cubicBezTo>
                  <a:pt x="14917" y="6581"/>
                  <a:pt x="14917" y="6581"/>
                  <a:pt x="14917" y="6581"/>
                </a:cubicBezTo>
                <a:cubicBezTo>
                  <a:pt x="14952" y="6581"/>
                  <a:pt x="14952" y="6581"/>
                  <a:pt x="14952" y="6581"/>
                </a:cubicBezTo>
                <a:cubicBezTo>
                  <a:pt x="14952" y="6605"/>
                  <a:pt x="14952" y="6605"/>
                  <a:pt x="14952" y="6605"/>
                </a:cubicBezTo>
                <a:cubicBezTo>
                  <a:pt x="14958" y="6605"/>
                  <a:pt x="14964" y="6605"/>
                  <a:pt x="14970" y="6605"/>
                </a:cubicBezTo>
                <a:cubicBezTo>
                  <a:pt x="14976" y="6605"/>
                  <a:pt x="14982" y="6605"/>
                  <a:pt x="14982" y="6605"/>
                </a:cubicBezTo>
                <a:cubicBezTo>
                  <a:pt x="14994" y="6611"/>
                  <a:pt x="14994" y="6611"/>
                  <a:pt x="14994" y="6611"/>
                </a:cubicBezTo>
                <a:cubicBezTo>
                  <a:pt x="15000" y="6617"/>
                  <a:pt x="15000" y="6623"/>
                  <a:pt x="15005" y="6623"/>
                </a:cubicBezTo>
                <a:cubicBezTo>
                  <a:pt x="15005" y="6629"/>
                  <a:pt x="15012" y="6635"/>
                  <a:pt x="15017" y="6635"/>
                </a:cubicBezTo>
                <a:cubicBezTo>
                  <a:pt x="15023" y="6641"/>
                  <a:pt x="15023" y="6641"/>
                  <a:pt x="15035" y="6641"/>
                </a:cubicBezTo>
                <a:cubicBezTo>
                  <a:pt x="15047" y="6641"/>
                  <a:pt x="15047" y="6629"/>
                  <a:pt x="15059" y="6629"/>
                </a:cubicBezTo>
                <a:cubicBezTo>
                  <a:pt x="15065" y="6629"/>
                  <a:pt x="15071" y="6629"/>
                  <a:pt x="15071" y="6629"/>
                </a:cubicBezTo>
                <a:cubicBezTo>
                  <a:pt x="15083" y="6629"/>
                  <a:pt x="15089" y="6629"/>
                  <a:pt x="15094" y="6629"/>
                </a:cubicBezTo>
                <a:cubicBezTo>
                  <a:pt x="15106" y="6629"/>
                  <a:pt x="15112" y="6623"/>
                  <a:pt x="15118" y="6623"/>
                </a:cubicBezTo>
                <a:cubicBezTo>
                  <a:pt x="15130" y="6623"/>
                  <a:pt x="15136" y="6623"/>
                  <a:pt x="15142" y="6629"/>
                </a:cubicBezTo>
                <a:cubicBezTo>
                  <a:pt x="15148" y="6629"/>
                  <a:pt x="15148" y="6635"/>
                  <a:pt x="15148" y="6641"/>
                </a:cubicBezTo>
                <a:cubicBezTo>
                  <a:pt x="15154" y="6641"/>
                  <a:pt x="15154" y="6647"/>
                  <a:pt x="15160" y="6647"/>
                </a:cubicBezTo>
                <a:cubicBezTo>
                  <a:pt x="15166" y="6647"/>
                  <a:pt x="15166" y="6647"/>
                  <a:pt x="15171" y="6647"/>
                </a:cubicBezTo>
                <a:cubicBezTo>
                  <a:pt x="15183" y="6647"/>
                  <a:pt x="15189" y="6647"/>
                  <a:pt x="15195" y="6647"/>
                </a:cubicBezTo>
                <a:cubicBezTo>
                  <a:pt x="15207" y="6647"/>
                  <a:pt x="15213" y="6647"/>
                  <a:pt x="15225" y="6647"/>
                </a:cubicBezTo>
                <a:cubicBezTo>
                  <a:pt x="15237" y="6652"/>
                  <a:pt x="15237" y="6658"/>
                  <a:pt x="15249" y="6664"/>
                </a:cubicBezTo>
                <a:cubicBezTo>
                  <a:pt x="15255" y="6664"/>
                  <a:pt x="15255" y="6670"/>
                  <a:pt x="15260" y="6670"/>
                </a:cubicBezTo>
                <a:cubicBezTo>
                  <a:pt x="15260" y="6670"/>
                  <a:pt x="15266" y="6670"/>
                  <a:pt x="15272" y="6670"/>
                </a:cubicBezTo>
                <a:cubicBezTo>
                  <a:pt x="15284" y="6676"/>
                  <a:pt x="15290" y="6676"/>
                  <a:pt x="15296" y="6676"/>
                </a:cubicBezTo>
                <a:cubicBezTo>
                  <a:pt x="15296" y="6670"/>
                  <a:pt x="15296" y="6670"/>
                  <a:pt x="15296" y="6664"/>
                </a:cubicBezTo>
                <a:cubicBezTo>
                  <a:pt x="15296" y="6658"/>
                  <a:pt x="15302" y="6658"/>
                  <a:pt x="15302" y="6652"/>
                </a:cubicBezTo>
                <a:cubicBezTo>
                  <a:pt x="15308" y="6652"/>
                  <a:pt x="15314" y="6652"/>
                  <a:pt x="15314" y="6652"/>
                </a:cubicBezTo>
                <a:cubicBezTo>
                  <a:pt x="15320" y="6652"/>
                  <a:pt x="15320" y="6658"/>
                  <a:pt x="15326" y="6658"/>
                </a:cubicBezTo>
                <a:cubicBezTo>
                  <a:pt x="15332" y="6664"/>
                  <a:pt x="15332" y="6658"/>
                  <a:pt x="15337" y="6658"/>
                </a:cubicBezTo>
                <a:cubicBezTo>
                  <a:pt x="15349" y="6658"/>
                  <a:pt x="15349" y="6658"/>
                  <a:pt x="15349" y="6658"/>
                </a:cubicBezTo>
                <a:cubicBezTo>
                  <a:pt x="15355" y="6658"/>
                  <a:pt x="15361" y="6652"/>
                  <a:pt x="15367" y="6652"/>
                </a:cubicBezTo>
                <a:cubicBezTo>
                  <a:pt x="15373" y="6652"/>
                  <a:pt x="15379" y="6658"/>
                  <a:pt x="15385" y="6658"/>
                </a:cubicBezTo>
                <a:cubicBezTo>
                  <a:pt x="15391" y="6664"/>
                  <a:pt x="15397" y="6664"/>
                  <a:pt x="15397" y="6664"/>
                </a:cubicBezTo>
                <a:cubicBezTo>
                  <a:pt x="15403" y="6664"/>
                  <a:pt x="15403" y="6670"/>
                  <a:pt x="15409" y="6676"/>
                </a:cubicBezTo>
                <a:cubicBezTo>
                  <a:pt x="15415" y="6682"/>
                  <a:pt x="15421" y="6688"/>
                  <a:pt x="15426" y="6688"/>
                </a:cubicBezTo>
                <a:cubicBezTo>
                  <a:pt x="15438" y="6694"/>
                  <a:pt x="15444" y="6694"/>
                  <a:pt x="15456" y="6694"/>
                </a:cubicBezTo>
                <a:cubicBezTo>
                  <a:pt x="15468" y="6694"/>
                  <a:pt x="15468" y="6694"/>
                  <a:pt x="15468" y="6694"/>
                </a:cubicBezTo>
                <a:cubicBezTo>
                  <a:pt x="15474" y="6694"/>
                  <a:pt x="15474" y="6688"/>
                  <a:pt x="15480" y="6688"/>
                </a:cubicBezTo>
                <a:cubicBezTo>
                  <a:pt x="15474" y="6676"/>
                  <a:pt x="15468" y="6670"/>
                  <a:pt x="15468" y="6664"/>
                </a:cubicBezTo>
                <a:cubicBezTo>
                  <a:pt x="15462" y="6658"/>
                  <a:pt x="15462" y="6652"/>
                  <a:pt x="15456" y="6652"/>
                </a:cubicBezTo>
                <a:cubicBezTo>
                  <a:pt x="15450" y="6652"/>
                  <a:pt x="15450" y="6652"/>
                  <a:pt x="15444" y="6652"/>
                </a:cubicBezTo>
                <a:cubicBezTo>
                  <a:pt x="15432" y="6647"/>
                  <a:pt x="15426" y="6641"/>
                  <a:pt x="15426" y="6629"/>
                </a:cubicBezTo>
                <a:cubicBezTo>
                  <a:pt x="15337" y="6629"/>
                  <a:pt x="15337" y="6629"/>
                  <a:pt x="15337" y="6629"/>
                </a:cubicBezTo>
                <a:cubicBezTo>
                  <a:pt x="15337" y="6629"/>
                  <a:pt x="15332" y="6623"/>
                  <a:pt x="15337" y="6617"/>
                </a:cubicBezTo>
                <a:cubicBezTo>
                  <a:pt x="15337" y="6611"/>
                  <a:pt x="15337" y="6611"/>
                  <a:pt x="15344" y="6605"/>
                </a:cubicBezTo>
                <a:lnTo>
                  <a:pt x="15349" y="6605"/>
                </a:lnTo>
                <a:cubicBezTo>
                  <a:pt x="15361" y="6599"/>
                  <a:pt x="15367" y="6605"/>
                  <a:pt x="15373" y="6605"/>
                </a:cubicBezTo>
                <a:cubicBezTo>
                  <a:pt x="15385" y="6605"/>
                  <a:pt x="15391" y="6599"/>
                  <a:pt x="15397" y="6593"/>
                </a:cubicBezTo>
                <a:cubicBezTo>
                  <a:pt x="15391" y="6593"/>
                  <a:pt x="15385" y="6593"/>
                  <a:pt x="15373" y="6587"/>
                </a:cubicBezTo>
                <a:cubicBezTo>
                  <a:pt x="15373" y="6587"/>
                  <a:pt x="15367" y="6587"/>
                  <a:pt x="15361" y="6581"/>
                </a:cubicBezTo>
                <a:cubicBezTo>
                  <a:pt x="15361" y="6581"/>
                  <a:pt x="15355" y="6587"/>
                  <a:pt x="15349" y="6581"/>
                </a:cubicBezTo>
                <a:cubicBezTo>
                  <a:pt x="15344" y="6581"/>
                  <a:pt x="15337" y="6575"/>
                  <a:pt x="15326" y="6575"/>
                </a:cubicBezTo>
                <a:cubicBezTo>
                  <a:pt x="15320" y="6575"/>
                  <a:pt x="15314" y="6581"/>
                  <a:pt x="15302" y="6581"/>
                </a:cubicBezTo>
                <a:cubicBezTo>
                  <a:pt x="15296" y="6581"/>
                  <a:pt x="15296" y="6575"/>
                  <a:pt x="15290" y="6575"/>
                </a:cubicBezTo>
                <a:cubicBezTo>
                  <a:pt x="15278" y="6575"/>
                  <a:pt x="15266" y="6581"/>
                  <a:pt x="15255" y="6575"/>
                </a:cubicBezTo>
                <a:cubicBezTo>
                  <a:pt x="15249" y="6575"/>
                  <a:pt x="15243" y="6569"/>
                  <a:pt x="15231" y="6563"/>
                </a:cubicBezTo>
                <a:cubicBezTo>
                  <a:pt x="15225" y="6563"/>
                  <a:pt x="15219" y="6558"/>
                  <a:pt x="15207" y="6558"/>
                </a:cubicBezTo>
                <a:lnTo>
                  <a:pt x="14917" y="6569"/>
                </a:lnTo>
                <a:close/>
                <a:moveTo>
                  <a:pt x="14739" y="6486"/>
                </a:moveTo>
                <a:lnTo>
                  <a:pt x="14739" y="6486"/>
                </a:lnTo>
                <a:cubicBezTo>
                  <a:pt x="14739" y="6486"/>
                  <a:pt x="14733" y="6492"/>
                  <a:pt x="14733" y="6498"/>
                </a:cubicBezTo>
                <a:lnTo>
                  <a:pt x="14733" y="6504"/>
                </a:lnTo>
                <a:cubicBezTo>
                  <a:pt x="14745" y="6516"/>
                  <a:pt x="14745" y="6516"/>
                  <a:pt x="14745" y="6516"/>
                </a:cubicBezTo>
                <a:cubicBezTo>
                  <a:pt x="14745" y="6504"/>
                  <a:pt x="14745" y="6504"/>
                  <a:pt x="14745" y="6504"/>
                </a:cubicBezTo>
                <a:cubicBezTo>
                  <a:pt x="14745" y="6498"/>
                  <a:pt x="14739" y="6498"/>
                  <a:pt x="14739" y="6498"/>
                </a:cubicBezTo>
                <a:lnTo>
                  <a:pt x="14739" y="6486"/>
                </a:lnTo>
                <a:close/>
                <a:moveTo>
                  <a:pt x="15148" y="6095"/>
                </a:moveTo>
                <a:lnTo>
                  <a:pt x="15148" y="6095"/>
                </a:lnTo>
                <a:cubicBezTo>
                  <a:pt x="15136" y="6095"/>
                  <a:pt x="15136" y="6095"/>
                  <a:pt x="15136" y="6095"/>
                </a:cubicBezTo>
                <a:cubicBezTo>
                  <a:pt x="15130" y="6095"/>
                  <a:pt x="15130" y="6095"/>
                  <a:pt x="15124" y="6101"/>
                </a:cubicBezTo>
                <a:cubicBezTo>
                  <a:pt x="15124" y="6119"/>
                  <a:pt x="15124" y="6131"/>
                  <a:pt x="15118" y="6142"/>
                </a:cubicBezTo>
                <a:cubicBezTo>
                  <a:pt x="15118" y="6149"/>
                  <a:pt x="15106" y="6149"/>
                  <a:pt x="15106" y="6154"/>
                </a:cubicBezTo>
                <a:cubicBezTo>
                  <a:pt x="15106" y="6154"/>
                  <a:pt x="15106" y="6160"/>
                  <a:pt x="15106" y="6166"/>
                </a:cubicBezTo>
                <a:cubicBezTo>
                  <a:pt x="15100" y="6172"/>
                  <a:pt x="15106" y="6178"/>
                  <a:pt x="15106" y="6190"/>
                </a:cubicBezTo>
                <a:cubicBezTo>
                  <a:pt x="15106" y="6202"/>
                  <a:pt x="15100" y="6208"/>
                  <a:pt x="15106" y="6214"/>
                </a:cubicBezTo>
                <a:cubicBezTo>
                  <a:pt x="15106" y="6220"/>
                  <a:pt x="15106" y="6226"/>
                  <a:pt x="15106" y="6226"/>
                </a:cubicBezTo>
                <a:cubicBezTo>
                  <a:pt x="15112" y="6231"/>
                  <a:pt x="15112" y="6231"/>
                  <a:pt x="15118" y="6237"/>
                </a:cubicBezTo>
                <a:cubicBezTo>
                  <a:pt x="15124" y="6243"/>
                  <a:pt x="15136" y="6243"/>
                  <a:pt x="15142" y="6249"/>
                </a:cubicBezTo>
                <a:cubicBezTo>
                  <a:pt x="15148" y="6249"/>
                  <a:pt x="15148" y="6255"/>
                  <a:pt x="15148" y="6261"/>
                </a:cubicBezTo>
                <a:cubicBezTo>
                  <a:pt x="15154" y="6261"/>
                  <a:pt x="15160" y="6261"/>
                  <a:pt x="15160" y="6267"/>
                </a:cubicBezTo>
                <a:cubicBezTo>
                  <a:pt x="15166" y="6273"/>
                  <a:pt x="15160" y="6279"/>
                  <a:pt x="15160" y="6285"/>
                </a:cubicBezTo>
                <a:cubicBezTo>
                  <a:pt x="15160" y="6285"/>
                  <a:pt x="15160" y="6285"/>
                  <a:pt x="15160" y="6291"/>
                </a:cubicBezTo>
                <a:cubicBezTo>
                  <a:pt x="15160" y="6303"/>
                  <a:pt x="15160" y="6303"/>
                  <a:pt x="15160" y="6303"/>
                </a:cubicBezTo>
                <a:cubicBezTo>
                  <a:pt x="15160" y="6309"/>
                  <a:pt x="15154" y="6309"/>
                  <a:pt x="15154" y="6320"/>
                </a:cubicBezTo>
                <a:cubicBezTo>
                  <a:pt x="15154" y="6326"/>
                  <a:pt x="15160" y="6332"/>
                  <a:pt x="15160" y="6338"/>
                </a:cubicBezTo>
                <a:lnTo>
                  <a:pt x="15160" y="6344"/>
                </a:lnTo>
                <a:cubicBezTo>
                  <a:pt x="15166" y="6350"/>
                  <a:pt x="15166" y="6356"/>
                  <a:pt x="15171" y="6356"/>
                </a:cubicBezTo>
                <a:cubicBezTo>
                  <a:pt x="15171" y="6362"/>
                  <a:pt x="15178" y="6362"/>
                  <a:pt x="15183" y="6362"/>
                </a:cubicBezTo>
                <a:cubicBezTo>
                  <a:pt x="15189" y="6368"/>
                  <a:pt x="15195" y="6368"/>
                  <a:pt x="15201" y="6368"/>
                </a:cubicBezTo>
                <a:cubicBezTo>
                  <a:pt x="15213" y="6368"/>
                  <a:pt x="15219" y="6368"/>
                  <a:pt x="15231" y="6368"/>
                </a:cubicBezTo>
                <a:cubicBezTo>
                  <a:pt x="15231" y="6368"/>
                  <a:pt x="15237" y="6368"/>
                  <a:pt x="15243" y="6368"/>
                </a:cubicBezTo>
                <a:cubicBezTo>
                  <a:pt x="15243" y="6374"/>
                  <a:pt x="15243" y="6380"/>
                  <a:pt x="15243" y="6380"/>
                </a:cubicBezTo>
                <a:cubicBezTo>
                  <a:pt x="15249" y="6386"/>
                  <a:pt x="15255" y="6397"/>
                  <a:pt x="15266" y="6397"/>
                </a:cubicBezTo>
                <a:cubicBezTo>
                  <a:pt x="15272" y="6397"/>
                  <a:pt x="15278" y="6397"/>
                  <a:pt x="15284" y="6397"/>
                </a:cubicBezTo>
                <a:cubicBezTo>
                  <a:pt x="15296" y="6397"/>
                  <a:pt x="15302" y="6397"/>
                  <a:pt x="15308" y="6397"/>
                </a:cubicBezTo>
                <a:cubicBezTo>
                  <a:pt x="15320" y="6397"/>
                  <a:pt x="15326" y="6386"/>
                  <a:pt x="15337" y="6386"/>
                </a:cubicBezTo>
                <a:cubicBezTo>
                  <a:pt x="15344" y="6386"/>
                  <a:pt x="15349" y="6386"/>
                  <a:pt x="15355" y="6386"/>
                </a:cubicBezTo>
                <a:cubicBezTo>
                  <a:pt x="15361" y="6392"/>
                  <a:pt x="15361" y="6392"/>
                  <a:pt x="15367" y="6397"/>
                </a:cubicBezTo>
                <a:cubicBezTo>
                  <a:pt x="15373" y="6397"/>
                  <a:pt x="15367" y="6409"/>
                  <a:pt x="15373" y="6409"/>
                </a:cubicBezTo>
                <a:cubicBezTo>
                  <a:pt x="15385" y="6409"/>
                  <a:pt x="15385" y="6397"/>
                  <a:pt x="15391" y="6397"/>
                </a:cubicBezTo>
                <a:cubicBezTo>
                  <a:pt x="15403" y="6397"/>
                  <a:pt x="15415" y="6409"/>
                  <a:pt x="15421" y="6415"/>
                </a:cubicBezTo>
                <a:cubicBezTo>
                  <a:pt x="15426" y="6421"/>
                  <a:pt x="15426" y="6427"/>
                  <a:pt x="15432" y="6427"/>
                </a:cubicBezTo>
                <a:cubicBezTo>
                  <a:pt x="15438" y="6427"/>
                  <a:pt x="15438" y="6427"/>
                  <a:pt x="15444" y="6427"/>
                </a:cubicBezTo>
                <a:cubicBezTo>
                  <a:pt x="15450" y="6433"/>
                  <a:pt x="15456" y="6427"/>
                  <a:pt x="15462" y="6427"/>
                </a:cubicBezTo>
                <a:cubicBezTo>
                  <a:pt x="15480" y="6427"/>
                  <a:pt x="15480" y="6427"/>
                  <a:pt x="15480" y="6427"/>
                </a:cubicBezTo>
                <a:cubicBezTo>
                  <a:pt x="15480" y="6427"/>
                  <a:pt x="15480" y="6427"/>
                  <a:pt x="15486" y="6427"/>
                </a:cubicBezTo>
                <a:cubicBezTo>
                  <a:pt x="15486" y="6403"/>
                  <a:pt x="15486" y="6403"/>
                  <a:pt x="15486" y="6403"/>
                </a:cubicBezTo>
                <a:cubicBezTo>
                  <a:pt x="15486" y="6397"/>
                  <a:pt x="15486" y="6397"/>
                  <a:pt x="15486" y="6392"/>
                </a:cubicBezTo>
                <a:cubicBezTo>
                  <a:pt x="15492" y="6392"/>
                  <a:pt x="15492" y="6392"/>
                  <a:pt x="15498" y="6386"/>
                </a:cubicBezTo>
                <a:cubicBezTo>
                  <a:pt x="15504" y="6386"/>
                  <a:pt x="15504" y="6386"/>
                  <a:pt x="15510" y="6380"/>
                </a:cubicBezTo>
                <a:cubicBezTo>
                  <a:pt x="15515" y="6380"/>
                  <a:pt x="15515" y="6374"/>
                  <a:pt x="15515" y="6362"/>
                </a:cubicBezTo>
                <a:cubicBezTo>
                  <a:pt x="15515" y="6356"/>
                  <a:pt x="15515" y="6350"/>
                  <a:pt x="15515" y="6344"/>
                </a:cubicBezTo>
                <a:cubicBezTo>
                  <a:pt x="15515" y="6344"/>
                  <a:pt x="15510" y="6338"/>
                  <a:pt x="15504" y="6338"/>
                </a:cubicBezTo>
                <a:cubicBezTo>
                  <a:pt x="15504" y="6332"/>
                  <a:pt x="15504" y="6326"/>
                  <a:pt x="15504" y="6320"/>
                </a:cubicBezTo>
                <a:cubicBezTo>
                  <a:pt x="15504" y="6315"/>
                  <a:pt x="15510" y="6315"/>
                  <a:pt x="15510" y="6309"/>
                </a:cubicBezTo>
                <a:cubicBezTo>
                  <a:pt x="15510" y="6309"/>
                  <a:pt x="15515" y="6303"/>
                  <a:pt x="15521" y="6303"/>
                </a:cubicBezTo>
                <a:cubicBezTo>
                  <a:pt x="15521" y="6297"/>
                  <a:pt x="15527" y="6291"/>
                  <a:pt x="15527" y="6291"/>
                </a:cubicBezTo>
                <a:cubicBezTo>
                  <a:pt x="15527" y="6285"/>
                  <a:pt x="15533" y="6279"/>
                  <a:pt x="15533" y="6273"/>
                </a:cubicBezTo>
                <a:cubicBezTo>
                  <a:pt x="15539" y="6261"/>
                  <a:pt x="15539" y="6255"/>
                  <a:pt x="15545" y="6243"/>
                </a:cubicBezTo>
                <a:cubicBezTo>
                  <a:pt x="15581" y="6243"/>
                  <a:pt x="15581" y="6243"/>
                  <a:pt x="15581" y="6243"/>
                </a:cubicBezTo>
                <a:cubicBezTo>
                  <a:pt x="15581" y="6184"/>
                  <a:pt x="15581" y="6184"/>
                  <a:pt x="15581" y="6184"/>
                </a:cubicBezTo>
                <a:cubicBezTo>
                  <a:pt x="15592" y="6184"/>
                  <a:pt x="15598" y="6184"/>
                  <a:pt x="15616" y="6184"/>
                </a:cubicBezTo>
                <a:cubicBezTo>
                  <a:pt x="15622" y="6184"/>
                  <a:pt x="15622" y="6178"/>
                  <a:pt x="15628" y="6178"/>
                </a:cubicBezTo>
                <a:cubicBezTo>
                  <a:pt x="15634" y="6178"/>
                  <a:pt x="15640" y="6172"/>
                  <a:pt x="15640" y="6166"/>
                </a:cubicBezTo>
                <a:cubicBezTo>
                  <a:pt x="15640" y="6166"/>
                  <a:pt x="15646" y="6160"/>
                  <a:pt x="15646" y="6154"/>
                </a:cubicBezTo>
                <a:cubicBezTo>
                  <a:pt x="15640" y="6154"/>
                  <a:pt x="15640" y="6142"/>
                  <a:pt x="15640" y="6142"/>
                </a:cubicBezTo>
                <a:cubicBezTo>
                  <a:pt x="15634" y="6142"/>
                  <a:pt x="15628" y="6142"/>
                  <a:pt x="15622" y="6142"/>
                </a:cubicBezTo>
                <a:cubicBezTo>
                  <a:pt x="15622" y="6142"/>
                  <a:pt x="15616" y="6142"/>
                  <a:pt x="15610" y="6142"/>
                </a:cubicBezTo>
                <a:cubicBezTo>
                  <a:pt x="15604" y="6142"/>
                  <a:pt x="15598" y="6142"/>
                  <a:pt x="15587" y="6142"/>
                </a:cubicBezTo>
                <a:cubicBezTo>
                  <a:pt x="15587" y="6137"/>
                  <a:pt x="15581" y="6131"/>
                  <a:pt x="15581" y="6125"/>
                </a:cubicBezTo>
                <a:cubicBezTo>
                  <a:pt x="15581" y="6119"/>
                  <a:pt x="15587" y="6119"/>
                  <a:pt x="15587" y="6113"/>
                </a:cubicBezTo>
                <a:cubicBezTo>
                  <a:pt x="15587" y="6095"/>
                  <a:pt x="15587" y="6095"/>
                  <a:pt x="15587" y="6095"/>
                </a:cubicBezTo>
                <a:cubicBezTo>
                  <a:pt x="15587" y="6089"/>
                  <a:pt x="15592" y="6083"/>
                  <a:pt x="15587" y="6077"/>
                </a:cubicBezTo>
                <a:cubicBezTo>
                  <a:pt x="15587" y="6071"/>
                  <a:pt x="15587" y="6071"/>
                  <a:pt x="15581" y="6065"/>
                </a:cubicBezTo>
                <a:cubicBezTo>
                  <a:pt x="15581" y="6060"/>
                  <a:pt x="15575" y="6054"/>
                  <a:pt x="15575" y="6048"/>
                </a:cubicBezTo>
                <a:cubicBezTo>
                  <a:pt x="15575" y="5988"/>
                  <a:pt x="15575" y="5988"/>
                  <a:pt x="15575" y="5988"/>
                </a:cubicBezTo>
                <a:cubicBezTo>
                  <a:pt x="15587" y="5988"/>
                  <a:pt x="15592" y="5988"/>
                  <a:pt x="15604" y="5988"/>
                </a:cubicBezTo>
                <a:cubicBezTo>
                  <a:pt x="15610" y="5988"/>
                  <a:pt x="15616" y="5988"/>
                  <a:pt x="15616" y="5988"/>
                </a:cubicBezTo>
                <a:cubicBezTo>
                  <a:pt x="15616" y="5983"/>
                  <a:pt x="15616" y="5976"/>
                  <a:pt x="15616" y="5971"/>
                </a:cubicBezTo>
                <a:cubicBezTo>
                  <a:pt x="15616" y="5971"/>
                  <a:pt x="15616" y="5965"/>
                  <a:pt x="15616" y="5959"/>
                </a:cubicBezTo>
                <a:cubicBezTo>
                  <a:pt x="15622" y="5959"/>
                  <a:pt x="15622" y="5953"/>
                  <a:pt x="15628" y="5953"/>
                </a:cubicBezTo>
                <a:cubicBezTo>
                  <a:pt x="15628" y="5947"/>
                  <a:pt x="15634" y="5953"/>
                  <a:pt x="15640" y="5953"/>
                </a:cubicBezTo>
                <a:cubicBezTo>
                  <a:pt x="15640" y="5947"/>
                  <a:pt x="15646" y="5941"/>
                  <a:pt x="15652" y="5941"/>
                </a:cubicBezTo>
                <a:cubicBezTo>
                  <a:pt x="15658" y="5935"/>
                  <a:pt x="15664" y="5935"/>
                  <a:pt x="15670" y="5929"/>
                </a:cubicBezTo>
                <a:cubicBezTo>
                  <a:pt x="15670" y="5923"/>
                  <a:pt x="15670" y="5911"/>
                  <a:pt x="15664" y="5905"/>
                </a:cubicBezTo>
                <a:cubicBezTo>
                  <a:pt x="15658" y="5899"/>
                  <a:pt x="15652" y="5899"/>
                  <a:pt x="15640" y="5899"/>
                </a:cubicBezTo>
                <a:cubicBezTo>
                  <a:pt x="15634" y="5899"/>
                  <a:pt x="15628" y="5899"/>
                  <a:pt x="15616" y="5899"/>
                </a:cubicBezTo>
                <a:cubicBezTo>
                  <a:pt x="15610" y="5899"/>
                  <a:pt x="15610" y="5905"/>
                  <a:pt x="15604" y="5899"/>
                </a:cubicBezTo>
                <a:cubicBezTo>
                  <a:pt x="15598" y="5899"/>
                  <a:pt x="15598" y="5894"/>
                  <a:pt x="15592" y="5894"/>
                </a:cubicBezTo>
                <a:cubicBezTo>
                  <a:pt x="15587" y="5894"/>
                  <a:pt x="15581" y="5894"/>
                  <a:pt x="15581" y="5888"/>
                </a:cubicBezTo>
                <a:cubicBezTo>
                  <a:pt x="15581" y="5882"/>
                  <a:pt x="15581" y="5882"/>
                  <a:pt x="15581" y="5876"/>
                </a:cubicBezTo>
                <a:cubicBezTo>
                  <a:pt x="15581" y="5870"/>
                  <a:pt x="15581" y="5870"/>
                  <a:pt x="15581" y="5864"/>
                </a:cubicBezTo>
                <a:cubicBezTo>
                  <a:pt x="15581" y="5858"/>
                  <a:pt x="15569" y="5858"/>
                  <a:pt x="15569" y="5858"/>
                </a:cubicBezTo>
                <a:cubicBezTo>
                  <a:pt x="15563" y="5846"/>
                  <a:pt x="15563" y="5840"/>
                  <a:pt x="15557" y="5834"/>
                </a:cubicBezTo>
                <a:cubicBezTo>
                  <a:pt x="15557" y="5828"/>
                  <a:pt x="15551" y="5834"/>
                  <a:pt x="15545" y="5828"/>
                </a:cubicBezTo>
                <a:cubicBezTo>
                  <a:pt x="15545" y="5828"/>
                  <a:pt x="15539" y="5828"/>
                  <a:pt x="15533" y="5828"/>
                </a:cubicBezTo>
                <a:cubicBezTo>
                  <a:pt x="15533" y="5828"/>
                  <a:pt x="15533" y="5834"/>
                  <a:pt x="15533" y="5840"/>
                </a:cubicBezTo>
                <a:cubicBezTo>
                  <a:pt x="15527" y="5846"/>
                  <a:pt x="15527" y="5846"/>
                  <a:pt x="15521" y="5852"/>
                </a:cubicBezTo>
                <a:cubicBezTo>
                  <a:pt x="15515" y="5852"/>
                  <a:pt x="15515" y="5858"/>
                  <a:pt x="15510" y="5864"/>
                </a:cubicBezTo>
                <a:cubicBezTo>
                  <a:pt x="15504" y="5864"/>
                  <a:pt x="15498" y="5864"/>
                  <a:pt x="15492" y="5870"/>
                </a:cubicBezTo>
                <a:cubicBezTo>
                  <a:pt x="15486" y="5870"/>
                  <a:pt x="15480" y="5876"/>
                  <a:pt x="15480" y="5882"/>
                </a:cubicBezTo>
                <a:cubicBezTo>
                  <a:pt x="15474" y="5882"/>
                  <a:pt x="15468" y="5888"/>
                  <a:pt x="15468" y="5888"/>
                </a:cubicBezTo>
                <a:cubicBezTo>
                  <a:pt x="15462" y="5894"/>
                  <a:pt x="15462" y="5899"/>
                  <a:pt x="15456" y="5899"/>
                </a:cubicBezTo>
                <a:cubicBezTo>
                  <a:pt x="15456" y="5905"/>
                  <a:pt x="15456" y="5911"/>
                  <a:pt x="15456" y="5911"/>
                </a:cubicBezTo>
                <a:cubicBezTo>
                  <a:pt x="15456" y="5917"/>
                  <a:pt x="15450" y="5923"/>
                  <a:pt x="15450" y="5923"/>
                </a:cubicBezTo>
                <a:cubicBezTo>
                  <a:pt x="15450" y="5929"/>
                  <a:pt x="15444" y="5929"/>
                  <a:pt x="15438" y="5935"/>
                </a:cubicBezTo>
                <a:cubicBezTo>
                  <a:pt x="15432" y="5941"/>
                  <a:pt x="15432" y="5941"/>
                  <a:pt x="15426" y="5947"/>
                </a:cubicBezTo>
                <a:cubicBezTo>
                  <a:pt x="15426" y="5953"/>
                  <a:pt x="15426" y="5959"/>
                  <a:pt x="15421" y="5959"/>
                </a:cubicBezTo>
                <a:cubicBezTo>
                  <a:pt x="15415" y="5959"/>
                  <a:pt x="15415" y="5965"/>
                  <a:pt x="15409" y="5965"/>
                </a:cubicBezTo>
                <a:cubicBezTo>
                  <a:pt x="15397" y="5971"/>
                  <a:pt x="15385" y="5965"/>
                  <a:pt x="15373" y="5971"/>
                </a:cubicBezTo>
                <a:cubicBezTo>
                  <a:pt x="15367" y="5971"/>
                  <a:pt x="15367" y="5976"/>
                  <a:pt x="15361" y="5983"/>
                </a:cubicBezTo>
                <a:cubicBezTo>
                  <a:pt x="15355" y="5983"/>
                  <a:pt x="15355" y="5988"/>
                  <a:pt x="15349" y="5988"/>
                </a:cubicBezTo>
                <a:cubicBezTo>
                  <a:pt x="15344" y="5994"/>
                  <a:pt x="15344" y="6000"/>
                  <a:pt x="15344" y="6006"/>
                </a:cubicBezTo>
                <a:cubicBezTo>
                  <a:pt x="15337" y="6006"/>
                  <a:pt x="15344" y="6012"/>
                  <a:pt x="15337" y="6018"/>
                </a:cubicBezTo>
                <a:cubicBezTo>
                  <a:pt x="15332" y="6018"/>
                  <a:pt x="15332" y="6018"/>
                  <a:pt x="15326" y="6024"/>
                </a:cubicBezTo>
                <a:cubicBezTo>
                  <a:pt x="15320" y="6024"/>
                  <a:pt x="15320" y="6030"/>
                  <a:pt x="15314" y="6030"/>
                </a:cubicBezTo>
                <a:cubicBezTo>
                  <a:pt x="15314" y="6036"/>
                  <a:pt x="15308" y="6036"/>
                  <a:pt x="15302" y="6036"/>
                </a:cubicBezTo>
                <a:cubicBezTo>
                  <a:pt x="15302" y="6042"/>
                  <a:pt x="15302" y="6048"/>
                  <a:pt x="15296" y="6048"/>
                </a:cubicBezTo>
                <a:cubicBezTo>
                  <a:pt x="15290" y="6054"/>
                  <a:pt x="15284" y="6054"/>
                  <a:pt x="15278" y="6054"/>
                </a:cubicBezTo>
                <a:cubicBezTo>
                  <a:pt x="15278" y="6060"/>
                  <a:pt x="15272" y="6060"/>
                  <a:pt x="15272" y="6060"/>
                </a:cubicBezTo>
                <a:cubicBezTo>
                  <a:pt x="15260" y="6060"/>
                  <a:pt x="15255" y="6060"/>
                  <a:pt x="15249" y="6060"/>
                </a:cubicBezTo>
                <a:cubicBezTo>
                  <a:pt x="15249" y="6119"/>
                  <a:pt x="15249" y="6119"/>
                  <a:pt x="15249" y="6119"/>
                </a:cubicBezTo>
                <a:cubicBezTo>
                  <a:pt x="15237" y="6119"/>
                  <a:pt x="15237" y="6113"/>
                  <a:pt x="15225" y="6113"/>
                </a:cubicBezTo>
                <a:cubicBezTo>
                  <a:pt x="15219" y="6119"/>
                  <a:pt x="15219" y="6119"/>
                  <a:pt x="15213" y="6119"/>
                </a:cubicBezTo>
                <a:cubicBezTo>
                  <a:pt x="15207" y="6125"/>
                  <a:pt x="15207" y="6119"/>
                  <a:pt x="15201" y="6119"/>
                </a:cubicBezTo>
                <a:cubicBezTo>
                  <a:pt x="15189" y="6119"/>
                  <a:pt x="15189" y="6125"/>
                  <a:pt x="15183" y="6119"/>
                </a:cubicBezTo>
                <a:cubicBezTo>
                  <a:pt x="15171" y="6119"/>
                  <a:pt x="15166" y="6113"/>
                  <a:pt x="15160" y="6101"/>
                </a:cubicBezTo>
                <a:lnTo>
                  <a:pt x="15148" y="6095"/>
                </a:lnTo>
                <a:close/>
                <a:moveTo>
                  <a:pt x="14543" y="6267"/>
                </a:moveTo>
                <a:lnTo>
                  <a:pt x="14543" y="6267"/>
                </a:lnTo>
                <a:cubicBezTo>
                  <a:pt x="14543" y="6273"/>
                  <a:pt x="14543" y="6279"/>
                  <a:pt x="14543" y="6285"/>
                </a:cubicBezTo>
                <a:cubicBezTo>
                  <a:pt x="14549" y="6297"/>
                  <a:pt x="14555" y="6303"/>
                  <a:pt x="14561" y="6309"/>
                </a:cubicBezTo>
                <a:cubicBezTo>
                  <a:pt x="14567" y="6320"/>
                  <a:pt x="14567" y="6326"/>
                  <a:pt x="14579" y="6332"/>
                </a:cubicBezTo>
                <a:cubicBezTo>
                  <a:pt x="14585" y="6344"/>
                  <a:pt x="14591" y="6350"/>
                  <a:pt x="14596" y="6356"/>
                </a:cubicBezTo>
                <a:cubicBezTo>
                  <a:pt x="14602" y="6362"/>
                  <a:pt x="14602" y="6362"/>
                  <a:pt x="14602" y="6368"/>
                </a:cubicBezTo>
                <a:cubicBezTo>
                  <a:pt x="14608" y="6368"/>
                  <a:pt x="14614" y="6368"/>
                  <a:pt x="14614" y="6368"/>
                </a:cubicBezTo>
                <a:cubicBezTo>
                  <a:pt x="14620" y="6374"/>
                  <a:pt x="14620" y="6380"/>
                  <a:pt x="14626" y="6380"/>
                </a:cubicBezTo>
                <a:cubicBezTo>
                  <a:pt x="14626" y="6386"/>
                  <a:pt x="14626" y="6392"/>
                  <a:pt x="14626" y="6392"/>
                </a:cubicBezTo>
                <a:cubicBezTo>
                  <a:pt x="14632" y="6397"/>
                  <a:pt x="14632" y="6397"/>
                  <a:pt x="14638" y="6403"/>
                </a:cubicBezTo>
                <a:cubicBezTo>
                  <a:pt x="14638" y="6409"/>
                  <a:pt x="14644" y="6403"/>
                  <a:pt x="14650" y="6403"/>
                </a:cubicBezTo>
                <a:cubicBezTo>
                  <a:pt x="14650" y="6356"/>
                  <a:pt x="14650" y="6356"/>
                  <a:pt x="14650" y="6356"/>
                </a:cubicBezTo>
                <a:cubicBezTo>
                  <a:pt x="14644" y="6356"/>
                  <a:pt x="14638" y="6356"/>
                  <a:pt x="14638" y="6350"/>
                </a:cubicBezTo>
                <a:cubicBezTo>
                  <a:pt x="14632" y="6350"/>
                  <a:pt x="14632" y="6344"/>
                  <a:pt x="14626" y="6344"/>
                </a:cubicBezTo>
                <a:cubicBezTo>
                  <a:pt x="14620" y="6338"/>
                  <a:pt x="14614" y="6338"/>
                  <a:pt x="14614" y="6338"/>
                </a:cubicBezTo>
                <a:cubicBezTo>
                  <a:pt x="14608" y="6338"/>
                  <a:pt x="14602" y="6338"/>
                  <a:pt x="14596" y="6338"/>
                </a:cubicBezTo>
                <a:cubicBezTo>
                  <a:pt x="14591" y="6338"/>
                  <a:pt x="14591" y="6332"/>
                  <a:pt x="14585" y="6326"/>
                </a:cubicBezTo>
                <a:cubicBezTo>
                  <a:pt x="14585" y="6320"/>
                  <a:pt x="14579" y="6320"/>
                  <a:pt x="14579" y="6315"/>
                </a:cubicBezTo>
                <a:cubicBezTo>
                  <a:pt x="14579" y="6315"/>
                  <a:pt x="14579" y="6309"/>
                  <a:pt x="14579" y="6303"/>
                </a:cubicBezTo>
                <a:cubicBezTo>
                  <a:pt x="14573" y="6297"/>
                  <a:pt x="14579" y="6291"/>
                  <a:pt x="14579" y="6279"/>
                </a:cubicBezTo>
                <a:cubicBezTo>
                  <a:pt x="14579" y="6273"/>
                  <a:pt x="14579" y="6267"/>
                  <a:pt x="14573" y="6261"/>
                </a:cubicBezTo>
                <a:cubicBezTo>
                  <a:pt x="14567" y="6249"/>
                  <a:pt x="14561" y="6249"/>
                  <a:pt x="14549" y="6249"/>
                </a:cubicBezTo>
                <a:cubicBezTo>
                  <a:pt x="14543" y="6261"/>
                  <a:pt x="14543" y="6261"/>
                  <a:pt x="14543" y="6261"/>
                </a:cubicBezTo>
                <a:cubicBezTo>
                  <a:pt x="14543" y="6261"/>
                  <a:pt x="14543" y="6261"/>
                  <a:pt x="14543" y="6267"/>
                </a:cubicBezTo>
                <a:close/>
                <a:moveTo>
                  <a:pt x="14454" y="6137"/>
                </a:moveTo>
                <a:lnTo>
                  <a:pt x="14454" y="6137"/>
                </a:lnTo>
                <a:cubicBezTo>
                  <a:pt x="14460" y="6149"/>
                  <a:pt x="14466" y="6154"/>
                  <a:pt x="14472" y="6166"/>
                </a:cubicBezTo>
                <a:cubicBezTo>
                  <a:pt x="14478" y="6166"/>
                  <a:pt x="14484" y="6172"/>
                  <a:pt x="14490" y="6178"/>
                </a:cubicBezTo>
                <a:cubicBezTo>
                  <a:pt x="14490" y="6178"/>
                  <a:pt x="14496" y="6178"/>
                  <a:pt x="14502" y="6184"/>
                </a:cubicBezTo>
                <a:cubicBezTo>
                  <a:pt x="14502" y="6190"/>
                  <a:pt x="14507" y="6196"/>
                  <a:pt x="14507" y="6202"/>
                </a:cubicBezTo>
                <a:lnTo>
                  <a:pt x="14507" y="6196"/>
                </a:lnTo>
                <a:cubicBezTo>
                  <a:pt x="14507" y="6184"/>
                  <a:pt x="14507" y="6184"/>
                  <a:pt x="14507" y="6184"/>
                </a:cubicBezTo>
                <a:cubicBezTo>
                  <a:pt x="14507" y="6178"/>
                  <a:pt x="14507" y="6166"/>
                  <a:pt x="14507" y="6160"/>
                </a:cubicBezTo>
                <a:cubicBezTo>
                  <a:pt x="14502" y="6154"/>
                  <a:pt x="14496" y="6154"/>
                  <a:pt x="14496" y="6154"/>
                </a:cubicBezTo>
                <a:cubicBezTo>
                  <a:pt x="14484" y="6142"/>
                  <a:pt x="14484" y="6137"/>
                  <a:pt x="14472" y="6131"/>
                </a:cubicBezTo>
                <a:cubicBezTo>
                  <a:pt x="14472" y="6131"/>
                  <a:pt x="14466" y="6131"/>
                  <a:pt x="14460" y="6125"/>
                </a:cubicBezTo>
                <a:cubicBezTo>
                  <a:pt x="14460" y="6131"/>
                  <a:pt x="14454" y="6131"/>
                  <a:pt x="14454" y="6137"/>
                </a:cubicBezTo>
                <a:cubicBezTo>
                  <a:pt x="14454" y="6142"/>
                  <a:pt x="14454" y="6149"/>
                  <a:pt x="14454" y="6149"/>
                </a:cubicBezTo>
                <a:lnTo>
                  <a:pt x="14454" y="6137"/>
                </a:lnTo>
                <a:close/>
                <a:moveTo>
                  <a:pt x="14413" y="6065"/>
                </a:moveTo>
                <a:lnTo>
                  <a:pt x="14413" y="6065"/>
                </a:lnTo>
                <a:cubicBezTo>
                  <a:pt x="14413" y="6060"/>
                  <a:pt x="14407" y="6060"/>
                  <a:pt x="14407" y="6054"/>
                </a:cubicBezTo>
                <a:cubicBezTo>
                  <a:pt x="14395" y="6042"/>
                  <a:pt x="14395" y="6042"/>
                  <a:pt x="14395" y="6042"/>
                </a:cubicBezTo>
                <a:cubicBezTo>
                  <a:pt x="14395" y="6048"/>
                  <a:pt x="14395" y="6054"/>
                  <a:pt x="14395" y="6060"/>
                </a:cubicBezTo>
                <a:lnTo>
                  <a:pt x="14401" y="6065"/>
                </a:lnTo>
                <a:cubicBezTo>
                  <a:pt x="14401" y="6071"/>
                  <a:pt x="14401" y="6077"/>
                  <a:pt x="14401" y="6077"/>
                </a:cubicBezTo>
                <a:cubicBezTo>
                  <a:pt x="14401" y="6083"/>
                  <a:pt x="14401" y="6089"/>
                  <a:pt x="14407" y="6089"/>
                </a:cubicBezTo>
                <a:cubicBezTo>
                  <a:pt x="14413" y="6095"/>
                  <a:pt x="14419" y="6095"/>
                  <a:pt x="14430" y="6095"/>
                </a:cubicBezTo>
                <a:cubicBezTo>
                  <a:pt x="14430" y="6083"/>
                  <a:pt x="14430" y="6083"/>
                  <a:pt x="14430" y="6083"/>
                </a:cubicBezTo>
                <a:cubicBezTo>
                  <a:pt x="14424" y="6077"/>
                  <a:pt x="14413" y="6071"/>
                  <a:pt x="14413" y="6065"/>
                </a:cubicBezTo>
                <a:close/>
                <a:moveTo>
                  <a:pt x="14430" y="5935"/>
                </a:moveTo>
                <a:lnTo>
                  <a:pt x="14430" y="5935"/>
                </a:lnTo>
                <a:cubicBezTo>
                  <a:pt x="14424" y="5935"/>
                  <a:pt x="14424" y="5935"/>
                  <a:pt x="14419" y="5935"/>
                </a:cubicBezTo>
                <a:cubicBezTo>
                  <a:pt x="14413" y="5929"/>
                  <a:pt x="14413" y="5929"/>
                  <a:pt x="14407" y="5923"/>
                </a:cubicBezTo>
                <a:cubicBezTo>
                  <a:pt x="14407" y="5923"/>
                  <a:pt x="14401" y="5923"/>
                  <a:pt x="14395" y="5923"/>
                </a:cubicBezTo>
                <a:cubicBezTo>
                  <a:pt x="14389" y="5917"/>
                  <a:pt x="14383" y="5905"/>
                  <a:pt x="14371" y="5905"/>
                </a:cubicBezTo>
                <a:cubicBezTo>
                  <a:pt x="14371" y="5905"/>
                  <a:pt x="14365" y="5899"/>
                  <a:pt x="14359" y="5899"/>
                </a:cubicBezTo>
                <a:lnTo>
                  <a:pt x="14353" y="5905"/>
                </a:lnTo>
                <a:cubicBezTo>
                  <a:pt x="14353" y="5911"/>
                  <a:pt x="14347" y="5911"/>
                  <a:pt x="14353" y="5917"/>
                </a:cubicBezTo>
                <a:cubicBezTo>
                  <a:pt x="14353" y="5923"/>
                  <a:pt x="14359" y="5929"/>
                  <a:pt x="14359" y="5941"/>
                </a:cubicBezTo>
                <a:cubicBezTo>
                  <a:pt x="14365" y="5941"/>
                  <a:pt x="14371" y="5947"/>
                  <a:pt x="14371" y="5953"/>
                </a:cubicBezTo>
                <a:cubicBezTo>
                  <a:pt x="14377" y="5953"/>
                  <a:pt x="14383" y="5959"/>
                  <a:pt x="14383" y="5965"/>
                </a:cubicBezTo>
                <a:cubicBezTo>
                  <a:pt x="14389" y="5971"/>
                  <a:pt x="14395" y="5971"/>
                  <a:pt x="14395" y="5976"/>
                </a:cubicBezTo>
                <a:cubicBezTo>
                  <a:pt x="14401" y="5983"/>
                  <a:pt x="14401" y="5983"/>
                  <a:pt x="14407" y="5988"/>
                </a:cubicBezTo>
                <a:cubicBezTo>
                  <a:pt x="14413" y="5994"/>
                  <a:pt x="14424" y="5994"/>
                  <a:pt x="14430" y="5994"/>
                </a:cubicBezTo>
                <a:cubicBezTo>
                  <a:pt x="14436" y="6000"/>
                  <a:pt x="14436" y="6000"/>
                  <a:pt x="14442" y="6006"/>
                </a:cubicBezTo>
                <a:cubicBezTo>
                  <a:pt x="14448" y="6012"/>
                  <a:pt x="14448" y="6012"/>
                  <a:pt x="14448" y="6018"/>
                </a:cubicBezTo>
                <a:cubicBezTo>
                  <a:pt x="14454" y="6024"/>
                  <a:pt x="14460" y="6024"/>
                  <a:pt x="14460" y="6030"/>
                </a:cubicBezTo>
                <a:cubicBezTo>
                  <a:pt x="14466" y="6036"/>
                  <a:pt x="14466" y="6042"/>
                  <a:pt x="14472" y="6054"/>
                </a:cubicBezTo>
                <a:cubicBezTo>
                  <a:pt x="14472" y="6060"/>
                  <a:pt x="14472" y="6065"/>
                  <a:pt x="14478" y="6065"/>
                </a:cubicBezTo>
                <a:cubicBezTo>
                  <a:pt x="14478" y="6071"/>
                  <a:pt x="14478" y="6077"/>
                  <a:pt x="14484" y="6077"/>
                </a:cubicBezTo>
                <a:cubicBezTo>
                  <a:pt x="14484" y="6077"/>
                  <a:pt x="14490" y="6083"/>
                  <a:pt x="14496" y="6083"/>
                </a:cubicBezTo>
                <a:cubicBezTo>
                  <a:pt x="14496" y="6083"/>
                  <a:pt x="14502" y="6083"/>
                  <a:pt x="14507" y="6083"/>
                </a:cubicBezTo>
                <a:lnTo>
                  <a:pt x="14513" y="6083"/>
                </a:lnTo>
                <a:cubicBezTo>
                  <a:pt x="14525" y="6089"/>
                  <a:pt x="14531" y="6095"/>
                  <a:pt x="14531" y="6107"/>
                </a:cubicBezTo>
                <a:cubicBezTo>
                  <a:pt x="14537" y="6113"/>
                  <a:pt x="14543" y="6119"/>
                  <a:pt x="14543" y="6125"/>
                </a:cubicBezTo>
                <a:cubicBezTo>
                  <a:pt x="14543" y="6137"/>
                  <a:pt x="14543" y="6142"/>
                  <a:pt x="14543" y="6149"/>
                </a:cubicBezTo>
                <a:cubicBezTo>
                  <a:pt x="14543" y="6160"/>
                  <a:pt x="14543" y="6160"/>
                  <a:pt x="14543" y="6160"/>
                </a:cubicBezTo>
                <a:cubicBezTo>
                  <a:pt x="14543" y="6166"/>
                  <a:pt x="14549" y="6166"/>
                  <a:pt x="14549" y="6172"/>
                </a:cubicBezTo>
                <a:cubicBezTo>
                  <a:pt x="14555" y="6184"/>
                  <a:pt x="14567" y="6184"/>
                  <a:pt x="14573" y="6190"/>
                </a:cubicBezTo>
                <a:cubicBezTo>
                  <a:pt x="14585" y="6202"/>
                  <a:pt x="14591" y="6208"/>
                  <a:pt x="14596" y="6214"/>
                </a:cubicBezTo>
                <a:cubicBezTo>
                  <a:pt x="14602" y="6214"/>
                  <a:pt x="14602" y="6220"/>
                  <a:pt x="14608" y="6220"/>
                </a:cubicBezTo>
                <a:cubicBezTo>
                  <a:pt x="14614" y="6231"/>
                  <a:pt x="14620" y="6237"/>
                  <a:pt x="14626" y="6243"/>
                </a:cubicBezTo>
                <a:cubicBezTo>
                  <a:pt x="14632" y="6255"/>
                  <a:pt x="14638" y="6255"/>
                  <a:pt x="14644" y="6267"/>
                </a:cubicBezTo>
                <a:cubicBezTo>
                  <a:pt x="14650" y="6273"/>
                  <a:pt x="14656" y="6279"/>
                  <a:pt x="14656" y="6291"/>
                </a:cubicBezTo>
                <a:cubicBezTo>
                  <a:pt x="14656" y="6297"/>
                  <a:pt x="14656" y="6309"/>
                  <a:pt x="14656" y="6315"/>
                </a:cubicBezTo>
                <a:cubicBezTo>
                  <a:pt x="14662" y="6320"/>
                  <a:pt x="14662" y="6320"/>
                  <a:pt x="14662" y="6326"/>
                </a:cubicBezTo>
                <a:cubicBezTo>
                  <a:pt x="14668" y="6338"/>
                  <a:pt x="14673" y="6344"/>
                  <a:pt x="14673" y="6350"/>
                </a:cubicBezTo>
                <a:cubicBezTo>
                  <a:pt x="14679" y="6356"/>
                  <a:pt x="14685" y="6356"/>
                  <a:pt x="14685" y="6362"/>
                </a:cubicBezTo>
                <a:cubicBezTo>
                  <a:pt x="14691" y="6368"/>
                  <a:pt x="14697" y="6368"/>
                  <a:pt x="14697" y="6374"/>
                </a:cubicBezTo>
                <a:cubicBezTo>
                  <a:pt x="14703" y="6380"/>
                  <a:pt x="14709" y="6380"/>
                  <a:pt x="14709" y="6386"/>
                </a:cubicBezTo>
                <a:cubicBezTo>
                  <a:pt x="14715" y="6392"/>
                  <a:pt x="14715" y="6397"/>
                  <a:pt x="14721" y="6397"/>
                </a:cubicBezTo>
                <a:cubicBezTo>
                  <a:pt x="14727" y="6409"/>
                  <a:pt x="14733" y="6409"/>
                  <a:pt x="14745" y="6421"/>
                </a:cubicBezTo>
                <a:cubicBezTo>
                  <a:pt x="14751" y="6427"/>
                  <a:pt x="14757" y="6433"/>
                  <a:pt x="14762" y="6439"/>
                </a:cubicBezTo>
                <a:cubicBezTo>
                  <a:pt x="14768" y="6445"/>
                  <a:pt x="14774" y="6445"/>
                  <a:pt x="14774" y="6451"/>
                </a:cubicBezTo>
                <a:cubicBezTo>
                  <a:pt x="14780" y="6457"/>
                  <a:pt x="14780" y="6463"/>
                  <a:pt x="14780" y="6463"/>
                </a:cubicBezTo>
                <a:cubicBezTo>
                  <a:pt x="14786" y="6475"/>
                  <a:pt x="14798" y="6480"/>
                  <a:pt x="14804" y="6486"/>
                </a:cubicBezTo>
                <a:cubicBezTo>
                  <a:pt x="14816" y="6492"/>
                  <a:pt x="14822" y="6498"/>
                  <a:pt x="14828" y="6504"/>
                </a:cubicBezTo>
                <a:cubicBezTo>
                  <a:pt x="14828" y="6510"/>
                  <a:pt x="14834" y="6510"/>
                  <a:pt x="14839" y="6510"/>
                </a:cubicBezTo>
                <a:cubicBezTo>
                  <a:pt x="14839" y="6516"/>
                  <a:pt x="14839" y="6522"/>
                  <a:pt x="14839" y="6522"/>
                </a:cubicBezTo>
                <a:cubicBezTo>
                  <a:pt x="14846" y="6522"/>
                  <a:pt x="14851" y="6516"/>
                  <a:pt x="14851" y="6516"/>
                </a:cubicBezTo>
                <a:cubicBezTo>
                  <a:pt x="14857" y="6516"/>
                  <a:pt x="14863" y="6516"/>
                  <a:pt x="14863" y="6516"/>
                </a:cubicBezTo>
                <a:cubicBezTo>
                  <a:pt x="14875" y="6516"/>
                  <a:pt x="14881" y="6516"/>
                  <a:pt x="14893" y="6516"/>
                </a:cubicBezTo>
                <a:cubicBezTo>
                  <a:pt x="14899" y="6516"/>
                  <a:pt x="14905" y="6516"/>
                  <a:pt x="14911" y="6516"/>
                </a:cubicBezTo>
                <a:cubicBezTo>
                  <a:pt x="14917" y="6516"/>
                  <a:pt x="14923" y="6510"/>
                  <a:pt x="14923" y="6504"/>
                </a:cubicBezTo>
                <a:cubicBezTo>
                  <a:pt x="14928" y="6498"/>
                  <a:pt x="14934" y="6498"/>
                  <a:pt x="14934" y="6492"/>
                </a:cubicBezTo>
                <a:cubicBezTo>
                  <a:pt x="14934" y="6480"/>
                  <a:pt x="14934" y="6480"/>
                  <a:pt x="14934" y="6480"/>
                </a:cubicBezTo>
                <a:cubicBezTo>
                  <a:pt x="14934" y="6469"/>
                  <a:pt x="14928" y="6463"/>
                  <a:pt x="14934" y="6445"/>
                </a:cubicBezTo>
                <a:cubicBezTo>
                  <a:pt x="14934" y="6445"/>
                  <a:pt x="14934" y="6439"/>
                  <a:pt x="14934" y="6433"/>
                </a:cubicBezTo>
                <a:cubicBezTo>
                  <a:pt x="14934" y="6427"/>
                  <a:pt x="14940" y="6421"/>
                  <a:pt x="14940" y="6415"/>
                </a:cubicBezTo>
                <a:cubicBezTo>
                  <a:pt x="14940" y="6403"/>
                  <a:pt x="14940" y="6403"/>
                  <a:pt x="14940" y="6403"/>
                </a:cubicBezTo>
                <a:cubicBezTo>
                  <a:pt x="14940" y="6397"/>
                  <a:pt x="14940" y="6392"/>
                  <a:pt x="14946" y="6392"/>
                </a:cubicBezTo>
                <a:cubicBezTo>
                  <a:pt x="14946" y="6386"/>
                  <a:pt x="14952" y="6380"/>
                  <a:pt x="14958" y="6380"/>
                </a:cubicBezTo>
                <a:cubicBezTo>
                  <a:pt x="14964" y="6380"/>
                  <a:pt x="14970" y="6380"/>
                  <a:pt x="14976" y="6380"/>
                </a:cubicBezTo>
                <a:cubicBezTo>
                  <a:pt x="14982" y="6380"/>
                  <a:pt x="14982" y="6386"/>
                  <a:pt x="14988" y="6386"/>
                </a:cubicBezTo>
                <a:cubicBezTo>
                  <a:pt x="14994" y="6386"/>
                  <a:pt x="14994" y="6380"/>
                  <a:pt x="15000" y="6380"/>
                </a:cubicBezTo>
                <a:cubicBezTo>
                  <a:pt x="15000" y="6374"/>
                  <a:pt x="15000" y="6368"/>
                  <a:pt x="15000" y="6368"/>
                </a:cubicBezTo>
                <a:cubicBezTo>
                  <a:pt x="15000" y="6362"/>
                  <a:pt x="14994" y="6356"/>
                  <a:pt x="14988" y="6350"/>
                </a:cubicBezTo>
                <a:cubicBezTo>
                  <a:pt x="14988" y="6350"/>
                  <a:pt x="14982" y="6344"/>
                  <a:pt x="14976" y="6344"/>
                </a:cubicBezTo>
                <a:cubicBezTo>
                  <a:pt x="14976" y="6338"/>
                  <a:pt x="14970" y="6344"/>
                  <a:pt x="14964" y="6344"/>
                </a:cubicBezTo>
                <a:cubicBezTo>
                  <a:pt x="14964" y="6338"/>
                  <a:pt x="14958" y="6338"/>
                  <a:pt x="14958" y="6338"/>
                </a:cubicBezTo>
                <a:cubicBezTo>
                  <a:pt x="14958" y="6332"/>
                  <a:pt x="14952" y="6326"/>
                  <a:pt x="14958" y="6326"/>
                </a:cubicBezTo>
                <a:cubicBezTo>
                  <a:pt x="14958" y="6320"/>
                  <a:pt x="14964" y="6315"/>
                  <a:pt x="14964" y="6315"/>
                </a:cubicBezTo>
                <a:cubicBezTo>
                  <a:pt x="14964" y="6309"/>
                  <a:pt x="14964" y="6303"/>
                  <a:pt x="14964" y="6303"/>
                </a:cubicBezTo>
                <a:cubicBezTo>
                  <a:pt x="14958" y="6297"/>
                  <a:pt x="14952" y="6297"/>
                  <a:pt x="14952" y="6297"/>
                </a:cubicBezTo>
                <a:cubicBezTo>
                  <a:pt x="14946" y="6297"/>
                  <a:pt x="14940" y="6291"/>
                  <a:pt x="14940" y="6291"/>
                </a:cubicBezTo>
                <a:cubicBezTo>
                  <a:pt x="14934" y="6291"/>
                  <a:pt x="14928" y="6291"/>
                  <a:pt x="14923" y="6291"/>
                </a:cubicBezTo>
                <a:cubicBezTo>
                  <a:pt x="14917" y="6291"/>
                  <a:pt x="14917" y="6291"/>
                  <a:pt x="14911" y="6291"/>
                </a:cubicBezTo>
                <a:cubicBezTo>
                  <a:pt x="14905" y="6291"/>
                  <a:pt x="14899" y="6291"/>
                  <a:pt x="14899" y="6297"/>
                </a:cubicBezTo>
                <a:cubicBezTo>
                  <a:pt x="14893" y="6297"/>
                  <a:pt x="14899" y="6303"/>
                  <a:pt x="14893" y="6309"/>
                </a:cubicBezTo>
                <a:cubicBezTo>
                  <a:pt x="14893" y="6309"/>
                  <a:pt x="14893" y="6315"/>
                  <a:pt x="14893" y="6320"/>
                </a:cubicBezTo>
                <a:cubicBezTo>
                  <a:pt x="14863" y="6320"/>
                  <a:pt x="14863" y="6320"/>
                  <a:pt x="14863" y="6320"/>
                </a:cubicBezTo>
                <a:cubicBezTo>
                  <a:pt x="14863" y="6309"/>
                  <a:pt x="14857" y="6303"/>
                  <a:pt x="14857" y="6297"/>
                </a:cubicBezTo>
                <a:cubicBezTo>
                  <a:pt x="14857" y="6285"/>
                  <a:pt x="14863" y="6279"/>
                  <a:pt x="14863" y="6273"/>
                </a:cubicBezTo>
                <a:cubicBezTo>
                  <a:pt x="14857" y="6273"/>
                  <a:pt x="14857" y="6267"/>
                  <a:pt x="14851" y="6267"/>
                </a:cubicBezTo>
                <a:cubicBezTo>
                  <a:pt x="14839" y="6267"/>
                  <a:pt x="14839" y="6267"/>
                  <a:pt x="14839" y="6267"/>
                </a:cubicBezTo>
                <a:cubicBezTo>
                  <a:pt x="14834" y="6261"/>
                  <a:pt x="14828" y="6267"/>
                  <a:pt x="14816" y="6267"/>
                </a:cubicBezTo>
                <a:cubicBezTo>
                  <a:pt x="14810" y="6261"/>
                  <a:pt x="14810" y="6255"/>
                  <a:pt x="14804" y="6255"/>
                </a:cubicBezTo>
                <a:cubicBezTo>
                  <a:pt x="14798" y="6255"/>
                  <a:pt x="14798" y="6249"/>
                  <a:pt x="14792" y="6249"/>
                </a:cubicBezTo>
                <a:cubicBezTo>
                  <a:pt x="14786" y="6243"/>
                  <a:pt x="14780" y="6243"/>
                  <a:pt x="14780" y="6243"/>
                </a:cubicBezTo>
                <a:cubicBezTo>
                  <a:pt x="14774" y="6237"/>
                  <a:pt x="14774" y="6231"/>
                  <a:pt x="14774" y="6226"/>
                </a:cubicBezTo>
                <a:cubicBezTo>
                  <a:pt x="14774" y="6172"/>
                  <a:pt x="14774" y="6172"/>
                  <a:pt x="14774" y="6172"/>
                </a:cubicBezTo>
                <a:cubicBezTo>
                  <a:pt x="14762" y="6172"/>
                  <a:pt x="14757" y="6172"/>
                  <a:pt x="14745" y="6172"/>
                </a:cubicBezTo>
                <a:cubicBezTo>
                  <a:pt x="14739" y="6172"/>
                  <a:pt x="14739" y="6172"/>
                  <a:pt x="14733" y="6172"/>
                </a:cubicBezTo>
                <a:cubicBezTo>
                  <a:pt x="14727" y="6166"/>
                  <a:pt x="14727" y="6160"/>
                  <a:pt x="14721" y="6160"/>
                </a:cubicBezTo>
                <a:cubicBezTo>
                  <a:pt x="14721" y="6154"/>
                  <a:pt x="14715" y="6154"/>
                  <a:pt x="14709" y="6149"/>
                </a:cubicBezTo>
                <a:cubicBezTo>
                  <a:pt x="14709" y="6149"/>
                  <a:pt x="14709" y="6142"/>
                  <a:pt x="14709" y="6137"/>
                </a:cubicBezTo>
                <a:cubicBezTo>
                  <a:pt x="14703" y="6137"/>
                  <a:pt x="14703" y="6131"/>
                  <a:pt x="14703" y="6125"/>
                </a:cubicBezTo>
                <a:cubicBezTo>
                  <a:pt x="14703" y="6125"/>
                  <a:pt x="14703" y="6119"/>
                  <a:pt x="14703" y="6113"/>
                </a:cubicBezTo>
                <a:lnTo>
                  <a:pt x="14703" y="6107"/>
                </a:lnTo>
                <a:cubicBezTo>
                  <a:pt x="14703" y="6101"/>
                  <a:pt x="14697" y="6095"/>
                  <a:pt x="14691" y="6095"/>
                </a:cubicBezTo>
                <a:cubicBezTo>
                  <a:pt x="14691" y="6095"/>
                  <a:pt x="14685" y="6101"/>
                  <a:pt x="14679" y="6101"/>
                </a:cubicBezTo>
                <a:cubicBezTo>
                  <a:pt x="14668" y="6101"/>
                  <a:pt x="14668" y="6101"/>
                  <a:pt x="14668" y="6101"/>
                </a:cubicBezTo>
                <a:cubicBezTo>
                  <a:pt x="14662" y="6101"/>
                  <a:pt x="14656" y="6095"/>
                  <a:pt x="14650" y="6095"/>
                </a:cubicBezTo>
                <a:cubicBezTo>
                  <a:pt x="14644" y="6095"/>
                  <a:pt x="14638" y="6089"/>
                  <a:pt x="14632" y="6089"/>
                </a:cubicBezTo>
                <a:cubicBezTo>
                  <a:pt x="14626" y="6083"/>
                  <a:pt x="14626" y="6083"/>
                  <a:pt x="14620" y="6077"/>
                </a:cubicBezTo>
                <a:cubicBezTo>
                  <a:pt x="14620" y="6071"/>
                  <a:pt x="14620" y="6065"/>
                  <a:pt x="14620" y="6065"/>
                </a:cubicBezTo>
                <a:cubicBezTo>
                  <a:pt x="14614" y="6060"/>
                  <a:pt x="14608" y="6065"/>
                  <a:pt x="14608" y="6060"/>
                </a:cubicBezTo>
                <a:cubicBezTo>
                  <a:pt x="14602" y="6060"/>
                  <a:pt x="14602" y="6054"/>
                  <a:pt x="14596" y="6048"/>
                </a:cubicBezTo>
                <a:cubicBezTo>
                  <a:pt x="14596" y="6048"/>
                  <a:pt x="14596" y="6042"/>
                  <a:pt x="14591" y="6036"/>
                </a:cubicBezTo>
                <a:cubicBezTo>
                  <a:pt x="14585" y="6036"/>
                  <a:pt x="14585" y="6036"/>
                  <a:pt x="14579" y="6030"/>
                </a:cubicBezTo>
                <a:cubicBezTo>
                  <a:pt x="14573" y="6024"/>
                  <a:pt x="14573" y="6024"/>
                  <a:pt x="14567" y="6018"/>
                </a:cubicBezTo>
                <a:cubicBezTo>
                  <a:pt x="14561" y="6018"/>
                  <a:pt x="14555" y="6012"/>
                  <a:pt x="14555" y="6012"/>
                </a:cubicBezTo>
                <a:cubicBezTo>
                  <a:pt x="14549" y="6006"/>
                  <a:pt x="14549" y="6000"/>
                  <a:pt x="14549" y="6000"/>
                </a:cubicBezTo>
                <a:cubicBezTo>
                  <a:pt x="14543" y="5994"/>
                  <a:pt x="14531" y="5994"/>
                  <a:pt x="14525" y="5988"/>
                </a:cubicBezTo>
                <a:cubicBezTo>
                  <a:pt x="14519" y="5988"/>
                  <a:pt x="14513" y="5988"/>
                  <a:pt x="14513" y="5988"/>
                </a:cubicBezTo>
                <a:cubicBezTo>
                  <a:pt x="14513" y="5983"/>
                  <a:pt x="14513" y="5983"/>
                  <a:pt x="14507" y="5976"/>
                </a:cubicBezTo>
                <a:cubicBezTo>
                  <a:pt x="14507" y="5971"/>
                  <a:pt x="14513" y="5971"/>
                  <a:pt x="14507" y="5965"/>
                </a:cubicBezTo>
                <a:cubicBezTo>
                  <a:pt x="14507" y="5959"/>
                  <a:pt x="14502" y="5965"/>
                  <a:pt x="14502" y="5959"/>
                </a:cubicBezTo>
                <a:cubicBezTo>
                  <a:pt x="14496" y="5959"/>
                  <a:pt x="14490" y="5953"/>
                  <a:pt x="14490" y="5947"/>
                </a:cubicBezTo>
                <a:cubicBezTo>
                  <a:pt x="14484" y="5941"/>
                  <a:pt x="14478" y="5935"/>
                  <a:pt x="14472" y="5923"/>
                </a:cubicBezTo>
                <a:cubicBezTo>
                  <a:pt x="14460" y="5923"/>
                  <a:pt x="14442" y="5935"/>
                  <a:pt x="14430" y="5935"/>
                </a:cubicBezTo>
                <a:close/>
                <a:moveTo>
                  <a:pt x="15907" y="5733"/>
                </a:moveTo>
                <a:lnTo>
                  <a:pt x="15907" y="5733"/>
                </a:lnTo>
                <a:cubicBezTo>
                  <a:pt x="15895" y="5739"/>
                  <a:pt x="15889" y="5733"/>
                  <a:pt x="15883" y="5739"/>
                </a:cubicBezTo>
                <a:cubicBezTo>
                  <a:pt x="15877" y="5739"/>
                  <a:pt x="15877" y="5739"/>
                  <a:pt x="15871" y="5739"/>
                </a:cubicBezTo>
                <a:cubicBezTo>
                  <a:pt x="15871" y="5745"/>
                  <a:pt x="15877" y="5751"/>
                  <a:pt x="15871" y="5751"/>
                </a:cubicBezTo>
                <a:cubicBezTo>
                  <a:pt x="15871" y="5757"/>
                  <a:pt x="15865" y="5757"/>
                  <a:pt x="15859" y="5757"/>
                </a:cubicBezTo>
                <a:cubicBezTo>
                  <a:pt x="15859" y="5763"/>
                  <a:pt x="15853" y="5757"/>
                  <a:pt x="15847" y="5757"/>
                </a:cubicBezTo>
                <a:cubicBezTo>
                  <a:pt x="15847" y="5757"/>
                  <a:pt x="15842" y="5757"/>
                  <a:pt x="15836" y="5757"/>
                </a:cubicBezTo>
                <a:cubicBezTo>
                  <a:pt x="15836" y="5763"/>
                  <a:pt x="15830" y="5763"/>
                  <a:pt x="15824" y="5763"/>
                </a:cubicBezTo>
                <a:cubicBezTo>
                  <a:pt x="15824" y="5769"/>
                  <a:pt x="15824" y="5769"/>
                  <a:pt x="15818" y="5775"/>
                </a:cubicBezTo>
                <a:cubicBezTo>
                  <a:pt x="15818" y="5781"/>
                  <a:pt x="15812" y="5781"/>
                  <a:pt x="15812" y="5787"/>
                </a:cubicBezTo>
                <a:cubicBezTo>
                  <a:pt x="15812" y="5846"/>
                  <a:pt x="15812" y="5846"/>
                  <a:pt x="15812" y="5846"/>
                </a:cubicBezTo>
                <a:cubicBezTo>
                  <a:pt x="15824" y="5852"/>
                  <a:pt x="15824" y="5852"/>
                  <a:pt x="15824" y="5852"/>
                </a:cubicBezTo>
                <a:cubicBezTo>
                  <a:pt x="15824" y="5846"/>
                  <a:pt x="15830" y="5846"/>
                  <a:pt x="15830" y="5840"/>
                </a:cubicBezTo>
                <a:cubicBezTo>
                  <a:pt x="15830" y="5828"/>
                  <a:pt x="15830" y="5828"/>
                  <a:pt x="15830" y="5828"/>
                </a:cubicBezTo>
                <a:cubicBezTo>
                  <a:pt x="15830" y="5817"/>
                  <a:pt x="15830" y="5817"/>
                  <a:pt x="15830" y="5817"/>
                </a:cubicBezTo>
                <a:cubicBezTo>
                  <a:pt x="15830" y="5817"/>
                  <a:pt x="15830" y="5810"/>
                  <a:pt x="15830" y="5805"/>
                </a:cubicBezTo>
                <a:cubicBezTo>
                  <a:pt x="15836" y="5805"/>
                  <a:pt x="15842" y="5805"/>
                  <a:pt x="15842" y="5805"/>
                </a:cubicBezTo>
                <a:cubicBezTo>
                  <a:pt x="15847" y="5805"/>
                  <a:pt x="15847" y="5799"/>
                  <a:pt x="15853" y="5799"/>
                </a:cubicBezTo>
                <a:cubicBezTo>
                  <a:pt x="15865" y="5793"/>
                  <a:pt x="15871" y="5793"/>
                  <a:pt x="15877" y="5793"/>
                </a:cubicBezTo>
                <a:cubicBezTo>
                  <a:pt x="15895" y="5793"/>
                  <a:pt x="15901" y="5793"/>
                  <a:pt x="15913" y="5799"/>
                </a:cubicBezTo>
                <a:cubicBezTo>
                  <a:pt x="15913" y="5817"/>
                  <a:pt x="15913" y="5817"/>
                  <a:pt x="15913" y="5817"/>
                </a:cubicBezTo>
                <a:cubicBezTo>
                  <a:pt x="15913" y="5828"/>
                  <a:pt x="15913" y="5834"/>
                  <a:pt x="15913" y="5840"/>
                </a:cubicBezTo>
                <a:cubicBezTo>
                  <a:pt x="15919" y="5846"/>
                  <a:pt x="15919" y="5852"/>
                  <a:pt x="15919" y="5852"/>
                </a:cubicBezTo>
                <a:cubicBezTo>
                  <a:pt x="15925" y="5858"/>
                  <a:pt x="15930" y="5858"/>
                  <a:pt x="15930" y="5858"/>
                </a:cubicBezTo>
                <a:cubicBezTo>
                  <a:pt x="15936" y="5858"/>
                  <a:pt x="15942" y="5858"/>
                  <a:pt x="15942" y="5858"/>
                </a:cubicBezTo>
                <a:cubicBezTo>
                  <a:pt x="15948" y="5858"/>
                  <a:pt x="15948" y="5864"/>
                  <a:pt x="15954" y="5870"/>
                </a:cubicBezTo>
                <a:cubicBezTo>
                  <a:pt x="15960" y="5870"/>
                  <a:pt x="15966" y="5876"/>
                  <a:pt x="15966" y="5876"/>
                </a:cubicBezTo>
                <a:cubicBezTo>
                  <a:pt x="15972" y="5876"/>
                  <a:pt x="15978" y="5870"/>
                  <a:pt x="15984" y="5876"/>
                </a:cubicBezTo>
                <a:cubicBezTo>
                  <a:pt x="15984" y="5882"/>
                  <a:pt x="15990" y="5882"/>
                  <a:pt x="15990" y="5888"/>
                </a:cubicBezTo>
                <a:cubicBezTo>
                  <a:pt x="15996" y="5888"/>
                  <a:pt x="15990" y="5894"/>
                  <a:pt x="15990" y="5899"/>
                </a:cubicBezTo>
                <a:cubicBezTo>
                  <a:pt x="15996" y="5899"/>
                  <a:pt x="16002" y="5899"/>
                  <a:pt x="16002" y="5899"/>
                </a:cubicBezTo>
                <a:cubicBezTo>
                  <a:pt x="16008" y="5899"/>
                  <a:pt x="16008" y="5905"/>
                  <a:pt x="16014" y="5905"/>
                </a:cubicBezTo>
                <a:cubicBezTo>
                  <a:pt x="16025" y="5905"/>
                  <a:pt x="16025" y="5905"/>
                  <a:pt x="16025" y="5905"/>
                </a:cubicBezTo>
                <a:cubicBezTo>
                  <a:pt x="16025" y="5882"/>
                  <a:pt x="16025" y="5882"/>
                  <a:pt x="16025" y="5882"/>
                </a:cubicBezTo>
                <a:cubicBezTo>
                  <a:pt x="16025" y="5876"/>
                  <a:pt x="16025" y="5876"/>
                  <a:pt x="16025" y="5870"/>
                </a:cubicBezTo>
                <a:cubicBezTo>
                  <a:pt x="16019" y="5864"/>
                  <a:pt x="16014" y="5870"/>
                  <a:pt x="16014" y="5864"/>
                </a:cubicBezTo>
                <a:cubicBezTo>
                  <a:pt x="16008" y="5864"/>
                  <a:pt x="16014" y="5858"/>
                  <a:pt x="16014" y="5852"/>
                </a:cubicBezTo>
                <a:cubicBezTo>
                  <a:pt x="16008" y="5846"/>
                  <a:pt x="16008" y="5840"/>
                  <a:pt x="16008" y="5828"/>
                </a:cubicBezTo>
                <a:cubicBezTo>
                  <a:pt x="16014" y="5828"/>
                  <a:pt x="16014" y="5822"/>
                  <a:pt x="16019" y="5822"/>
                </a:cubicBezTo>
                <a:cubicBezTo>
                  <a:pt x="16025" y="5822"/>
                  <a:pt x="16025" y="5828"/>
                  <a:pt x="16031" y="5828"/>
                </a:cubicBezTo>
                <a:cubicBezTo>
                  <a:pt x="16037" y="5828"/>
                  <a:pt x="16037" y="5828"/>
                  <a:pt x="16043" y="5828"/>
                </a:cubicBezTo>
                <a:cubicBezTo>
                  <a:pt x="16049" y="5828"/>
                  <a:pt x="16049" y="5828"/>
                  <a:pt x="16055" y="5828"/>
                </a:cubicBezTo>
                <a:cubicBezTo>
                  <a:pt x="16061" y="5817"/>
                  <a:pt x="16061" y="5817"/>
                  <a:pt x="16061" y="5817"/>
                </a:cubicBezTo>
                <a:cubicBezTo>
                  <a:pt x="16049" y="5799"/>
                  <a:pt x="16049" y="5799"/>
                  <a:pt x="16049" y="5799"/>
                </a:cubicBezTo>
                <a:cubicBezTo>
                  <a:pt x="16049" y="5710"/>
                  <a:pt x="16049" y="5710"/>
                  <a:pt x="16049" y="5710"/>
                </a:cubicBezTo>
                <a:cubicBezTo>
                  <a:pt x="16049" y="5704"/>
                  <a:pt x="16049" y="5704"/>
                  <a:pt x="16049" y="5698"/>
                </a:cubicBezTo>
                <a:cubicBezTo>
                  <a:pt x="16049" y="5692"/>
                  <a:pt x="16043" y="5692"/>
                  <a:pt x="16043" y="5686"/>
                </a:cubicBezTo>
                <a:cubicBezTo>
                  <a:pt x="16037" y="5680"/>
                  <a:pt x="16031" y="5674"/>
                  <a:pt x="16025" y="5674"/>
                </a:cubicBezTo>
                <a:cubicBezTo>
                  <a:pt x="16019" y="5674"/>
                  <a:pt x="16014" y="5680"/>
                  <a:pt x="16014" y="5686"/>
                </a:cubicBezTo>
                <a:cubicBezTo>
                  <a:pt x="16008" y="5698"/>
                  <a:pt x="16008" y="5698"/>
                  <a:pt x="16008" y="5698"/>
                </a:cubicBezTo>
                <a:cubicBezTo>
                  <a:pt x="16008" y="5698"/>
                  <a:pt x="16008" y="5704"/>
                  <a:pt x="16002" y="5710"/>
                </a:cubicBezTo>
                <a:cubicBezTo>
                  <a:pt x="15996" y="5716"/>
                  <a:pt x="15990" y="5716"/>
                  <a:pt x="15978" y="5722"/>
                </a:cubicBezTo>
                <a:cubicBezTo>
                  <a:pt x="15978" y="5722"/>
                  <a:pt x="15972" y="5716"/>
                  <a:pt x="15966" y="5716"/>
                </a:cubicBezTo>
                <a:cubicBezTo>
                  <a:pt x="15966" y="5716"/>
                  <a:pt x="15960" y="5722"/>
                  <a:pt x="15960" y="5728"/>
                </a:cubicBezTo>
                <a:cubicBezTo>
                  <a:pt x="15954" y="5728"/>
                  <a:pt x="15948" y="5733"/>
                  <a:pt x="15948" y="5733"/>
                </a:cubicBezTo>
                <a:cubicBezTo>
                  <a:pt x="15942" y="5739"/>
                  <a:pt x="15948" y="5745"/>
                  <a:pt x="15942" y="5745"/>
                </a:cubicBezTo>
                <a:cubicBezTo>
                  <a:pt x="15936" y="5751"/>
                  <a:pt x="15930" y="5751"/>
                  <a:pt x="15919" y="5751"/>
                </a:cubicBezTo>
                <a:cubicBezTo>
                  <a:pt x="15919" y="5751"/>
                  <a:pt x="15913" y="5751"/>
                  <a:pt x="15907" y="5751"/>
                </a:cubicBezTo>
                <a:cubicBezTo>
                  <a:pt x="15907" y="5751"/>
                  <a:pt x="15913" y="5739"/>
                  <a:pt x="15907" y="5733"/>
                </a:cubicBezTo>
                <a:close/>
                <a:moveTo>
                  <a:pt x="15741" y="5473"/>
                </a:moveTo>
                <a:lnTo>
                  <a:pt x="15741" y="5473"/>
                </a:lnTo>
                <a:cubicBezTo>
                  <a:pt x="15735" y="5478"/>
                  <a:pt x="15735" y="5478"/>
                  <a:pt x="15735" y="5490"/>
                </a:cubicBezTo>
                <a:cubicBezTo>
                  <a:pt x="15735" y="5496"/>
                  <a:pt x="15741" y="5502"/>
                  <a:pt x="15741" y="5508"/>
                </a:cubicBezTo>
                <a:cubicBezTo>
                  <a:pt x="15747" y="5514"/>
                  <a:pt x="15753" y="5514"/>
                  <a:pt x="15753" y="5514"/>
                </a:cubicBezTo>
                <a:cubicBezTo>
                  <a:pt x="15759" y="5520"/>
                  <a:pt x="15764" y="5514"/>
                  <a:pt x="15764" y="5514"/>
                </a:cubicBezTo>
                <a:cubicBezTo>
                  <a:pt x="15776" y="5520"/>
                  <a:pt x="15776" y="5514"/>
                  <a:pt x="15788" y="5514"/>
                </a:cubicBezTo>
                <a:cubicBezTo>
                  <a:pt x="15788" y="5532"/>
                  <a:pt x="15782" y="5538"/>
                  <a:pt x="15788" y="5550"/>
                </a:cubicBezTo>
                <a:cubicBezTo>
                  <a:pt x="15788" y="5556"/>
                  <a:pt x="15794" y="5556"/>
                  <a:pt x="15794" y="5562"/>
                </a:cubicBezTo>
                <a:cubicBezTo>
                  <a:pt x="15794" y="5573"/>
                  <a:pt x="15800" y="5579"/>
                  <a:pt x="15800" y="5591"/>
                </a:cubicBezTo>
                <a:cubicBezTo>
                  <a:pt x="15800" y="5597"/>
                  <a:pt x="15794" y="5603"/>
                  <a:pt x="15794" y="5609"/>
                </a:cubicBezTo>
                <a:cubicBezTo>
                  <a:pt x="15794" y="5615"/>
                  <a:pt x="15794" y="5615"/>
                  <a:pt x="15794" y="5621"/>
                </a:cubicBezTo>
                <a:cubicBezTo>
                  <a:pt x="15794" y="5621"/>
                  <a:pt x="15794" y="5621"/>
                  <a:pt x="15794" y="5627"/>
                </a:cubicBezTo>
                <a:cubicBezTo>
                  <a:pt x="15794" y="5627"/>
                  <a:pt x="15800" y="5633"/>
                  <a:pt x="15806" y="5633"/>
                </a:cubicBezTo>
                <a:cubicBezTo>
                  <a:pt x="15806" y="5639"/>
                  <a:pt x="15812" y="5639"/>
                  <a:pt x="15818" y="5644"/>
                </a:cubicBezTo>
                <a:cubicBezTo>
                  <a:pt x="15818" y="5644"/>
                  <a:pt x="15824" y="5644"/>
                  <a:pt x="15824" y="5651"/>
                </a:cubicBezTo>
                <a:cubicBezTo>
                  <a:pt x="15836" y="5651"/>
                  <a:pt x="15842" y="5644"/>
                  <a:pt x="15847" y="5644"/>
                </a:cubicBezTo>
                <a:cubicBezTo>
                  <a:pt x="15847" y="5651"/>
                  <a:pt x="15842" y="5651"/>
                  <a:pt x="15842" y="5656"/>
                </a:cubicBezTo>
                <a:cubicBezTo>
                  <a:pt x="15842" y="5662"/>
                  <a:pt x="15842" y="5662"/>
                  <a:pt x="15842" y="5668"/>
                </a:cubicBezTo>
                <a:cubicBezTo>
                  <a:pt x="15842" y="5674"/>
                  <a:pt x="15836" y="5674"/>
                  <a:pt x="15836" y="5680"/>
                </a:cubicBezTo>
                <a:cubicBezTo>
                  <a:pt x="15836" y="5686"/>
                  <a:pt x="15836" y="5686"/>
                  <a:pt x="15836" y="5692"/>
                </a:cubicBezTo>
                <a:cubicBezTo>
                  <a:pt x="15842" y="5692"/>
                  <a:pt x="15847" y="5692"/>
                  <a:pt x="15847" y="5698"/>
                </a:cubicBezTo>
                <a:cubicBezTo>
                  <a:pt x="15853" y="5698"/>
                  <a:pt x="15853" y="5704"/>
                  <a:pt x="15859" y="5704"/>
                </a:cubicBezTo>
                <a:cubicBezTo>
                  <a:pt x="15865" y="5704"/>
                  <a:pt x="15865" y="5704"/>
                  <a:pt x="15871" y="5704"/>
                </a:cubicBezTo>
                <a:cubicBezTo>
                  <a:pt x="15877" y="5704"/>
                  <a:pt x="15877" y="5704"/>
                  <a:pt x="15883" y="5704"/>
                </a:cubicBezTo>
                <a:cubicBezTo>
                  <a:pt x="15889" y="5698"/>
                  <a:pt x="15883" y="5692"/>
                  <a:pt x="15883" y="5692"/>
                </a:cubicBezTo>
                <a:cubicBezTo>
                  <a:pt x="15883" y="5686"/>
                  <a:pt x="15889" y="5686"/>
                  <a:pt x="15895" y="5686"/>
                </a:cubicBezTo>
                <a:cubicBezTo>
                  <a:pt x="15901" y="5686"/>
                  <a:pt x="15907" y="5686"/>
                  <a:pt x="15913" y="5686"/>
                </a:cubicBezTo>
                <a:cubicBezTo>
                  <a:pt x="15913" y="5656"/>
                  <a:pt x="15913" y="5656"/>
                  <a:pt x="15913" y="5656"/>
                </a:cubicBezTo>
                <a:cubicBezTo>
                  <a:pt x="15913" y="5644"/>
                  <a:pt x="15907" y="5639"/>
                  <a:pt x="15901" y="5633"/>
                </a:cubicBezTo>
                <a:cubicBezTo>
                  <a:pt x="15895" y="5633"/>
                  <a:pt x="15889" y="5633"/>
                  <a:pt x="15889" y="5633"/>
                </a:cubicBezTo>
                <a:cubicBezTo>
                  <a:pt x="15883" y="5627"/>
                  <a:pt x="15883" y="5627"/>
                  <a:pt x="15877" y="5621"/>
                </a:cubicBezTo>
                <a:cubicBezTo>
                  <a:pt x="15877" y="5621"/>
                  <a:pt x="15877" y="5615"/>
                  <a:pt x="15877" y="5609"/>
                </a:cubicBezTo>
                <a:cubicBezTo>
                  <a:pt x="15871" y="5609"/>
                  <a:pt x="15877" y="5603"/>
                  <a:pt x="15877" y="5597"/>
                </a:cubicBezTo>
                <a:cubicBezTo>
                  <a:pt x="15871" y="5597"/>
                  <a:pt x="15865" y="5591"/>
                  <a:pt x="15865" y="5591"/>
                </a:cubicBezTo>
                <a:cubicBezTo>
                  <a:pt x="15859" y="5591"/>
                  <a:pt x="15853" y="5585"/>
                  <a:pt x="15853" y="5585"/>
                </a:cubicBezTo>
                <a:cubicBezTo>
                  <a:pt x="15847" y="5585"/>
                  <a:pt x="15842" y="5585"/>
                  <a:pt x="15842" y="5579"/>
                </a:cubicBezTo>
                <a:cubicBezTo>
                  <a:pt x="15836" y="5579"/>
                  <a:pt x="15836" y="5573"/>
                  <a:pt x="15836" y="5573"/>
                </a:cubicBezTo>
                <a:cubicBezTo>
                  <a:pt x="15836" y="5567"/>
                  <a:pt x="15830" y="5562"/>
                  <a:pt x="15830" y="5562"/>
                </a:cubicBezTo>
                <a:cubicBezTo>
                  <a:pt x="15830" y="5550"/>
                  <a:pt x="15830" y="5544"/>
                  <a:pt x="15830" y="5538"/>
                </a:cubicBezTo>
                <a:cubicBezTo>
                  <a:pt x="15830" y="5532"/>
                  <a:pt x="15824" y="5532"/>
                  <a:pt x="15818" y="5526"/>
                </a:cubicBezTo>
                <a:cubicBezTo>
                  <a:pt x="15818" y="5514"/>
                  <a:pt x="15812" y="5508"/>
                  <a:pt x="15800" y="5502"/>
                </a:cubicBezTo>
                <a:cubicBezTo>
                  <a:pt x="15794" y="5502"/>
                  <a:pt x="15788" y="5496"/>
                  <a:pt x="15776" y="5496"/>
                </a:cubicBezTo>
                <a:cubicBezTo>
                  <a:pt x="15776" y="5490"/>
                  <a:pt x="15776" y="5485"/>
                  <a:pt x="15770" y="5485"/>
                </a:cubicBezTo>
                <a:cubicBezTo>
                  <a:pt x="15764" y="5478"/>
                  <a:pt x="15764" y="5478"/>
                  <a:pt x="15759" y="5473"/>
                </a:cubicBezTo>
                <a:cubicBezTo>
                  <a:pt x="15753" y="5473"/>
                  <a:pt x="15741" y="5473"/>
                  <a:pt x="15741" y="5473"/>
                </a:cubicBezTo>
                <a:close/>
                <a:moveTo>
                  <a:pt x="15818" y="5461"/>
                </a:moveTo>
                <a:lnTo>
                  <a:pt x="15818" y="5461"/>
                </a:lnTo>
                <a:cubicBezTo>
                  <a:pt x="15830" y="5467"/>
                  <a:pt x="15836" y="5473"/>
                  <a:pt x="15847" y="5478"/>
                </a:cubicBezTo>
                <a:cubicBezTo>
                  <a:pt x="15853" y="5478"/>
                  <a:pt x="15853" y="5485"/>
                  <a:pt x="15859" y="5490"/>
                </a:cubicBezTo>
                <a:cubicBezTo>
                  <a:pt x="15859" y="5490"/>
                  <a:pt x="15865" y="5490"/>
                  <a:pt x="15871" y="5496"/>
                </a:cubicBezTo>
                <a:cubicBezTo>
                  <a:pt x="15871" y="5496"/>
                  <a:pt x="15877" y="5490"/>
                  <a:pt x="15883" y="5496"/>
                </a:cubicBezTo>
                <a:cubicBezTo>
                  <a:pt x="15883" y="5496"/>
                  <a:pt x="15877" y="5502"/>
                  <a:pt x="15883" y="5502"/>
                </a:cubicBezTo>
                <a:cubicBezTo>
                  <a:pt x="15883" y="5508"/>
                  <a:pt x="15889" y="5508"/>
                  <a:pt x="15889" y="5508"/>
                </a:cubicBezTo>
                <a:cubicBezTo>
                  <a:pt x="15895" y="5514"/>
                  <a:pt x="15901" y="5514"/>
                  <a:pt x="15901" y="5520"/>
                </a:cubicBezTo>
                <a:cubicBezTo>
                  <a:pt x="15907" y="5526"/>
                  <a:pt x="15907" y="5532"/>
                  <a:pt x="15907" y="5532"/>
                </a:cubicBezTo>
                <a:cubicBezTo>
                  <a:pt x="15907" y="5538"/>
                  <a:pt x="15907" y="5544"/>
                  <a:pt x="15907" y="5544"/>
                </a:cubicBezTo>
                <a:cubicBezTo>
                  <a:pt x="15907" y="5550"/>
                  <a:pt x="15907" y="5556"/>
                  <a:pt x="15913" y="5556"/>
                </a:cubicBezTo>
                <a:cubicBezTo>
                  <a:pt x="15913" y="5562"/>
                  <a:pt x="15919" y="5562"/>
                  <a:pt x="15925" y="5562"/>
                </a:cubicBezTo>
                <a:cubicBezTo>
                  <a:pt x="15930" y="5567"/>
                  <a:pt x="15936" y="5573"/>
                  <a:pt x="15948" y="5579"/>
                </a:cubicBezTo>
                <a:cubicBezTo>
                  <a:pt x="15948" y="5585"/>
                  <a:pt x="15954" y="5585"/>
                  <a:pt x="15960" y="5585"/>
                </a:cubicBezTo>
                <a:cubicBezTo>
                  <a:pt x="15960" y="5591"/>
                  <a:pt x="15966" y="5597"/>
                  <a:pt x="15966" y="5597"/>
                </a:cubicBezTo>
                <a:cubicBezTo>
                  <a:pt x="15972" y="5609"/>
                  <a:pt x="15966" y="5615"/>
                  <a:pt x="15966" y="5621"/>
                </a:cubicBezTo>
                <a:cubicBezTo>
                  <a:pt x="16014" y="5621"/>
                  <a:pt x="16014" y="5621"/>
                  <a:pt x="16014" y="5621"/>
                </a:cubicBezTo>
                <a:cubicBezTo>
                  <a:pt x="16014" y="5621"/>
                  <a:pt x="16014" y="5615"/>
                  <a:pt x="16014" y="5609"/>
                </a:cubicBezTo>
                <a:cubicBezTo>
                  <a:pt x="16014" y="5603"/>
                  <a:pt x="16019" y="5597"/>
                  <a:pt x="16019" y="5585"/>
                </a:cubicBezTo>
                <a:lnTo>
                  <a:pt x="16014" y="5585"/>
                </a:lnTo>
                <a:cubicBezTo>
                  <a:pt x="16014" y="5567"/>
                  <a:pt x="16008" y="5556"/>
                  <a:pt x="15996" y="5550"/>
                </a:cubicBezTo>
                <a:cubicBezTo>
                  <a:pt x="15996" y="5544"/>
                  <a:pt x="15990" y="5544"/>
                  <a:pt x="15984" y="5544"/>
                </a:cubicBezTo>
                <a:cubicBezTo>
                  <a:pt x="15984" y="5538"/>
                  <a:pt x="15984" y="5532"/>
                  <a:pt x="15984" y="5532"/>
                </a:cubicBezTo>
                <a:cubicBezTo>
                  <a:pt x="15978" y="5526"/>
                  <a:pt x="15978" y="5520"/>
                  <a:pt x="15972" y="5514"/>
                </a:cubicBezTo>
                <a:cubicBezTo>
                  <a:pt x="15972" y="5514"/>
                  <a:pt x="15966" y="5508"/>
                  <a:pt x="15966" y="5502"/>
                </a:cubicBezTo>
                <a:cubicBezTo>
                  <a:pt x="15960" y="5502"/>
                  <a:pt x="15954" y="5496"/>
                  <a:pt x="15948" y="5496"/>
                </a:cubicBezTo>
                <a:lnTo>
                  <a:pt x="15936" y="5496"/>
                </a:lnTo>
                <a:cubicBezTo>
                  <a:pt x="15930" y="5485"/>
                  <a:pt x="15930" y="5485"/>
                  <a:pt x="15930" y="5485"/>
                </a:cubicBezTo>
                <a:cubicBezTo>
                  <a:pt x="15930" y="5478"/>
                  <a:pt x="15936" y="5473"/>
                  <a:pt x="15936" y="5473"/>
                </a:cubicBezTo>
                <a:cubicBezTo>
                  <a:pt x="15936" y="5437"/>
                  <a:pt x="15936" y="5437"/>
                  <a:pt x="15936" y="5437"/>
                </a:cubicBezTo>
                <a:cubicBezTo>
                  <a:pt x="15930" y="5437"/>
                  <a:pt x="15930" y="5437"/>
                  <a:pt x="15925" y="5437"/>
                </a:cubicBezTo>
                <a:cubicBezTo>
                  <a:pt x="15919" y="5437"/>
                  <a:pt x="15919" y="5437"/>
                  <a:pt x="15913" y="5437"/>
                </a:cubicBezTo>
                <a:cubicBezTo>
                  <a:pt x="15901" y="5437"/>
                  <a:pt x="15901" y="5437"/>
                  <a:pt x="15901" y="5437"/>
                </a:cubicBezTo>
                <a:cubicBezTo>
                  <a:pt x="15889" y="5437"/>
                  <a:pt x="15883" y="5437"/>
                  <a:pt x="15877" y="5437"/>
                </a:cubicBezTo>
                <a:cubicBezTo>
                  <a:pt x="15871" y="5443"/>
                  <a:pt x="15877" y="5449"/>
                  <a:pt x="15871" y="5449"/>
                </a:cubicBezTo>
                <a:cubicBezTo>
                  <a:pt x="15871" y="5455"/>
                  <a:pt x="15865" y="5455"/>
                  <a:pt x="15859" y="5455"/>
                </a:cubicBezTo>
                <a:cubicBezTo>
                  <a:pt x="15859" y="5455"/>
                  <a:pt x="15853" y="5455"/>
                  <a:pt x="15847" y="5455"/>
                </a:cubicBezTo>
                <a:cubicBezTo>
                  <a:pt x="15842" y="5455"/>
                  <a:pt x="15830" y="5461"/>
                  <a:pt x="15818" y="5461"/>
                </a:cubicBezTo>
                <a:close/>
                <a:moveTo>
                  <a:pt x="15711" y="5514"/>
                </a:moveTo>
                <a:lnTo>
                  <a:pt x="15711" y="5514"/>
                </a:lnTo>
                <a:cubicBezTo>
                  <a:pt x="15711" y="5520"/>
                  <a:pt x="15711" y="5520"/>
                  <a:pt x="15705" y="5526"/>
                </a:cubicBezTo>
                <a:cubicBezTo>
                  <a:pt x="15699" y="5538"/>
                  <a:pt x="15693" y="5538"/>
                  <a:pt x="15687" y="5550"/>
                </a:cubicBezTo>
                <a:cubicBezTo>
                  <a:pt x="15687" y="5556"/>
                  <a:pt x="15687" y="5556"/>
                  <a:pt x="15687" y="5562"/>
                </a:cubicBezTo>
                <a:cubicBezTo>
                  <a:pt x="15681" y="5567"/>
                  <a:pt x="15681" y="5567"/>
                  <a:pt x="15676" y="5573"/>
                </a:cubicBezTo>
                <a:cubicBezTo>
                  <a:pt x="15676" y="5579"/>
                  <a:pt x="15676" y="5579"/>
                  <a:pt x="15670" y="5585"/>
                </a:cubicBezTo>
                <a:cubicBezTo>
                  <a:pt x="15670" y="5591"/>
                  <a:pt x="15664" y="5591"/>
                  <a:pt x="15664" y="5591"/>
                </a:cubicBezTo>
                <a:cubicBezTo>
                  <a:pt x="15658" y="5597"/>
                  <a:pt x="15658" y="5603"/>
                  <a:pt x="15658" y="5603"/>
                </a:cubicBezTo>
                <a:cubicBezTo>
                  <a:pt x="15652" y="5609"/>
                  <a:pt x="15652" y="5615"/>
                  <a:pt x="15652" y="5615"/>
                </a:cubicBezTo>
                <a:cubicBezTo>
                  <a:pt x="15646" y="5621"/>
                  <a:pt x="15640" y="5621"/>
                  <a:pt x="15640" y="5627"/>
                </a:cubicBezTo>
                <a:cubicBezTo>
                  <a:pt x="15634" y="5627"/>
                  <a:pt x="15640" y="5633"/>
                  <a:pt x="15640" y="5639"/>
                </a:cubicBezTo>
                <a:cubicBezTo>
                  <a:pt x="15640" y="5639"/>
                  <a:pt x="15640" y="5644"/>
                  <a:pt x="15640" y="5651"/>
                </a:cubicBezTo>
                <a:cubicBezTo>
                  <a:pt x="15640" y="5651"/>
                  <a:pt x="15634" y="5656"/>
                  <a:pt x="15628" y="5656"/>
                </a:cubicBezTo>
                <a:cubicBezTo>
                  <a:pt x="15628" y="5662"/>
                  <a:pt x="15622" y="5668"/>
                  <a:pt x="15622" y="5668"/>
                </a:cubicBezTo>
                <a:cubicBezTo>
                  <a:pt x="15616" y="5674"/>
                  <a:pt x="15616" y="5680"/>
                  <a:pt x="15616" y="5680"/>
                </a:cubicBezTo>
                <a:cubicBezTo>
                  <a:pt x="15610" y="5686"/>
                  <a:pt x="15598" y="5680"/>
                  <a:pt x="15592" y="5686"/>
                </a:cubicBezTo>
                <a:cubicBezTo>
                  <a:pt x="15587" y="5692"/>
                  <a:pt x="15592" y="5698"/>
                  <a:pt x="15587" y="5698"/>
                </a:cubicBezTo>
                <a:cubicBezTo>
                  <a:pt x="15587" y="5704"/>
                  <a:pt x="15581" y="5704"/>
                  <a:pt x="15581" y="5710"/>
                </a:cubicBezTo>
                <a:cubicBezTo>
                  <a:pt x="15575" y="5710"/>
                  <a:pt x="15569" y="5710"/>
                  <a:pt x="15569" y="5710"/>
                </a:cubicBezTo>
                <a:cubicBezTo>
                  <a:pt x="15563" y="5710"/>
                  <a:pt x="15557" y="5710"/>
                  <a:pt x="15557" y="5710"/>
                </a:cubicBezTo>
                <a:cubicBezTo>
                  <a:pt x="15551" y="5710"/>
                  <a:pt x="15551" y="5716"/>
                  <a:pt x="15545" y="5722"/>
                </a:cubicBezTo>
                <a:cubicBezTo>
                  <a:pt x="15539" y="5728"/>
                  <a:pt x="15539" y="5733"/>
                  <a:pt x="15539" y="5745"/>
                </a:cubicBezTo>
                <a:cubicBezTo>
                  <a:pt x="15545" y="5745"/>
                  <a:pt x="15545" y="5745"/>
                  <a:pt x="15551" y="5745"/>
                </a:cubicBezTo>
                <a:cubicBezTo>
                  <a:pt x="15551" y="5745"/>
                  <a:pt x="15557" y="5745"/>
                  <a:pt x="15563" y="5745"/>
                </a:cubicBezTo>
                <a:cubicBezTo>
                  <a:pt x="15563" y="5745"/>
                  <a:pt x="15569" y="5745"/>
                  <a:pt x="15575" y="5745"/>
                </a:cubicBezTo>
                <a:cubicBezTo>
                  <a:pt x="15575" y="5745"/>
                  <a:pt x="15581" y="5739"/>
                  <a:pt x="15581" y="5733"/>
                </a:cubicBezTo>
                <a:cubicBezTo>
                  <a:pt x="15587" y="5733"/>
                  <a:pt x="15592" y="5728"/>
                  <a:pt x="15592" y="5728"/>
                </a:cubicBezTo>
                <a:cubicBezTo>
                  <a:pt x="15592" y="5722"/>
                  <a:pt x="15592" y="5716"/>
                  <a:pt x="15592" y="5716"/>
                </a:cubicBezTo>
                <a:cubicBezTo>
                  <a:pt x="15598" y="5704"/>
                  <a:pt x="15604" y="5698"/>
                  <a:pt x="15610" y="5692"/>
                </a:cubicBezTo>
                <a:cubicBezTo>
                  <a:pt x="15610" y="5692"/>
                  <a:pt x="15616" y="5692"/>
                  <a:pt x="15622" y="5692"/>
                </a:cubicBezTo>
                <a:cubicBezTo>
                  <a:pt x="15628" y="5686"/>
                  <a:pt x="15628" y="5686"/>
                  <a:pt x="15634" y="5686"/>
                </a:cubicBezTo>
                <a:cubicBezTo>
                  <a:pt x="15640" y="5680"/>
                  <a:pt x="15646" y="5686"/>
                  <a:pt x="15658" y="5686"/>
                </a:cubicBezTo>
                <a:cubicBezTo>
                  <a:pt x="15658" y="5674"/>
                  <a:pt x="15658" y="5668"/>
                  <a:pt x="15658" y="5662"/>
                </a:cubicBezTo>
                <a:cubicBezTo>
                  <a:pt x="15658" y="5651"/>
                  <a:pt x="15664" y="5644"/>
                  <a:pt x="15664" y="5639"/>
                </a:cubicBezTo>
                <a:cubicBezTo>
                  <a:pt x="15670" y="5633"/>
                  <a:pt x="15676" y="5621"/>
                  <a:pt x="15681" y="5615"/>
                </a:cubicBezTo>
                <a:cubicBezTo>
                  <a:pt x="15681" y="5615"/>
                  <a:pt x="15687" y="5615"/>
                  <a:pt x="15693" y="5609"/>
                </a:cubicBezTo>
                <a:cubicBezTo>
                  <a:pt x="15693" y="5609"/>
                  <a:pt x="15699" y="5609"/>
                  <a:pt x="15705" y="5603"/>
                </a:cubicBezTo>
                <a:cubicBezTo>
                  <a:pt x="15705" y="5603"/>
                  <a:pt x="15705" y="5597"/>
                  <a:pt x="15705" y="5591"/>
                </a:cubicBezTo>
                <a:cubicBezTo>
                  <a:pt x="15711" y="5579"/>
                  <a:pt x="15705" y="5573"/>
                  <a:pt x="15705" y="5567"/>
                </a:cubicBezTo>
                <a:cubicBezTo>
                  <a:pt x="15705" y="5562"/>
                  <a:pt x="15711" y="5556"/>
                  <a:pt x="15711" y="5556"/>
                </a:cubicBezTo>
                <a:cubicBezTo>
                  <a:pt x="15711" y="5544"/>
                  <a:pt x="15711" y="5526"/>
                  <a:pt x="15711" y="5514"/>
                </a:cubicBezTo>
                <a:close/>
                <a:moveTo>
                  <a:pt x="15759" y="5182"/>
                </a:moveTo>
                <a:lnTo>
                  <a:pt x="15759" y="5182"/>
                </a:lnTo>
                <a:cubicBezTo>
                  <a:pt x="15729" y="5182"/>
                  <a:pt x="15729" y="5182"/>
                  <a:pt x="15729" y="5182"/>
                </a:cubicBezTo>
                <a:cubicBezTo>
                  <a:pt x="15729" y="5182"/>
                  <a:pt x="15729" y="5182"/>
                  <a:pt x="15729" y="5188"/>
                </a:cubicBezTo>
                <a:lnTo>
                  <a:pt x="15729" y="5188"/>
                </a:lnTo>
                <a:cubicBezTo>
                  <a:pt x="15729" y="5194"/>
                  <a:pt x="15729" y="5194"/>
                  <a:pt x="15729" y="5200"/>
                </a:cubicBezTo>
                <a:lnTo>
                  <a:pt x="15729" y="5200"/>
                </a:lnTo>
                <a:cubicBezTo>
                  <a:pt x="15729" y="5206"/>
                  <a:pt x="15729" y="5206"/>
                  <a:pt x="15729" y="5212"/>
                </a:cubicBezTo>
                <a:cubicBezTo>
                  <a:pt x="15729" y="5212"/>
                  <a:pt x="15729" y="5212"/>
                  <a:pt x="15729" y="5218"/>
                </a:cubicBezTo>
                <a:cubicBezTo>
                  <a:pt x="15729" y="5218"/>
                  <a:pt x="15729" y="5218"/>
                  <a:pt x="15735" y="5224"/>
                </a:cubicBezTo>
                <a:lnTo>
                  <a:pt x="15735" y="5230"/>
                </a:lnTo>
                <a:cubicBezTo>
                  <a:pt x="15735" y="5235"/>
                  <a:pt x="15735" y="5235"/>
                  <a:pt x="15735" y="5235"/>
                </a:cubicBezTo>
                <a:cubicBezTo>
                  <a:pt x="15735" y="5241"/>
                  <a:pt x="15729" y="5241"/>
                  <a:pt x="15729" y="5247"/>
                </a:cubicBezTo>
                <a:cubicBezTo>
                  <a:pt x="15729" y="5247"/>
                  <a:pt x="15723" y="5247"/>
                  <a:pt x="15723" y="5253"/>
                </a:cubicBezTo>
                <a:cubicBezTo>
                  <a:pt x="15723" y="5253"/>
                  <a:pt x="15723" y="5259"/>
                  <a:pt x="15723" y="5265"/>
                </a:cubicBezTo>
                <a:cubicBezTo>
                  <a:pt x="15723" y="5271"/>
                  <a:pt x="15729" y="5277"/>
                  <a:pt x="15729" y="5289"/>
                </a:cubicBezTo>
                <a:cubicBezTo>
                  <a:pt x="15729" y="5295"/>
                  <a:pt x="15723" y="5295"/>
                  <a:pt x="15723" y="5295"/>
                </a:cubicBezTo>
                <a:cubicBezTo>
                  <a:pt x="15717" y="5295"/>
                  <a:pt x="15717" y="5301"/>
                  <a:pt x="15717" y="5301"/>
                </a:cubicBezTo>
                <a:cubicBezTo>
                  <a:pt x="15711" y="5301"/>
                  <a:pt x="15711" y="5301"/>
                  <a:pt x="15705" y="5307"/>
                </a:cubicBezTo>
                <a:cubicBezTo>
                  <a:pt x="15699" y="5307"/>
                  <a:pt x="15693" y="5307"/>
                  <a:pt x="15693" y="5312"/>
                </a:cubicBezTo>
                <a:cubicBezTo>
                  <a:pt x="15687" y="5312"/>
                  <a:pt x="15687" y="5318"/>
                  <a:pt x="15687" y="5318"/>
                </a:cubicBezTo>
                <a:cubicBezTo>
                  <a:pt x="15687" y="5324"/>
                  <a:pt x="15687" y="5324"/>
                  <a:pt x="15687" y="5324"/>
                </a:cubicBezTo>
                <a:cubicBezTo>
                  <a:pt x="15687" y="5330"/>
                  <a:pt x="15687" y="5330"/>
                  <a:pt x="15687" y="5336"/>
                </a:cubicBezTo>
                <a:cubicBezTo>
                  <a:pt x="15687" y="5336"/>
                  <a:pt x="15693" y="5336"/>
                  <a:pt x="15693" y="5342"/>
                </a:cubicBezTo>
                <a:cubicBezTo>
                  <a:pt x="15693" y="5348"/>
                  <a:pt x="15699" y="5348"/>
                  <a:pt x="15699" y="5354"/>
                </a:cubicBezTo>
                <a:cubicBezTo>
                  <a:pt x="15705" y="5354"/>
                  <a:pt x="15705" y="5354"/>
                  <a:pt x="15711" y="5360"/>
                </a:cubicBezTo>
                <a:lnTo>
                  <a:pt x="15717" y="5366"/>
                </a:lnTo>
                <a:cubicBezTo>
                  <a:pt x="15723" y="5366"/>
                  <a:pt x="15729" y="5372"/>
                  <a:pt x="15735" y="5378"/>
                </a:cubicBezTo>
                <a:cubicBezTo>
                  <a:pt x="15735" y="5378"/>
                  <a:pt x="15735" y="5378"/>
                  <a:pt x="15741" y="5378"/>
                </a:cubicBezTo>
                <a:lnTo>
                  <a:pt x="15741" y="5378"/>
                </a:lnTo>
                <a:cubicBezTo>
                  <a:pt x="15741" y="5390"/>
                  <a:pt x="15735" y="5390"/>
                  <a:pt x="15735" y="5401"/>
                </a:cubicBezTo>
                <a:cubicBezTo>
                  <a:pt x="15735" y="5407"/>
                  <a:pt x="15741" y="5407"/>
                  <a:pt x="15741" y="5413"/>
                </a:cubicBezTo>
                <a:cubicBezTo>
                  <a:pt x="15741" y="5419"/>
                  <a:pt x="15741" y="5419"/>
                  <a:pt x="15747" y="5425"/>
                </a:cubicBezTo>
                <a:cubicBezTo>
                  <a:pt x="15753" y="5425"/>
                  <a:pt x="15753" y="5425"/>
                  <a:pt x="15753" y="5425"/>
                </a:cubicBezTo>
                <a:cubicBezTo>
                  <a:pt x="15759" y="5425"/>
                  <a:pt x="15759" y="5425"/>
                  <a:pt x="15764" y="5425"/>
                </a:cubicBezTo>
                <a:cubicBezTo>
                  <a:pt x="15788" y="5425"/>
                  <a:pt x="15788" y="5425"/>
                  <a:pt x="15788" y="5425"/>
                </a:cubicBezTo>
                <a:cubicBezTo>
                  <a:pt x="15788" y="5407"/>
                  <a:pt x="15788" y="5407"/>
                  <a:pt x="15788" y="5407"/>
                </a:cubicBezTo>
                <a:cubicBezTo>
                  <a:pt x="15788" y="5401"/>
                  <a:pt x="15788" y="5401"/>
                  <a:pt x="15788" y="5396"/>
                </a:cubicBezTo>
                <a:cubicBezTo>
                  <a:pt x="15788" y="5372"/>
                  <a:pt x="15788" y="5372"/>
                  <a:pt x="15788" y="5372"/>
                </a:cubicBezTo>
                <a:cubicBezTo>
                  <a:pt x="15788" y="5366"/>
                  <a:pt x="15788" y="5360"/>
                  <a:pt x="15794" y="5354"/>
                </a:cubicBezTo>
                <a:cubicBezTo>
                  <a:pt x="15800" y="5348"/>
                  <a:pt x="15800" y="5348"/>
                  <a:pt x="15806" y="5342"/>
                </a:cubicBezTo>
                <a:lnTo>
                  <a:pt x="15812" y="5342"/>
                </a:lnTo>
                <a:cubicBezTo>
                  <a:pt x="15812" y="5342"/>
                  <a:pt x="15812" y="5336"/>
                  <a:pt x="15818" y="5336"/>
                </a:cubicBezTo>
                <a:lnTo>
                  <a:pt x="15818" y="5330"/>
                </a:lnTo>
                <a:cubicBezTo>
                  <a:pt x="15824" y="5324"/>
                  <a:pt x="15824" y="5324"/>
                  <a:pt x="15824" y="5324"/>
                </a:cubicBezTo>
                <a:cubicBezTo>
                  <a:pt x="15830" y="5318"/>
                  <a:pt x="15830" y="5318"/>
                  <a:pt x="15830" y="5312"/>
                </a:cubicBezTo>
                <a:cubicBezTo>
                  <a:pt x="15830" y="5307"/>
                  <a:pt x="15836" y="5307"/>
                  <a:pt x="15836" y="5301"/>
                </a:cubicBezTo>
                <a:cubicBezTo>
                  <a:pt x="15836" y="5295"/>
                  <a:pt x="15836" y="5295"/>
                  <a:pt x="15836" y="5289"/>
                </a:cubicBezTo>
                <a:cubicBezTo>
                  <a:pt x="15836" y="5283"/>
                  <a:pt x="15836" y="5283"/>
                  <a:pt x="15836" y="5283"/>
                </a:cubicBezTo>
                <a:cubicBezTo>
                  <a:pt x="15836" y="5277"/>
                  <a:pt x="15842" y="5277"/>
                  <a:pt x="15842" y="5271"/>
                </a:cubicBezTo>
                <a:cubicBezTo>
                  <a:pt x="15842" y="5265"/>
                  <a:pt x="15842" y="5265"/>
                  <a:pt x="15842" y="5265"/>
                </a:cubicBezTo>
                <a:cubicBezTo>
                  <a:pt x="15842" y="5265"/>
                  <a:pt x="15842" y="5259"/>
                  <a:pt x="15836" y="5253"/>
                </a:cubicBezTo>
                <a:cubicBezTo>
                  <a:pt x="15836" y="5253"/>
                  <a:pt x="15836" y="5253"/>
                  <a:pt x="15836" y="5247"/>
                </a:cubicBezTo>
                <a:cubicBezTo>
                  <a:pt x="15836" y="5247"/>
                  <a:pt x="15836" y="5247"/>
                  <a:pt x="15830" y="5241"/>
                </a:cubicBezTo>
                <a:cubicBezTo>
                  <a:pt x="15830" y="5241"/>
                  <a:pt x="15830" y="5241"/>
                  <a:pt x="15830" y="5235"/>
                </a:cubicBezTo>
                <a:cubicBezTo>
                  <a:pt x="15830" y="5235"/>
                  <a:pt x="15830" y="5235"/>
                  <a:pt x="15830" y="5230"/>
                </a:cubicBezTo>
                <a:lnTo>
                  <a:pt x="15824" y="5224"/>
                </a:lnTo>
                <a:lnTo>
                  <a:pt x="15824" y="5218"/>
                </a:lnTo>
                <a:lnTo>
                  <a:pt x="15818" y="5212"/>
                </a:lnTo>
                <a:cubicBezTo>
                  <a:pt x="15818" y="5212"/>
                  <a:pt x="15818" y="5206"/>
                  <a:pt x="15812" y="5206"/>
                </a:cubicBezTo>
                <a:cubicBezTo>
                  <a:pt x="15812" y="5206"/>
                  <a:pt x="15812" y="5200"/>
                  <a:pt x="15806" y="5200"/>
                </a:cubicBezTo>
                <a:lnTo>
                  <a:pt x="15800" y="5200"/>
                </a:lnTo>
                <a:cubicBezTo>
                  <a:pt x="15794" y="5200"/>
                  <a:pt x="15794" y="5200"/>
                  <a:pt x="15794" y="5200"/>
                </a:cubicBezTo>
                <a:cubicBezTo>
                  <a:pt x="15788" y="5200"/>
                  <a:pt x="15788" y="5200"/>
                  <a:pt x="15782" y="5194"/>
                </a:cubicBezTo>
                <a:lnTo>
                  <a:pt x="15776" y="5194"/>
                </a:lnTo>
                <a:lnTo>
                  <a:pt x="15776" y="5188"/>
                </a:lnTo>
                <a:cubicBezTo>
                  <a:pt x="15770" y="5188"/>
                  <a:pt x="15770" y="5182"/>
                  <a:pt x="15770" y="5182"/>
                </a:cubicBezTo>
                <a:cubicBezTo>
                  <a:pt x="15764" y="5182"/>
                  <a:pt x="15759" y="5182"/>
                  <a:pt x="15759" y="5182"/>
                </a:cubicBezTo>
                <a:close/>
                <a:moveTo>
                  <a:pt x="15812" y="4820"/>
                </a:moveTo>
                <a:lnTo>
                  <a:pt x="15812" y="4820"/>
                </a:lnTo>
                <a:cubicBezTo>
                  <a:pt x="15812" y="4814"/>
                  <a:pt x="15812" y="4809"/>
                  <a:pt x="15818" y="4803"/>
                </a:cubicBezTo>
                <a:cubicBezTo>
                  <a:pt x="15806" y="4803"/>
                  <a:pt x="15800" y="4803"/>
                  <a:pt x="15794" y="4803"/>
                </a:cubicBezTo>
                <a:cubicBezTo>
                  <a:pt x="15788" y="4803"/>
                  <a:pt x="15782" y="4803"/>
                  <a:pt x="15782" y="4803"/>
                </a:cubicBezTo>
                <a:cubicBezTo>
                  <a:pt x="15776" y="4803"/>
                  <a:pt x="15776" y="4809"/>
                  <a:pt x="15770" y="4814"/>
                </a:cubicBezTo>
                <a:cubicBezTo>
                  <a:pt x="15770" y="4814"/>
                  <a:pt x="15764" y="4820"/>
                  <a:pt x="15759" y="4820"/>
                </a:cubicBezTo>
                <a:cubicBezTo>
                  <a:pt x="15759" y="4826"/>
                  <a:pt x="15753" y="4826"/>
                  <a:pt x="15747" y="4832"/>
                </a:cubicBezTo>
                <a:cubicBezTo>
                  <a:pt x="15747" y="4838"/>
                  <a:pt x="15741" y="4838"/>
                  <a:pt x="15741" y="4844"/>
                </a:cubicBezTo>
                <a:cubicBezTo>
                  <a:pt x="15741" y="4844"/>
                  <a:pt x="15741" y="4850"/>
                  <a:pt x="15735" y="4856"/>
                </a:cubicBezTo>
                <a:lnTo>
                  <a:pt x="15723" y="4856"/>
                </a:lnTo>
                <a:cubicBezTo>
                  <a:pt x="15723" y="4862"/>
                  <a:pt x="15723" y="4862"/>
                  <a:pt x="15723" y="4868"/>
                </a:cubicBezTo>
                <a:cubicBezTo>
                  <a:pt x="15717" y="4874"/>
                  <a:pt x="15717" y="4880"/>
                  <a:pt x="15717" y="4892"/>
                </a:cubicBezTo>
                <a:cubicBezTo>
                  <a:pt x="15717" y="4986"/>
                  <a:pt x="15717" y="4986"/>
                  <a:pt x="15717" y="4986"/>
                </a:cubicBezTo>
                <a:cubicBezTo>
                  <a:pt x="15747" y="4986"/>
                  <a:pt x="15747" y="4986"/>
                  <a:pt x="15747" y="4986"/>
                </a:cubicBezTo>
                <a:cubicBezTo>
                  <a:pt x="15747" y="4980"/>
                  <a:pt x="15747" y="4975"/>
                  <a:pt x="15747" y="4963"/>
                </a:cubicBezTo>
                <a:cubicBezTo>
                  <a:pt x="15747" y="4957"/>
                  <a:pt x="15753" y="4957"/>
                  <a:pt x="15753" y="4951"/>
                </a:cubicBezTo>
                <a:cubicBezTo>
                  <a:pt x="15753" y="4945"/>
                  <a:pt x="15753" y="4945"/>
                  <a:pt x="15753" y="4939"/>
                </a:cubicBezTo>
                <a:cubicBezTo>
                  <a:pt x="15759" y="4933"/>
                  <a:pt x="15764" y="4933"/>
                  <a:pt x="15764" y="4933"/>
                </a:cubicBezTo>
                <a:cubicBezTo>
                  <a:pt x="15770" y="4921"/>
                  <a:pt x="15770" y="4921"/>
                  <a:pt x="15770" y="4921"/>
                </a:cubicBezTo>
                <a:cubicBezTo>
                  <a:pt x="15776" y="4915"/>
                  <a:pt x="15770" y="4909"/>
                  <a:pt x="15770" y="4909"/>
                </a:cubicBezTo>
                <a:cubicBezTo>
                  <a:pt x="15776" y="4903"/>
                  <a:pt x="15782" y="4903"/>
                  <a:pt x="15782" y="4897"/>
                </a:cubicBezTo>
                <a:cubicBezTo>
                  <a:pt x="15788" y="4892"/>
                  <a:pt x="15788" y="4892"/>
                  <a:pt x="15788" y="4886"/>
                </a:cubicBezTo>
                <a:cubicBezTo>
                  <a:pt x="15794" y="4874"/>
                  <a:pt x="15806" y="4874"/>
                  <a:pt x="15812" y="4862"/>
                </a:cubicBezTo>
                <a:cubicBezTo>
                  <a:pt x="15812" y="4856"/>
                  <a:pt x="15818" y="4856"/>
                  <a:pt x="15818" y="4850"/>
                </a:cubicBezTo>
                <a:cubicBezTo>
                  <a:pt x="15818" y="4838"/>
                  <a:pt x="15818" y="4838"/>
                  <a:pt x="15818" y="4838"/>
                </a:cubicBezTo>
                <a:cubicBezTo>
                  <a:pt x="15818" y="4826"/>
                  <a:pt x="15818" y="4826"/>
                  <a:pt x="15818" y="4826"/>
                </a:cubicBezTo>
                <a:cubicBezTo>
                  <a:pt x="15818" y="4826"/>
                  <a:pt x="15812" y="4826"/>
                  <a:pt x="15812" y="4820"/>
                </a:cubicBezTo>
                <a:close/>
                <a:moveTo>
                  <a:pt x="17270" y="3540"/>
                </a:moveTo>
                <a:lnTo>
                  <a:pt x="17270" y="3540"/>
                </a:lnTo>
                <a:cubicBezTo>
                  <a:pt x="17265" y="3540"/>
                  <a:pt x="17259" y="3540"/>
                  <a:pt x="17259" y="3540"/>
                </a:cubicBezTo>
                <a:cubicBezTo>
                  <a:pt x="17247" y="3546"/>
                  <a:pt x="17241" y="3546"/>
                  <a:pt x="17235" y="3557"/>
                </a:cubicBezTo>
                <a:cubicBezTo>
                  <a:pt x="17229" y="3557"/>
                  <a:pt x="17235" y="3563"/>
                  <a:pt x="17229" y="3569"/>
                </a:cubicBezTo>
                <a:cubicBezTo>
                  <a:pt x="17229" y="3569"/>
                  <a:pt x="17229" y="3575"/>
                  <a:pt x="17223" y="3575"/>
                </a:cubicBezTo>
                <a:cubicBezTo>
                  <a:pt x="17223" y="3581"/>
                  <a:pt x="17217" y="3581"/>
                  <a:pt x="17211" y="3581"/>
                </a:cubicBezTo>
                <a:cubicBezTo>
                  <a:pt x="17205" y="3587"/>
                  <a:pt x="17199" y="3593"/>
                  <a:pt x="17193" y="3599"/>
                </a:cubicBezTo>
                <a:cubicBezTo>
                  <a:pt x="17187" y="3599"/>
                  <a:pt x="17181" y="3599"/>
                  <a:pt x="17181" y="3599"/>
                </a:cubicBezTo>
                <a:cubicBezTo>
                  <a:pt x="17170" y="3599"/>
                  <a:pt x="17164" y="3599"/>
                  <a:pt x="17158" y="3599"/>
                </a:cubicBezTo>
                <a:cubicBezTo>
                  <a:pt x="17146" y="3599"/>
                  <a:pt x="17146" y="3599"/>
                  <a:pt x="17146" y="3599"/>
                </a:cubicBezTo>
                <a:cubicBezTo>
                  <a:pt x="17140" y="3599"/>
                  <a:pt x="17140" y="3605"/>
                  <a:pt x="17134" y="3605"/>
                </a:cubicBezTo>
                <a:cubicBezTo>
                  <a:pt x="17122" y="3605"/>
                  <a:pt x="17122" y="3605"/>
                  <a:pt x="17122" y="3605"/>
                </a:cubicBezTo>
                <a:cubicBezTo>
                  <a:pt x="17116" y="3605"/>
                  <a:pt x="17104" y="3599"/>
                  <a:pt x="17099" y="3605"/>
                </a:cubicBezTo>
                <a:cubicBezTo>
                  <a:pt x="17093" y="3605"/>
                  <a:pt x="17093" y="3611"/>
                  <a:pt x="17093" y="3617"/>
                </a:cubicBezTo>
                <a:cubicBezTo>
                  <a:pt x="17087" y="3617"/>
                  <a:pt x="17087" y="3617"/>
                  <a:pt x="17081" y="3623"/>
                </a:cubicBezTo>
                <a:cubicBezTo>
                  <a:pt x="17075" y="3623"/>
                  <a:pt x="17075" y="3623"/>
                  <a:pt x="17069" y="3629"/>
                </a:cubicBezTo>
                <a:cubicBezTo>
                  <a:pt x="17063" y="3629"/>
                  <a:pt x="17057" y="3635"/>
                  <a:pt x="17051" y="3635"/>
                </a:cubicBezTo>
                <a:cubicBezTo>
                  <a:pt x="17045" y="3635"/>
                  <a:pt x="17039" y="3629"/>
                  <a:pt x="17033" y="3629"/>
                </a:cubicBezTo>
                <a:cubicBezTo>
                  <a:pt x="17021" y="3623"/>
                  <a:pt x="17010" y="3617"/>
                  <a:pt x="16998" y="3611"/>
                </a:cubicBezTo>
                <a:cubicBezTo>
                  <a:pt x="16992" y="3605"/>
                  <a:pt x="16992" y="3605"/>
                  <a:pt x="16986" y="3599"/>
                </a:cubicBezTo>
                <a:cubicBezTo>
                  <a:pt x="16974" y="3593"/>
                  <a:pt x="16974" y="3587"/>
                  <a:pt x="16968" y="3575"/>
                </a:cubicBezTo>
                <a:cubicBezTo>
                  <a:pt x="16962" y="3575"/>
                  <a:pt x="16962" y="3575"/>
                  <a:pt x="16956" y="3569"/>
                </a:cubicBezTo>
                <a:cubicBezTo>
                  <a:pt x="16950" y="3569"/>
                  <a:pt x="16950" y="3563"/>
                  <a:pt x="16944" y="3563"/>
                </a:cubicBezTo>
                <a:cubicBezTo>
                  <a:pt x="16933" y="3557"/>
                  <a:pt x="16921" y="3557"/>
                  <a:pt x="16909" y="3557"/>
                </a:cubicBezTo>
                <a:cubicBezTo>
                  <a:pt x="16903" y="3552"/>
                  <a:pt x="16897" y="3552"/>
                  <a:pt x="16891" y="3546"/>
                </a:cubicBezTo>
                <a:cubicBezTo>
                  <a:pt x="16891" y="3552"/>
                  <a:pt x="16891" y="3552"/>
                  <a:pt x="16891" y="3557"/>
                </a:cubicBezTo>
                <a:cubicBezTo>
                  <a:pt x="16885" y="3569"/>
                  <a:pt x="16885" y="3575"/>
                  <a:pt x="16891" y="3581"/>
                </a:cubicBezTo>
                <a:cubicBezTo>
                  <a:pt x="16891" y="3587"/>
                  <a:pt x="16891" y="3593"/>
                  <a:pt x="16891" y="3593"/>
                </a:cubicBezTo>
                <a:cubicBezTo>
                  <a:pt x="16891" y="3605"/>
                  <a:pt x="16891" y="3611"/>
                  <a:pt x="16891" y="3617"/>
                </a:cubicBezTo>
                <a:cubicBezTo>
                  <a:pt x="16891" y="3623"/>
                  <a:pt x="16891" y="3629"/>
                  <a:pt x="16891" y="3629"/>
                </a:cubicBezTo>
                <a:cubicBezTo>
                  <a:pt x="16891" y="3635"/>
                  <a:pt x="16891" y="3635"/>
                  <a:pt x="16891" y="3641"/>
                </a:cubicBezTo>
                <a:cubicBezTo>
                  <a:pt x="16891" y="3646"/>
                  <a:pt x="16885" y="3646"/>
                  <a:pt x="16879" y="3652"/>
                </a:cubicBezTo>
                <a:cubicBezTo>
                  <a:pt x="16879" y="3652"/>
                  <a:pt x="16879" y="3658"/>
                  <a:pt x="16873" y="3658"/>
                </a:cubicBezTo>
                <a:cubicBezTo>
                  <a:pt x="16873" y="3664"/>
                  <a:pt x="16867" y="3664"/>
                  <a:pt x="16861" y="3664"/>
                </a:cubicBezTo>
                <a:cubicBezTo>
                  <a:pt x="16861" y="3670"/>
                  <a:pt x="16855" y="3670"/>
                  <a:pt x="16855" y="3676"/>
                </a:cubicBezTo>
                <a:cubicBezTo>
                  <a:pt x="16849" y="3688"/>
                  <a:pt x="16849" y="3700"/>
                  <a:pt x="16849" y="3712"/>
                </a:cubicBezTo>
                <a:cubicBezTo>
                  <a:pt x="16844" y="3712"/>
                  <a:pt x="16844" y="3718"/>
                  <a:pt x="16838" y="3718"/>
                </a:cubicBezTo>
                <a:cubicBezTo>
                  <a:pt x="16832" y="3718"/>
                  <a:pt x="16832" y="3712"/>
                  <a:pt x="16826" y="3706"/>
                </a:cubicBezTo>
                <a:cubicBezTo>
                  <a:pt x="16826" y="3706"/>
                  <a:pt x="16826" y="3700"/>
                  <a:pt x="16820" y="3694"/>
                </a:cubicBezTo>
                <a:cubicBezTo>
                  <a:pt x="16820" y="3700"/>
                  <a:pt x="16814" y="3706"/>
                  <a:pt x="16814" y="3712"/>
                </a:cubicBezTo>
                <a:cubicBezTo>
                  <a:pt x="16814" y="3712"/>
                  <a:pt x="16814" y="3718"/>
                  <a:pt x="16814" y="3723"/>
                </a:cubicBezTo>
                <a:cubicBezTo>
                  <a:pt x="16808" y="3723"/>
                  <a:pt x="16802" y="3718"/>
                  <a:pt x="16802" y="3723"/>
                </a:cubicBezTo>
                <a:cubicBezTo>
                  <a:pt x="16796" y="3723"/>
                  <a:pt x="16796" y="3730"/>
                  <a:pt x="16790" y="3730"/>
                </a:cubicBezTo>
                <a:cubicBezTo>
                  <a:pt x="16784" y="3741"/>
                  <a:pt x="16778" y="3747"/>
                  <a:pt x="16778" y="3759"/>
                </a:cubicBezTo>
                <a:cubicBezTo>
                  <a:pt x="16778" y="3765"/>
                  <a:pt x="16778" y="3771"/>
                  <a:pt x="16784" y="3777"/>
                </a:cubicBezTo>
                <a:cubicBezTo>
                  <a:pt x="16784" y="3783"/>
                  <a:pt x="16790" y="3783"/>
                  <a:pt x="16796" y="3783"/>
                </a:cubicBezTo>
                <a:cubicBezTo>
                  <a:pt x="16796" y="3789"/>
                  <a:pt x="16802" y="3789"/>
                  <a:pt x="16808" y="3795"/>
                </a:cubicBezTo>
                <a:cubicBezTo>
                  <a:pt x="16808" y="3801"/>
                  <a:pt x="16802" y="3807"/>
                  <a:pt x="16808" y="3807"/>
                </a:cubicBezTo>
                <a:cubicBezTo>
                  <a:pt x="16808" y="3812"/>
                  <a:pt x="16814" y="3812"/>
                  <a:pt x="16814" y="3812"/>
                </a:cubicBezTo>
                <a:cubicBezTo>
                  <a:pt x="16820" y="3812"/>
                  <a:pt x="16820" y="3812"/>
                  <a:pt x="16820" y="3812"/>
                </a:cubicBezTo>
                <a:cubicBezTo>
                  <a:pt x="16832" y="3812"/>
                  <a:pt x="16832" y="3807"/>
                  <a:pt x="16838" y="3807"/>
                </a:cubicBezTo>
                <a:cubicBezTo>
                  <a:pt x="16838" y="3836"/>
                  <a:pt x="16838" y="3836"/>
                  <a:pt x="16838" y="3836"/>
                </a:cubicBezTo>
                <a:cubicBezTo>
                  <a:pt x="16796" y="3836"/>
                  <a:pt x="16796" y="3836"/>
                  <a:pt x="16796" y="3836"/>
                </a:cubicBezTo>
                <a:cubicBezTo>
                  <a:pt x="16796" y="3842"/>
                  <a:pt x="16796" y="3848"/>
                  <a:pt x="16796" y="3860"/>
                </a:cubicBezTo>
                <a:cubicBezTo>
                  <a:pt x="16796" y="3872"/>
                  <a:pt x="16796" y="3872"/>
                  <a:pt x="16796" y="3872"/>
                </a:cubicBezTo>
                <a:cubicBezTo>
                  <a:pt x="16796" y="3878"/>
                  <a:pt x="16796" y="3884"/>
                  <a:pt x="16796" y="3884"/>
                </a:cubicBezTo>
                <a:cubicBezTo>
                  <a:pt x="16796" y="3889"/>
                  <a:pt x="16790" y="3895"/>
                  <a:pt x="16790" y="3895"/>
                </a:cubicBezTo>
                <a:cubicBezTo>
                  <a:pt x="16790" y="3901"/>
                  <a:pt x="16784" y="3901"/>
                  <a:pt x="16784" y="3907"/>
                </a:cubicBezTo>
                <a:cubicBezTo>
                  <a:pt x="16784" y="3913"/>
                  <a:pt x="16790" y="3913"/>
                  <a:pt x="16790" y="3919"/>
                </a:cubicBezTo>
                <a:cubicBezTo>
                  <a:pt x="16790" y="3961"/>
                  <a:pt x="16790" y="3961"/>
                  <a:pt x="16790" y="3961"/>
                </a:cubicBezTo>
                <a:cubicBezTo>
                  <a:pt x="16790" y="3967"/>
                  <a:pt x="16790" y="3973"/>
                  <a:pt x="16790" y="3984"/>
                </a:cubicBezTo>
                <a:cubicBezTo>
                  <a:pt x="16790" y="3984"/>
                  <a:pt x="16790" y="3990"/>
                  <a:pt x="16784" y="3996"/>
                </a:cubicBezTo>
                <a:cubicBezTo>
                  <a:pt x="16784" y="3996"/>
                  <a:pt x="16778" y="3996"/>
                  <a:pt x="16772" y="4002"/>
                </a:cubicBezTo>
                <a:cubicBezTo>
                  <a:pt x="16772" y="4002"/>
                  <a:pt x="16767" y="4002"/>
                  <a:pt x="16760" y="4002"/>
                </a:cubicBezTo>
                <a:cubicBezTo>
                  <a:pt x="16755" y="4002"/>
                  <a:pt x="16755" y="4008"/>
                  <a:pt x="16749" y="4014"/>
                </a:cubicBezTo>
                <a:cubicBezTo>
                  <a:pt x="16749" y="4020"/>
                  <a:pt x="16743" y="4026"/>
                  <a:pt x="16737" y="4038"/>
                </a:cubicBezTo>
                <a:cubicBezTo>
                  <a:pt x="16737" y="4044"/>
                  <a:pt x="16731" y="4044"/>
                  <a:pt x="16725" y="4050"/>
                </a:cubicBezTo>
                <a:cubicBezTo>
                  <a:pt x="16719" y="4055"/>
                  <a:pt x="16713" y="4062"/>
                  <a:pt x="16707" y="4067"/>
                </a:cubicBezTo>
                <a:cubicBezTo>
                  <a:pt x="16707" y="4067"/>
                  <a:pt x="16707" y="4062"/>
                  <a:pt x="16707" y="4055"/>
                </a:cubicBezTo>
                <a:cubicBezTo>
                  <a:pt x="16707" y="4055"/>
                  <a:pt x="16713" y="4050"/>
                  <a:pt x="16713" y="4044"/>
                </a:cubicBezTo>
                <a:cubicBezTo>
                  <a:pt x="16713" y="4038"/>
                  <a:pt x="16707" y="4032"/>
                  <a:pt x="16707" y="4026"/>
                </a:cubicBezTo>
                <a:lnTo>
                  <a:pt x="16701" y="4026"/>
                </a:lnTo>
                <a:cubicBezTo>
                  <a:pt x="16701" y="4032"/>
                  <a:pt x="16701" y="4038"/>
                  <a:pt x="16695" y="4038"/>
                </a:cubicBezTo>
                <a:cubicBezTo>
                  <a:pt x="16695" y="4050"/>
                  <a:pt x="16695" y="4055"/>
                  <a:pt x="16695" y="4062"/>
                </a:cubicBezTo>
                <a:cubicBezTo>
                  <a:pt x="16654" y="4062"/>
                  <a:pt x="16654" y="4062"/>
                  <a:pt x="16654" y="4062"/>
                </a:cubicBezTo>
                <a:cubicBezTo>
                  <a:pt x="16654" y="4109"/>
                  <a:pt x="16654" y="4109"/>
                  <a:pt x="16654" y="4109"/>
                </a:cubicBezTo>
                <a:cubicBezTo>
                  <a:pt x="16642" y="4109"/>
                  <a:pt x="16642" y="4109"/>
                  <a:pt x="16642" y="4109"/>
                </a:cubicBezTo>
                <a:cubicBezTo>
                  <a:pt x="16636" y="4109"/>
                  <a:pt x="16630" y="4109"/>
                  <a:pt x="16630" y="4109"/>
                </a:cubicBezTo>
                <a:cubicBezTo>
                  <a:pt x="16624" y="4103"/>
                  <a:pt x="16624" y="4097"/>
                  <a:pt x="16624" y="4097"/>
                </a:cubicBezTo>
                <a:cubicBezTo>
                  <a:pt x="16618" y="4085"/>
                  <a:pt x="16624" y="4079"/>
                  <a:pt x="16624" y="4073"/>
                </a:cubicBezTo>
                <a:cubicBezTo>
                  <a:pt x="16612" y="4067"/>
                  <a:pt x="16612" y="4067"/>
                  <a:pt x="16612" y="4067"/>
                </a:cubicBezTo>
                <a:cubicBezTo>
                  <a:pt x="16612" y="4073"/>
                  <a:pt x="16606" y="4073"/>
                  <a:pt x="16606" y="4079"/>
                </a:cubicBezTo>
                <a:cubicBezTo>
                  <a:pt x="16606" y="4085"/>
                  <a:pt x="16606" y="4091"/>
                  <a:pt x="16606" y="4097"/>
                </a:cubicBezTo>
                <a:cubicBezTo>
                  <a:pt x="16606" y="4103"/>
                  <a:pt x="16606" y="4109"/>
                  <a:pt x="16601" y="4115"/>
                </a:cubicBezTo>
                <a:cubicBezTo>
                  <a:pt x="16601" y="4121"/>
                  <a:pt x="16594" y="4121"/>
                  <a:pt x="16589" y="4121"/>
                </a:cubicBezTo>
                <a:cubicBezTo>
                  <a:pt x="16583" y="4121"/>
                  <a:pt x="16577" y="4121"/>
                  <a:pt x="16571" y="4121"/>
                </a:cubicBezTo>
                <a:cubicBezTo>
                  <a:pt x="16571" y="4192"/>
                  <a:pt x="16571" y="4192"/>
                  <a:pt x="16571" y="4192"/>
                </a:cubicBezTo>
                <a:cubicBezTo>
                  <a:pt x="16547" y="4192"/>
                  <a:pt x="16547" y="4192"/>
                  <a:pt x="16547" y="4192"/>
                </a:cubicBezTo>
                <a:cubicBezTo>
                  <a:pt x="16541" y="4186"/>
                  <a:pt x="16535" y="4186"/>
                  <a:pt x="16535" y="4186"/>
                </a:cubicBezTo>
                <a:cubicBezTo>
                  <a:pt x="16529" y="4180"/>
                  <a:pt x="16535" y="4174"/>
                  <a:pt x="16529" y="4174"/>
                </a:cubicBezTo>
                <a:cubicBezTo>
                  <a:pt x="16529" y="4168"/>
                  <a:pt x="16523" y="4168"/>
                  <a:pt x="16517" y="4162"/>
                </a:cubicBezTo>
                <a:lnTo>
                  <a:pt x="16512" y="4162"/>
                </a:lnTo>
                <a:cubicBezTo>
                  <a:pt x="16506" y="4168"/>
                  <a:pt x="16500" y="4180"/>
                  <a:pt x="16494" y="4186"/>
                </a:cubicBezTo>
                <a:cubicBezTo>
                  <a:pt x="16494" y="4186"/>
                  <a:pt x="16488" y="4186"/>
                  <a:pt x="16482" y="4186"/>
                </a:cubicBezTo>
                <a:cubicBezTo>
                  <a:pt x="16476" y="4186"/>
                  <a:pt x="16470" y="4186"/>
                  <a:pt x="16458" y="4186"/>
                </a:cubicBezTo>
                <a:cubicBezTo>
                  <a:pt x="16446" y="4180"/>
                  <a:pt x="16435" y="4180"/>
                  <a:pt x="16423" y="4186"/>
                </a:cubicBezTo>
                <a:cubicBezTo>
                  <a:pt x="16417" y="4186"/>
                  <a:pt x="16417" y="4180"/>
                  <a:pt x="16411" y="4186"/>
                </a:cubicBezTo>
                <a:cubicBezTo>
                  <a:pt x="16405" y="4186"/>
                  <a:pt x="16405" y="4186"/>
                  <a:pt x="16399" y="4192"/>
                </a:cubicBezTo>
                <a:cubicBezTo>
                  <a:pt x="16399" y="4192"/>
                  <a:pt x="16393" y="4192"/>
                  <a:pt x="16387" y="4192"/>
                </a:cubicBezTo>
                <a:cubicBezTo>
                  <a:pt x="16381" y="4192"/>
                  <a:pt x="16375" y="4192"/>
                  <a:pt x="16363" y="4192"/>
                </a:cubicBezTo>
                <a:cubicBezTo>
                  <a:pt x="16357" y="4198"/>
                  <a:pt x="16351" y="4204"/>
                  <a:pt x="16346" y="4210"/>
                </a:cubicBezTo>
                <a:cubicBezTo>
                  <a:pt x="16346" y="4216"/>
                  <a:pt x="16340" y="4221"/>
                  <a:pt x="16340" y="4221"/>
                </a:cubicBezTo>
                <a:cubicBezTo>
                  <a:pt x="16340" y="4228"/>
                  <a:pt x="16340" y="4228"/>
                  <a:pt x="16340" y="4233"/>
                </a:cubicBezTo>
                <a:cubicBezTo>
                  <a:pt x="16340" y="4245"/>
                  <a:pt x="16340" y="4251"/>
                  <a:pt x="16340" y="4257"/>
                </a:cubicBezTo>
                <a:cubicBezTo>
                  <a:pt x="16286" y="4257"/>
                  <a:pt x="16286" y="4257"/>
                  <a:pt x="16286" y="4257"/>
                </a:cubicBezTo>
                <a:cubicBezTo>
                  <a:pt x="16286" y="4263"/>
                  <a:pt x="16286" y="4269"/>
                  <a:pt x="16286" y="4269"/>
                </a:cubicBezTo>
                <a:cubicBezTo>
                  <a:pt x="16286" y="4281"/>
                  <a:pt x="16286" y="4287"/>
                  <a:pt x="16286" y="4293"/>
                </a:cubicBezTo>
                <a:cubicBezTo>
                  <a:pt x="16280" y="4293"/>
                  <a:pt x="16274" y="4293"/>
                  <a:pt x="16262" y="4299"/>
                </a:cubicBezTo>
                <a:cubicBezTo>
                  <a:pt x="16257" y="4299"/>
                  <a:pt x="16257" y="4299"/>
                  <a:pt x="16251" y="4299"/>
                </a:cubicBezTo>
                <a:cubicBezTo>
                  <a:pt x="16245" y="4305"/>
                  <a:pt x="16245" y="4305"/>
                  <a:pt x="16245" y="4310"/>
                </a:cubicBezTo>
                <a:cubicBezTo>
                  <a:pt x="16239" y="4316"/>
                  <a:pt x="16239" y="4316"/>
                  <a:pt x="16233" y="4322"/>
                </a:cubicBezTo>
                <a:cubicBezTo>
                  <a:pt x="16233" y="4328"/>
                  <a:pt x="16233" y="4328"/>
                  <a:pt x="16233" y="4334"/>
                </a:cubicBezTo>
                <a:cubicBezTo>
                  <a:pt x="16233" y="4340"/>
                  <a:pt x="16227" y="4340"/>
                  <a:pt x="16227" y="4346"/>
                </a:cubicBezTo>
                <a:cubicBezTo>
                  <a:pt x="16227" y="4352"/>
                  <a:pt x="16221" y="4352"/>
                  <a:pt x="16221" y="4358"/>
                </a:cubicBezTo>
                <a:cubicBezTo>
                  <a:pt x="16227" y="4358"/>
                  <a:pt x="16233" y="4364"/>
                  <a:pt x="16239" y="4364"/>
                </a:cubicBezTo>
                <a:cubicBezTo>
                  <a:pt x="16245" y="4364"/>
                  <a:pt x="16251" y="4364"/>
                  <a:pt x="16262" y="4364"/>
                </a:cubicBezTo>
                <a:cubicBezTo>
                  <a:pt x="16274" y="4364"/>
                  <a:pt x="16280" y="4364"/>
                  <a:pt x="16286" y="4364"/>
                </a:cubicBezTo>
                <a:cubicBezTo>
                  <a:pt x="16292" y="4364"/>
                  <a:pt x="16286" y="4358"/>
                  <a:pt x="16286" y="4358"/>
                </a:cubicBezTo>
                <a:cubicBezTo>
                  <a:pt x="16286" y="4364"/>
                  <a:pt x="16292" y="4370"/>
                  <a:pt x="16286" y="4370"/>
                </a:cubicBezTo>
                <a:cubicBezTo>
                  <a:pt x="16286" y="4376"/>
                  <a:pt x="16286" y="4382"/>
                  <a:pt x="16286" y="4382"/>
                </a:cubicBezTo>
                <a:cubicBezTo>
                  <a:pt x="16286" y="4387"/>
                  <a:pt x="16280" y="4387"/>
                  <a:pt x="16274" y="4394"/>
                </a:cubicBezTo>
                <a:cubicBezTo>
                  <a:pt x="16274" y="4405"/>
                  <a:pt x="16274" y="4405"/>
                  <a:pt x="16274" y="4405"/>
                </a:cubicBezTo>
                <a:cubicBezTo>
                  <a:pt x="16269" y="4411"/>
                  <a:pt x="16262" y="4411"/>
                  <a:pt x="16262" y="4417"/>
                </a:cubicBezTo>
                <a:cubicBezTo>
                  <a:pt x="16262" y="4423"/>
                  <a:pt x="16262" y="4429"/>
                  <a:pt x="16262" y="4435"/>
                </a:cubicBezTo>
                <a:cubicBezTo>
                  <a:pt x="16262" y="4453"/>
                  <a:pt x="16274" y="4465"/>
                  <a:pt x="16292" y="4465"/>
                </a:cubicBezTo>
                <a:cubicBezTo>
                  <a:pt x="16310" y="4465"/>
                  <a:pt x="16310" y="4465"/>
                  <a:pt x="16310" y="4465"/>
                </a:cubicBezTo>
                <a:cubicBezTo>
                  <a:pt x="16310" y="4447"/>
                  <a:pt x="16310" y="4441"/>
                  <a:pt x="16310" y="4429"/>
                </a:cubicBezTo>
                <a:cubicBezTo>
                  <a:pt x="16310" y="4423"/>
                  <a:pt x="16310" y="4411"/>
                  <a:pt x="16316" y="4405"/>
                </a:cubicBezTo>
                <a:cubicBezTo>
                  <a:pt x="16322" y="4399"/>
                  <a:pt x="16334" y="4399"/>
                  <a:pt x="16340" y="4399"/>
                </a:cubicBezTo>
                <a:cubicBezTo>
                  <a:pt x="16351" y="4394"/>
                  <a:pt x="16363" y="4387"/>
                  <a:pt x="16363" y="4376"/>
                </a:cubicBezTo>
                <a:cubicBezTo>
                  <a:pt x="16363" y="4364"/>
                  <a:pt x="16351" y="4358"/>
                  <a:pt x="16351" y="4346"/>
                </a:cubicBezTo>
                <a:cubicBezTo>
                  <a:pt x="16346" y="4340"/>
                  <a:pt x="16351" y="4340"/>
                  <a:pt x="16351" y="4334"/>
                </a:cubicBezTo>
                <a:cubicBezTo>
                  <a:pt x="16346" y="4328"/>
                  <a:pt x="16351" y="4322"/>
                  <a:pt x="16351" y="4310"/>
                </a:cubicBezTo>
                <a:cubicBezTo>
                  <a:pt x="16346" y="4310"/>
                  <a:pt x="16340" y="4316"/>
                  <a:pt x="16340" y="4316"/>
                </a:cubicBezTo>
                <a:cubicBezTo>
                  <a:pt x="16328" y="4316"/>
                  <a:pt x="16322" y="4316"/>
                  <a:pt x="16310" y="4310"/>
                </a:cubicBezTo>
                <a:cubicBezTo>
                  <a:pt x="16316" y="4310"/>
                  <a:pt x="16310" y="4305"/>
                  <a:pt x="16310" y="4299"/>
                </a:cubicBezTo>
                <a:cubicBezTo>
                  <a:pt x="16316" y="4299"/>
                  <a:pt x="16322" y="4299"/>
                  <a:pt x="16322" y="4293"/>
                </a:cubicBezTo>
                <a:cubicBezTo>
                  <a:pt x="16328" y="4293"/>
                  <a:pt x="16328" y="4287"/>
                  <a:pt x="16334" y="4287"/>
                </a:cubicBezTo>
                <a:cubicBezTo>
                  <a:pt x="16346" y="4287"/>
                  <a:pt x="16351" y="4287"/>
                  <a:pt x="16357" y="4287"/>
                </a:cubicBezTo>
                <a:cubicBezTo>
                  <a:pt x="16369" y="4287"/>
                  <a:pt x="16375" y="4281"/>
                  <a:pt x="16387" y="4275"/>
                </a:cubicBezTo>
                <a:cubicBezTo>
                  <a:pt x="16399" y="4269"/>
                  <a:pt x="16405" y="4257"/>
                  <a:pt x="16423" y="4257"/>
                </a:cubicBezTo>
                <a:cubicBezTo>
                  <a:pt x="16423" y="4251"/>
                  <a:pt x="16428" y="4257"/>
                  <a:pt x="16435" y="4257"/>
                </a:cubicBezTo>
                <a:lnTo>
                  <a:pt x="16440" y="4251"/>
                </a:lnTo>
                <a:cubicBezTo>
                  <a:pt x="16452" y="4251"/>
                  <a:pt x="16458" y="4251"/>
                  <a:pt x="16464" y="4251"/>
                </a:cubicBezTo>
                <a:cubicBezTo>
                  <a:pt x="16470" y="4251"/>
                  <a:pt x="16476" y="4251"/>
                  <a:pt x="16476" y="4251"/>
                </a:cubicBezTo>
                <a:cubicBezTo>
                  <a:pt x="16482" y="4251"/>
                  <a:pt x="16482" y="4245"/>
                  <a:pt x="16488" y="4245"/>
                </a:cubicBezTo>
                <a:cubicBezTo>
                  <a:pt x="16500" y="4245"/>
                  <a:pt x="16512" y="4245"/>
                  <a:pt x="16523" y="4245"/>
                </a:cubicBezTo>
                <a:cubicBezTo>
                  <a:pt x="16529" y="4245"/>
                  <a:pt x="16529" y="4245"/>
                  <a:pt x="16535" y="4245"/>
                </a:cubicBezTo>
                <a:cubicBezTo>
                  <a:pt x="16529" y="4245"/>
                  <a:pt x="16529" y="4251"/>
                  <a:pt x="16523" y="4257"/>
                </a:cubicBezTo>
                <a:cubicBezTo>
                  <a:pt x="16523" y="4257"/>
                  <a:pt x="16517" y="4257"/>
                  <a:pt x="16512" y="4257"/>
                </a:cubicBezTo>
                <a:cubicBezTo>
                  <a:pt x="16506" y="4257"/>
                  <a:pt x="16500" y="4251"/>
                  <a:pt x="16494" y="4257"/>
                </a:cubicBezTo>
                <a:cubicBezTo>
                  <a:pt x="16470" y="4257"/>
                  <a:pt x="16464" y="4275"/>
                  <a:pt x="16446" y="4275"/>
                </a:cubicBezTo>
                <a:cubicBezTo>
                  <a:pt x="16387" y="4275"/>
                  <a:pt x="16387" y="4275"/>
                  <a:pt x="16387" y="4275"/>
                </a:cubicBezTo>
                <a:cubicBezTo>
                  <a:pt x="16387" y="4352"/>
                  <a:pt x="16387" y="4352"/>
                  <a:pt x="16387" y="4352"/>
                </a:cubicBezTo>
                <a:cubicBezTo>
                  <a:pt x="16411" y="4352"/>
                  <a:pt x="16411" y="4352"/>
                  <a:pt x="16411" y="4352"/>
                </a:cubicBezTo>
                <a:cubicBezTo>
                  <a:pt x="16417" y="4352"/>
                  <a:pt x="16423" y="4352"/>
                  <a:pt x="16428" y="4346"/>
                </a:cubicBezTo>
                <a:cubicBezTo>
                  <a:pt x="16435" y="4346"/>
                  <a:pt x="16440" y="4340"/>
                  <a:pt x="16446" y="4340"/>
                </a:cubicBezTo>
                <a:cubicBezTo>
                  <a:pt x="16452" y="4334"/>
                  <a:pt x="16452" y="4328"/>
                  <a:pt x="16452" y="4328"/>
                </a:cubicBezTo>
                <a:cubicBezTo>
                  <a:pt x="16458" y="4322"/>
                  <a:pt x="16458" y="4316"/>
                  <a:pt x="16464" y="4316"/>
                </a:cubicBezTo>
                <a:cubicBezTo>
                  <a:pt x="16470" y="4310"/>
                  <a:pt x="16470" y="4305"/>
                  <a:pt x="16476" y="4305"/>
                </a:cubicBezTo>
                <a:cubicBezTo>
                  <a:pt x="16482" y="4305"/>
                  <a:pt x="16488" y="4305"/>
                  <a:pt x="16488" y="4305"/>
                </a:cubicBezTo>
                <a:cubicBezTo>
                  <a:pt x="16494" y="4305"/>
                  <a:pt x="16506" y="4305"/>
                  <a:pt x="16512" y="4305"/>
                </a:cubicBezTo>
                <a:cubicBezTo>
                  <a:pt x="16517" y="4299"/>
                  <a:pt x="16517" y="4293"/>
                  <a:pt x="16517" y="4293"/>
                </a:cubicBezTo>
                <a:cubicBezTo>
                  <a:pt x="16517" y="4287"/>
                  <a:pt x="16517" y="4287"/>
                  <a:pt x="16517" y="4281"/>
                </a:cubicBezTo>
                <a:cubicBezTo>
                  <a:pt x="16517" y="4275"/>
                  <a:pt x="16523" y="4275"/>
                  <a:pt x="16529" y="4275"/>
                </a:cubicBezTo>
                <a:cubicBezTo>
                  <a:pt x="16529" y="4281"/>
                  <a:pt x="16535" y="4281"/>
                  <a:pt x="16535" y="4287"/>
                </a:cubicBezTo>
                <a:cubicBezTo>
                  <a:pt x="16541" y="4287"/>
                  <a:pt x="16535" y="4293"/>
                  <a:pt x="16535" y="4299"/>
                </a:cubicBezTo>
                <a:cubicBezTo>
                  <a:pt x="16541" y="4305"/>
                  <a:pt x="16547" y="4305"/>
                  <a:pt x="16547" y="4305"/>
                </a:cubicBezTo>
                <a:cubicBezTo>
                  <a:pt x="16553" y="4310"/>
                  <a:pt x="16559" y="4310"/>
                  <a:pt x="16565" y="4310"/>
                </a:cubicBezTo>
                <a:cubicBezTo>
                  <a:pt x="16577" y="4310"/>
                  <a:pt x="16577" y="4305"/>
                  <a:pt x="16583" y="4299"/>
                </a:cubicBezTo>
                <a:cubicBezTo>
                  <a:pt x="16583" y="4293"/>
                  <a:pt x="16583" y="4287"/>
                  <a:pt x="16589" y="4287"/>
                </a:cubicBezTo>
                <a:cubicBezTo>
                  <a:pt x="16594" y="4275"/>
                  <a:pt x="16606" y="4281"/>
                  <a:pt x="16618" y="4281"/>
                </a:cubicBezTo>
                <a:cubicBezTo>
                  <a:pt x="16618" y="4275"/>
                  <a:pt x="16618" y="4275"/>
                  <a:pt x="16618" y="4269"/>
                </a:cubicBezTo>
                <a:cubicBezTo>
                  <a:pt x="16618" y="4263"/>
                  <a:pt x="16624" y="4263"/>
                  <a:pt x="16624" y="4257"/>
                </a:cubicBezTo>
                <a:cubicBezTo>
                  <a:pt x="16624" y="4251"/>
                  <a:pt x="16618" y="4251"/>
                  <a:pt x="16618" y="4245"/>
                </a:cubicBezTo>
                <a:cubicBezTo>
                  <a:pt x="16618" y="4245"/>
                  <a:pt x="16618" y="4239"/>
                  <a:pt x="16618" y="4233"/>
                </a:cubicBezTo>
                <a:cubicBezTo>
                  <a:pt x="16630" y="4228"/>
                  <a:pt x="16630" y="4228"/>
                  <a:pt x="16630" y="4228"/>
                </a:cubicBezTo>
                <a:cubicBezTo>
                  <a:pt x="16755" y="4233"/>
                  <a:pt x="16755" y="4233"/>
                  <a:pt x="16755" y="4233"/>
                </a:cubicBezTo>
                <a:cubicBezTo>
                  <a:pt x="16767" y="4228"/>
                  <a:pt x="16767" y="4216"/>
                  <a:pt x="16778" y="4216"/>
                </a:cubicBezTo>
                <a:cubicBezTo>
                  <a:pt x="16784" y="4210"/>
                  <a:pt x="16790" y="4216"/>
                  <a:pt x="16802" y="4216"/>
                </a:cubicBezTo>
                <a:cubicBezTo>
                  <a:pt x="16814" y="4216"/>
                  <a:pt x="16820" y="4210"/>
                  <a:pt x="16820" y="4204"/>
                </a:cubicBezTo>
                <a:cubicBezTo>
                  <a:pt x="16826" y="4198"/>
                  <a:pt x="16832" y="4192"/>
                  <a:pt x="16832" y="4180"/>
                </a:cubicBezTo>
                <a:cubicBezTo>
                  <a:pt x="16832" y="4127"/>
                  <a:pt x="16832" y="4127"/>
                  <a:pt x="16832" y="4127"/>
                </a:cubicBezTo>
                <a:cubicBezTo>
                  <a:pt x="16832" y="4121"/>
                  <a:pt x="16838" y="4121"/>
                  <a:pt x="16838" y="4115"/>
                </a:cubicBezTo>
                <a:cubicBezTo>
                  <a:pt x="16838" y="4109"/>
                  <a:pt x="16838" y="4109"/>
                  <a:pt x="16838" y="4103"/>
                </a:cubicBezTo>
                <a:cubicBezTo>
                  <a:pt x="16844" y="4091"/>
                  <a:pt x="16855" y="4091"/>
                  <a:pt x="16855" y="4079"/>
                </a:cubicBezTo>
                <a:cubicBezTo>
                  <a:pt x="16855" y="4067"/>
                  <a:pt x="16855" y="4067"/>
                  <a:pt x="16855" y="4067"/>
                </a:cubicBezTo>
                <a:cubicBezTo>
                  <a:pt x="16855" y="4062"/>
                  <a:pt x="16855" y="4055"/>
                  <a:pt x="16855" y="4044"/>
                </a:cubicBezTo>
                <a:cubicBezTo>
                  <a:pt x="16855" y="4026"/>
                  <a:pt x="16855" y="4026"/>
                  <a:pt x="16855" y="4026"/>
                </a:cubicBezTo>
                <a:cubicBezTo>
                  <a:pt x="16855" y="4020"/>
                  <a:pt x="16849" y="4014"/>
                  <a:pt x="16855" y="4008"/>
                </a:cubicBezTo>
                <a:cubicBezTo>
                  <a:pt x="16855" y="4002"/>
                  <a:pt x="16861" y="4002"/>
                  <a:pt x="16867" y="4002"/>
                </a:cubicBezTo>
                <a:cubicBezTo>
                  <a:pt x="16873" y="3996"/>
                  <a:pt x="16879" y="3996"/>
                  <a:pt x="16879" y="3996"/>
                </a:cubicBezTo>
                <a:cubicBezTo>
                  <a:pt x="16885" y="3984"/>
                  <a:pt x="16879" y="3973"/>
                  <a:pt x="16885" y="3961"/>
                </a:cubicBezTo>
                <a:cubicBezTo>
                  <a:pt x="16885" y="3955"/>
                  <a:pt x="16885" y="3955"/>
                  <a:pt x="16885" y="3949"/>
                </a:cubicBezTo>
                <a:cubicBezTo>
                  <a:pt x="16885" y="3943"/>
                  <a:pt x="16891" y="3937"/>
                  <a:pt x="16891" y="3925"/>
                </a:cubicBezTo>
                <a:cubicBezTo>
                  <a:pt x="16897" y="3919"/>
                  <a:pt x="16903" y="3919"/>
                  <a:pt x="16903" y="3913"/>
                </a:cubicBezTo>
                <a:cubicBezTo>
                  <a:pt x="16909" y="3907"/>
                  <a:pt x="16903" y="3901"/>
                  <a:pt x="16903" y="3889"/>
                </a:cubicBezTo>
                <a:cubicBezTo>
                  <a:pt x="16903" y="3884"/>
                  <a:pt x="16909" y="3872"/>
                  <a:pt x="16903" y="3866"/>
                </a:cubicBezTo>
                <a:cubicBezTo>
                  <a:pt x="16903" y="3860"/>
                  <a:pt x="16891" y="3860"/>
                  <a:pt x="16891" y="3860"/>
                </a:cubicBezTo>
                <a:cubicBezTo>
                  <a:pt x="16891" y="3854"/>
                  <a:pt x="16885" y="3848"/>
                  <a:pt x="16885" y="3848"/>
                </a:cubicBezTo>
                <a:cubicBezTo>
                  <a:pt x="16879" y="3836"/>
                  <a:pt x="16873" y="3830"/>
                  <a:pt x="16873" y="3824"/>
                </a:cubicBezTo>
                <a:cubicBezTo>
                  <a:pt x="16873" y="3818"/>
                  <a:pt x="16873" y="3818"/>
                  <a:pt x="16873" y="3812"/>
                </a:cubicBezTo>
                <a:cubicBezTo>
                  <a:pt x="16867" y="3801"/>
                  <a:pt x="16861" y="3801"/>
                  <a:pt x="16861" y="3789"/>
                </a:cubicBezTo>
                <a:cubicBezTo>
                  <a:pt x="16861" y="3783"/>
                  <a:pt x="16861" y="3783"/>
                  <a:pt x="16861" y="3777"/>
                </a:cubicBezTo>
                <a:cubicBezTo>
                  <a:pt x="16855" y="3771"/>
                  <a:pt x="16855" y="3771"/>
                  <a:pt x="16855" y="3765"/>
                </a:cubicBezTo>
                <a:cubicBezTo>
                  <a:pt x="16849" y="3765"/>
                  <a:pt x="16844" y="3765"/>
                  <a:pt x="16844" y="3765"/>
                </a:cubicBezTo>
                <a:cubicBezTo>
                  <a:pt x="16838" y="3759"/>
                  <a:pt x="16826" y="3759"/>
                  <a:pt x="16820" y="3759"/>
                </a:cubicBezTo>
                <a:cubicBezTo>
                  <a:pt x="16820" y="3741"/>
                  <a:pt x="16820" y="3741"/>
                  <a:pt x="16820" y="3741"/>
                </a:cubicBezTo>
                <a:cubicBezTo>
                  <a:pt x="16873" y="3741"/>
                  <a:pt x="16873" y="3741"/>
                  <a:pt x="16873" y="3741"/>
                </a:cubicBezTo>
                <a:cubicBezTo>
                  <a:pt x="16885" y="3741"/>
                  <a:pt x="16885" y="3730"/>
                  <a:pt x="16891" y="3730"/>
                </a:cubicBezTo>
                <a:cubicBezTo>
                  <a:pt x="16897" y="3730"/>
                  <a:pt x="16897" y="3730"/>
                  <a:pt x="16897" y="3730"/>
                </a:cubicBezTo>
                <a:cubicBezTo>
                  <a:pt x="16903" y="3730"/>
                  <a:pt x="16909" y="3741"/>
                  <a:pt x="16915" y="3741"/>
                </a:cubicBezTo>
                <a:cubicBezTo>
                  <a:pt x="16921" y="3741"/>
                  <a:pt x="16921" y="3747"/>
                  <a:pt x="16926" y="3747"/>
                </a:cubicBezTo>
                <a:cubicBezTo>
                  <a:pt x="16926" y="3747"/>
                  <a:pt x="16933" y="3747"/>
                  <a:pt x="16938" y="3747"/>
                </a:cubicBezTo>
                <a:cubicBezTo>
                  <a:pt x="16938" y="3747"/>
                  <a:pt x="16938" y="3759"/>
                  <a:pt x="16944" y="3759"/>
                </a:cubicBezTo>
                <a:cubicBezTo>
                  <a:pt x="16950" y="3759"/>
                  <a:pt x="16956" y="3759"/>
                  <a:pt x="16968" y="3759"/>
                </a:cubicBezTo>
                <a:cubicBezTo>
                  <a:pt x="16980" y="3759"/>
                  <a:pt x="16986" y="3765"/>
                  <a:pt x="16992" y="3765"/>
                </a:cubicBezTo>
                <a:cubicBezTo>
                  <a:pt x="16992" y="3759"/>
                  <a:pt x="16998" y="3759"/>
                  <a:pt x="16998" y="3753"/>
                </a:cubicBezTo>
                <a:cubicBezTo>
                  <a:pt x="16998" y="3741"/>
                  <a:pt x="16998" y="3730"/>
                  <a:pt x="16992" y="3718"/>
                </a:cubicBezTo>
                <a:cubicBezTo>
                  <a:pt x="17057" y="3718"/>
                  <a:pt x="17057" y="3718"/>
                  <a:pt x="17057" y="3718"/>
                </a:cubicBezTo>
                <a:cubicBezTo>
                  <a:pt x="17063" y="3718"/>
                  <a:pt x="17063" y="3712"/>
                  <a:pt x="17069" y="3712"/>
                </a:cubicBezTo>
                <a:cubicBezTo>
                  <a:pt x="17069" y="3706"/>
                  <a:pt x="17075" y="3706"/>
                  <a:pt x="17081" y="3706"/>
                </a:cubicBezTo>
                <a:cubicBezTo>
                  <a:pt x="17081" y="3706"/>
                  <a:pt x="17087" y="3706"/>
                  <a:pt x="17093" y="3706"/>
                </a:cubicBezTo>
                <a:cubicBezTo>
                  <a:pt x="17093" y="3700"/>
                  <a:pt x="17093" y="3694"/>
                  <a:pt x="17093" y="3694"/>
                </a:cubicBezTo>
                <a:cubicBezTo>
                  <a:pt x="17099" y="3682"/>
                  <a:pt x="17093" y="3676"/>
                  <a:pt x="17093" y="3670"/>
                </a:cubicBezTo>
                <a:cubicBezTo>
                  <a:pt x="17093" y="3664"/>
                  <a:pt x="17093" y="3664"/>
                  <a:pt x="17099" y="3658"/>
                </a:cubicBezTo>
                <a:cubicBezTo>
                  <a:pt x="17099" y="3652"/>
                  <a:pt x="17099" y="3652"/>
                  <a:pt x="17104" y="3646"/>
                </a:cubicBezTo>
                <a:cubicBezTo>
                  <a:pt x="17104" y="3646"/>
                  <a:pt x="17110" y="3646"/>
                  <a:pt x="17116" y="3646"/>
                </a:cubicBezTo>
                <a:cubicBezTo>
                  <a:pt x="17116" y="3641"/>
                  <a:pt x="17122" y="3641"/>
                  <a:pt x="17122" y="3641"/>
                </a:cubicBezTo>
                <a:cubicBezTo>
                  <a:pt x="17134" y="3635"/>
                  <a:pt x="17140" y="3641"/>
                  <a:pt x="17146" y="3641"/>
                </a:cubicBezTo>
                <a:cubicBezTo>
                  <a:pt x="17152" y="3635"/>
                  <a:pt x="17152" y="3629"/>
                  <a:pt x="17158" y="3629"/>
                </a:cubicBezTo>
                <a:cubicBezTo>
                  <a:pt x="17170" y="3623"/>
                  <a:pt x="17181" y="3623"/>
                  <a:pt x="17193" y="3623"/>
                </a:cubicBezTo>
                <a:cubicBezTo>
                  <a:pt x="17205" y="3623"/>
                  <a:pt x="17205" y="3623"/>
                  <a:pt x="17205" y="3623"/>
                </a:cubicBezTo>
                <a:cubicBezTo>
                  <a:pt x="17211" y="3623"/>
                  <a:pt x="17211" y="3617"/>
                  <a:pt x="17217" y="3617"/>
                </a:cubicBezTo>
                <a:cubicBezTo>
                  <a:pt x="17217" y="3617"/>
                  <a:pt x="17223" y="3617"/>
                  <a:pt x="17229" y="3617"/>
                </a:cubicBezTo>
                <a:cubicBezTo>
                  <a:pt x="17229" y="3611"/>
                  <a:pt x="17229" y="3605"/>
                  <a:pt x="17229" y="3605"/>
                </a:cubicBezTo>
                <a:cubicBezTo>
                  <a:pt x="17235" y="3599"/>
                  <a:pt x="17235" y="3593"/>
                  <a:pt x="17235" y="3593"/>
                </a:cubicBezTo>
                <a:cubicBezTo>
                  <a:pt x="17235" y="3587"/>
                  <a:pt x="17241" y="3587"/>
                  <a:pt x="17247" y="3587"/>
                </a:cubicBezTo>
                <a:cubicBezTo>
                  <a:pt x="17247" y="3581"/>
                  <a:pt x="17253" y="3581"/>
                  <a:pt x="17253" y="3575"/>
                </a:cubicBezTo>
                <a:cubicBezTo>
                  <a:pt x="17259" y="3569"/>
                  <a:pt x="17265" y="3569"/>
                  <a:pt x="17265" y="3569"/>
                </a:cubicBezTo>
                <a:cubicBezTo>
                  <a:pt x="17265" y="3563"/>
                  <a:pt x="17265" y="3557"/>
                  <a:pt x="17270" y="3557"/>
                </a:cubicBezTo>
                <a:cubicBezTo>
                  <a:pt x="17270" y="3552"/>
                  <a:pt x="17270" y="3546"/>
                  <a:pt x="17270" y="3540"/>
                </a:cubicBezTo>
                <a:close/>
                <a:moveTo>
                  <a:pt x="17371" y="3486"/>
                </a:moveTo>
                <a:lnTo>
                  <a:pt x="17371" y="3486"/>
                </a:lnTo>
                <a:cubicBezTo>
                  <a:pt x="17371" y="3486"/>
                  <a:pt x="17365" y="3486"/>
                  <a:pt x="17359" y="3486"/>
                </a:cubicBezTo>
                <a:lnTo>
                  <a:pt x="17353" y="3492"/>
                </a:lnTo>
                <a:cubicBezTo>
                  <a:pt x="17348" y="3498"/>
                  <a:pt x="17342" y="3498"/>
                  <a:pt x="17342" y="3498"/>
                </a:cubicBezTo>
                <a:cubicBezTo>
                  <a:pt x="17336" y="3504"/>
                  <a:pt x="17336" y="3510"/>
                  <a:pt x="17330" y="3510"/>
                </a:cubicBezTo>
                <a:cubicBezTo>
                  <a:pt x="17324" y="3516"/>
                  <a:pt x="17318" y="3516"/>
                  <a:pt x="17318" y="3516"/>
                </a:cubicBezTo>
                <a:cubicBezTo>
                  <a:pt x="17324" y="3522"/>
                  <a:pt x="17330" y="3528"/>
                  <a:pt x="17336" y="3528"/>
                </a:cubicBezTo>
                <a:cubicBezTo>
                  <a:pt x="17348" y="3528"/>
                  <a:pt x="17353" y="3528"/>
                  <a:pt x="17353" y="3522"/>
                </a:cubicBezTo>
                <a:cubicBezTo>
                  <a:pt x="17359" y="3522"/>
                  <a:pt x="17359" y="3516"/>
                  <a:pt x="17359" y="3510"/>
                </a:cubicBezTo>
                <a:cubicBezTo>
                  <a:pt x="17365" y="3504"/>
                  <a:pt x="17371" y="3498"/>
                  <a:pt x="17371" y="3486"/>
                </a:cubicBezTo>
                <a:close/>
                <a:moveTo>
                  <a:pt x="17656" y="3184"/>
                </a:moveTo>
                <a:lnTo>
                  <a:pt x="17656" y="3184"/>
                </a:lnTo>
                <a:cubicBezTo>
                  <a:pt x="17650" y="3184"/>
                  <a:pt x="17650" y="3190"/>
                  <a:pt x="17650" y="3196"/>
                </a:cubicBezTo>
                <a:cubicBezTo>
                  <a:pt x="17644" y="3202"/>
                  <a:pt x="17638" y="3202"/>
                  <a:pt x="17638" y="3208"/>
                </a:cubicBezTo>
                <a:cubicBezTo>
                  <a:pt x="17638" y="3208"/>
                  <a:pt x="17638" y="3214"/>
                  <a:pt x="17638" y="3220"/>
                </a:cubicBezTo>
                <a:cubicBezTo>
                  <a:pt x="17638" y="3225"/>
                  <a:pt x="17632" y="3231"/>
                  <a:pt x="17626" y="3237"/>
                </a:cubicBezTo>
                <a:cubicBezTo>
                  <a:pt x="17620" y="3249"/>
                  <a:pt x="17620" y="3249"/>
                  <a:pt x="17620" y="3249"/>
                </a:cubicBezTo>
                <a:cubicBezTo>
                  <a:pt x="17620" y="3243"/>
                  <a:pt x="17626" y="3249"/>
                  <a:pt x="17632" y="3249"/>
                </a:cubicBezTo>
                <a:cubicBezTo>
                  <a:pt x="17638" y="3243"/>
                  <a:pt x="17638" y="3237"/>
                  <a:pt x="17638" y="3231"/>
                </a:cubicBezTo>
                <a:cubicBezTo>
                  <a:pt x="17644" y="3225"/>
                  <a:pt x="17644" y="3225"/>
                  <a:pt x="17650" y="3220"/>
                </a:cubicBezTo>
                <a:cubicBezTo>
                  <a:pt x="17650" y="3220"/>
                  <a:pt x="17656" y="3220"/>
                  <a:pt x="17662" y="3214"/>
                </a:cubicBezTo>
                <a:cubicBezTo>
                  <a:pt x="17662" y="3214"/>
                  <a:pt x="17662" y="3208"/>
                  <a:pt x="17662" y="3202"/>
                </a:cubicBezTo>
                <a:cubicBezTo>
                  <a:pt x="17662" y="3202"/>
                  <a:pt x="17668" y="3196"/>
                  <a:pt x="17668" y="3190"/>
                </a:cubicBezTo>
                <a:lnTo>
                  <a:pt x="17668" y="3184"/>
                </a:lnTo>
                <a:cubicBezTo>
                  <a:pt x="17656" y="3178"/>
                  <a:pt x="17656" y="3178"/>
                  <a:pt x="17656" y="3178"/>
                </a:cubicBezTo>
                <a:lnTo>
                  <a:pt x="17656" y="3184"/>
                </a:lnTo>
                <a:close/>
                <a:moveTo>
                  <a:pt x="18338" y="2882"/>
                </a:moveTo>
                <a:lnTo>
                  <a:pt x="18338" y="2882"/>
                </a:lnTo>
                <a:cubicBezTo>
                  <a:pt x="18332" y="2870"/>
                  <a:pt x="18332" y="2870"/>
                  <a:pt x="18332" y="2870"/>
                </a:cubicBezTo>
                <a:cubicBezTo>
                  <a:pt x="18326" y="2864"/>
                  <a:pt x="18320" y="2864"/>
                  <a:pt x="18314" y="2864"/>
                </a:cubicBezTo>
                <a:cubicBezTo>
                  <a:pt x="18314" y="2864"/>
                  <a:pt x="18308" y="2864"/>
                  <a:pt x="18302" y="2864"/>
                </a:cubicBezTo>
                <a:cubicBezTo>
                  <a:pt x="18302" y="2870"/>
                  <a:pt x="18302" y="2876"/>
                  <a:pt x="18302" y="2882"/>
                </a:cubicBezTo>
                <a:cubicBezTo>
                  <a:pt x="18302" y="2887"/>
                  <a:pt x="18302" y="2887"/>
                  <a:pt x="18302" y="2899"/>
                </a:cubicBezTo>
                <a:cubicBezTo>
                  <a:pt x="18338" y="2899"/>
                  <a:pt x="18338" y="2899"/>
                  <a:pt x="18338" y="2899"/>
                </a:cubicBezTo>
                <a:cubicBezTo>
                  <a:pt x="18338" y="2893"/>
                  <a:pt x="18338" y="2887"/>
                  <a:pt x="18338" y="2882"/>
                </a:cubicBezTo>
                <a:close/>
                <a:moveTo>
                  <a:pt x="18260" y="2887"/>
                </a:moveTo>
                <a:lnTo>
                  <a:pt x="18260" y="2887"/>
                </a:lnTo>
                <a:cubicBezTo>
                  <a:pt x="18255" y="2887"/>
                  <a:pt x="18255" y="2882"/>
                  <a:pt x="18255" y="2882"/>
                </a:cubicBezTo>
                <a:cubicBezTo>
                  <a:pt x="18249" y="2870"/>
                  <a:pt x="18255" y="2864"/>
                  <a:pt x="18255" y="2852"/>
                </a:cubicBezTo>
                <a:cubicBezTo>
                  <a:pt x="18255" y="2846"/>
                  <a:pt x="18249" y="2846"/>
                  <a:pt x="18243" y="2840"/>
                </a:cubicBezTo>
                <a:cubicBezTo>
                  <a:pt x="18243" y="2834"/>
                  <a:pt x="18237" y="2834"/>
                  <a:pt x="18237" y="2828"/>
                </a:cubicBezTo>
                <a:cubicBezTo>
                  <a:pt x="18231" y="2822"/>
                  <a:pt x="18225" y="2822"/>
                  <a:pt x="18219" y="2816"/>
                </a:cubicBezTo>
                <a:cubicBezTo>
                  <a:pt x="18219" y="2828"/>
                  <a:pt x="18219" y="2834"/>
                  <a:pt x="18219" y="2846"/>
                </a:cubicBezTo>
                <a:cubicBezTo>
                  <a:pt x="18219" y="2846"/>
                  <a:pt x="18225" y="2852"/>
                  <a:pt x="18225" y="2858"/>
                </a:cubicBezTo>
                <a:cubicBezTo>
                  <a:pt x="18225" y="2864"/>
                  <a:pt x="18225" y="2870"/>
                  <a:pt x="18225" y="2882"/>
                </a:cubicBezTo>
                <a:cubicBezTo>
                  <a:pt x="18225" y="2887"/>
                  <a:pt x="18231" y="2893"/>
                  <a:pt x="18231" y="2905"/>
                </a:cubicBezTo>
                <a:cubicBezTo>
                  <a:pt x="18267" y="2905"/>
                  <a:pt x="18267" y="2905"/>
                  <a:pt x="18267" y="2905"/>
                </a:cubicBezTo>
                <a:cubicBezTo>
                  <a:pt x="18260" y="2899"/>
                  <a:pt x="18260" y="2893"/>
                  <a:pt x="18260" y="2887"/>
                </a:cubicBezTo>
                <a:close/>
                <a:moveTo>
                  <a:pt x="18106" y="2579"/>
                </a:moveTo>
                <a:lnTo>
                  <a:pt x="18106" y="2579"/>
                </a:lnTo>
                <a:cubicBezTo>
                  <a:pt x="18112" y="2579"/>
                  <a:pt x="18118" y="2573"/>
                  <a:pt x="18124" y="2573"/>
                </a:cubicBezTo>
                <a:lnTo>
                  <a:pt x="18130" y="2567"/>
                </a:lnTo>
                <a:cubicBezTo>
                  <a:pt x="18136" y="2561"/>
                  <a:pt x="18142" y="2567"/>
                  <a:pt x="18142" y="2561"/>
                </a:cubicBezTo>
                <a:cubicBezTo>
                  <a:pt x="18148" y="2555"/>
                  <a:pt x="18148" y="2550"/>
                  <a:pt x="18148" y="2538"/>
                </a:cubicBezTo>
                <a:cubicBezTo>
                  <a:pt x="18142" y="2538"/>
                  <a:pt x="18142" y="2532"/>
                  <a:pt x="18136" y="2532"/>
                </a:cubicBezTo>
                <a:cubicBezTo>
                  <a:pt x="18130" y="2532"/>
                  <a:pt x="18130" y="2532"/>
                  <a:pt x="18130" y="2532"/>
                </a:cubicBezTo>
                <a:cubicBezTo>
                  <a:pt x="18124" y="2532"/>
                  <a:pt x="18118" y="2538"/>
                  <a:pt x="18112" y="2538"/>
                </a:cubicBezTo>
                <a:cubicBezTo>
                  <a:pt x="18106" y="2538"/>
                  <a:pt x="18095" y="2538"/>
                  <a:pt x="18089" y="2538"/>
                </a:cubicBezTo>
                <a:cubicBezTo>
                  <a:pt x="18083" y="2544"/>
                  <a:pt x="18071" y="2550"/>
                  <a:pt x="18071" y="2555"/>
                </a:cubicBezTo>
                <a:cubicBezTo>
                  <a:pt x="18071" y="2579"/>
                  <a:pt x="18071" y="2579"/>
                  <a:pt x="18071" y="2579"/>
                </a:cubicBezTo>
                <a:cubicBezTo>
                  <a:pt x="18077" y="2579"/>
                  <a:pt x="18083" y="2579"/>
                  <a:pt x="18083" y="2579"/>
                </a:cubicBezTo>
                <a:cubicBezTo>
                  <a:pt x="18095" y="2579"/>
                  <a:pt x="18101" y="2579"/>
                  <a:pt x="18106" y="2579"/>
                </a:cubicBezTo>
                <a:close/>
                <a:moveTo>
                  <a:pt x="19429" y="2182"/>
                </a:moveTo>
                <a:lnTo>
                  <a:pt x="19429" y="2182"/>
                </a:lnTo>
                <a:cubicBezTo>
                  <a:pt x="19435" y="2182"/>
                  <a:pt x="19446" y="2182"/>
                  <a:pt x="19452" y="2182"/>
                </a:cubicBezTo>
                <a:cubicBezTo>
                  <a:pt x="19452" y="2182"/>
                  <a:pt x="19458" y="2182"/>
                  <a:pt x="19464" y="2182"/>
                </a:cubicBezTo>
                <a:cubicBezTo>
                  <a:pt x="19470" y="2182"/>
                  <a:pt x="19464" y="2194"/>
                  <a:pt x="19470" y="2194"/>
                </a:cubicBezTo>
                <a:cubicBezTo>
                  <a:pt x="19482" y="2200"/>
                  <a:pt x="19488" y="2194"/>
                  <a:pt x="19500" y="2194"/>
                </a:cubicBezTo>
                <a:cubicBezTo>
                  <a:pt x="19512" y="2194"/>
                  <a:pt x="19512" y="2194"/>
                  <a:pt x="19512" y="2194"/>
                </a:cubicBezTo>
                <a:cubicBezTo>
                  <a:pt x="19518" y="2194"/>
                  <a:pt x="19524" y="2188"/>
                  <a:pt x="19529" y="2188"/>
                </a:cubicBezTo>
                <a:cubicBezTo>
                  <a:pt x="19541" y="2188"/>
                  <a:pt x="19547" y="2194"/>
                  <a:pt x="19559" y="2200"/>
                </a:cubicBezTo>
                <a:cubicBezTo>
                  <a:pt x="19565" y="2200"/>
                  <a:pt x="19565" y="2206"/>
                  <a:pt x="19577" y="2206"/>
                </a:cubicBezTo>
                <a:cubicBezTo>
                  <a:pt x="19583" y="2206"/>
                  <a:pt x="19583" y="2206"/>
                  <a:pt x="19589" y="2206"/>
                </a:cubicBezTo>
                <a:cubicBezTo>
                  <a:pt x="19589" y="2182"/>
                  <a:pt x="19589" y="2182"/>
                  <a:pt x="19589" y="2182"/>
                </a:cubicBezTo>
                <a:lnTo>
                  <a:pt x="19583" y="2182"/>
                </a:lnTo>
                <a:cubicBezTo>
                  <a:pt x="19577" y="2176"/>
                  <a:pt x="19571" y="2176"/>
                  <a:pt x="19571" y="2176"/>
                </a:cubicBezTo>
                <a:cubicBezTo>
                  <a:pt x="19565" y="2170"/>
                  <a:pt x="19559" y="2170"/>
                  <a:pt x="19559" y="2170"/>
                </a:cubicBezTo>
                <a:cubicBezTo>
                  <a:pt x="19547" y="2170"/>
                  <a:pt x="19541" y="2164"/>
                  <a:pt x="19529" y="2164"/>
                </a:cubicBezTo>
                <a:cubicBezTo>
                  <a:pt x="19524" y="2164"/>
                  <a:pt x="19518" y="2164"/>
                  <a:pt x="19512" y="2164"/>
                </a:cubicBezTo>
                <a:cubicBezTo>
                  <a:pt x="19506" y="2164"/>
                  <a:pt x="19500" y="2158"/>
                  <a:pt x="19500" y="2158"/>
                </a:cubicBezTo>
                <a:cubicBezTo>
                  <a:pt x="19494" y="2158"/>
                  <a:pt x="19488" y="2158"/>
                  <a:pt x="19488" y="2158"/>
                </a:cubicBezTo>
                <a:cubicBezTo>
                  <a:pt x="19482" y="2158"/>
                  <a:pt x="19476" y="2152"/>
                  <a:pt x="19470" y="2152"/>
                </a:cubicBezTo>
                <a:cubicBezTo>
                  <a:pt x="19452" y="2152"/>
                  <a:pt x="19440" y="2158"/>
                  <a:pt x="19429" y="2164"/>
                </a:cubicBezTo>
                <a:cubicBezTo>
                  <a:pt x="19429" y="2164"/>
                  <a:pt x="19423" y="2182"/>
                  <a:pt x="19429" y="2182"/>
                </a:cubicBezTo>
                <a:close/>
                <a:moveTo>
                  <a:pt x="18925" y="1482"/>
                </a:moveTo>
                <a:lnTo>
                  <a:pt x="18925" y="1482"/>
                </a:lnTo>
                <a:cubicBezTo>
                  <a:pt x="18925" y="1482"/>
                  <a:pt x="18931" y="1482"/>
                  <a:pt x="18937" y="1482"/>
                </a:cubicBezTo>
                <a:cubicBezTo>
                  <a:pt x="18948" y="1482"/>
                  <a:pt x="18954" y="1482"/>
                  <a:pt x="18966" y="1482"/>
                </a:cubicBezTo>
                <a:cubicBezTo>
                  <a:pt x="18984" y="1482"/>
                  <a:pt x="18990" y="1482"/>
                  <a:pt x="19008" y="1482"/>
                </a:cubicBezTo>
                <a:cubicBezTo>
                  <a:pt x="19014" y="1482"/>
                  <a:pt x="19020" y="1476"/>
                  <a:pt x="19031" y="1476"/>
                </a:cubicBezTo>
                <a:cubicBezTo>
                  <a:pt x="19031" y="1470"/>
                  <a:pt x="19037" y="1470"/>
                  <a:pt x="19043" y="1470"/>
                </a:cubicBezTo>
                <a:cubicBezTo>
                  <a:pt x="19049" y="1465"/>
                  <a:pt x="19055" y="1470"/>
                  <a:pt x="19067" y="1470"/>
                </a:cubicBezTo>
                <a:cubicBezTo>
                  <a:pt x="19091" y="1470"/>
                  <a:pt x="19091" y="1470"/>
                  <a:pt x="19091" y="1470"/>
                </a:cubicBezTo>
                <a:cubicBezTo>
                  <a:pt x="19091" y="1470"/>
                  <a:pt x="19097" y="1470"/>
                  <a:pt x="19103" y="1470"/>
                </a:cubicBezTo>
                <a:cubicBezTo>
                  <a:pt x="19114" y="1470"/>
                  <a:pt x="19114" y="1470"/>
                  <a:pt x="19114" y="1470"/>
                </a:cubicBezTo>
                <a:cubicBezTo>
                  <a:pt x="19120" y="1470"/>
                  <a:pt x="19120" y="1470"/>
                  <a:pt x="19126" y="1470"/>
                </a:cubicBezTo>
                <a:cubicBezTo>
                  <a:pt x="19126" y="1453"/>
                  <a:pt x="19126" y="1453"/>
                  <a:pt x="19126" y="1453"/>
                </a:cubicBezTo>
                <a:cubicBezTo>
                  <a:pt x="19126" y="1447"/>
                  <a:pt x="19126" y="1441"/>
                  <a:pt x="19120" y="1441"/>
                </a:cubicBezTo>
                <a:cubicBezTo>
                  <a:pt x="19114" y="1435"/>
                  <a:pt x="19114" y="1435"/>
                  <a:pt x="19108" y="1429"/>
                </a:cubicBezTo>
                <a:cubicBezTo>
                  <a:pt x="19097" y="1423"/>
                  <a:pt x="19091" y="1429"/>
                  <a:pt x="19073" y="1429"/>
                </a:cubicBezTo>
                <a:cubicBezTo>
                  <a:pt x="19073" y="1429"/>
                  <a:pt x="19067" y="1423"/>
                  <a:pt x="19061" y="1423"/>
                </a:cubicBezTo>
                <a:cubicBezTo>
                  <a:pt x="19061" y="1423"/>
                  <a:pt x="19055" y="1429"/>
                  <a:pt x="19049" y="1423"/>
                </a:cubicBezTo>
                <a:cubicBezTo>
                  <a:pt x="19043" y="1423"/>
                  <a:pt x="19043" y="1423"/>
                  <a:pt x="19037" y="1417"/>
                </a:cubicBezTo>
                <a:cubicBezTo>
                  <a:pt x="19031" y="1417"/>
                  <a:pt x="19031" y="1411"/>
                  <a:pt x="19025" y="1411"/>
                </a:cubicBezTo>
                <a:cubicBezTo>
                  <a:pt x="19020" y="1405"/>
                  <a:pt x="19020" y="1411"/>
                  <a:pt x="19014" y="1411"/>
                </a:cubicBezTo>
                <a:cubicBezTo>
                  <a:pt x="19008" y="1411"/>
                  <a:pt x="19008" y="1405"/>
                  <a:pt x="19002" y="1411"/>
                </a:cubicBezTo>
                <a:cubicBezTo>
                  <a:pt x="18996" y="1411"/>
                  <a:pt x="18996" y="1417"/>
                  <a:pt x="18990" y="1417"/>
                </a:cubicBezTo>
                <a:cubicBezTo>
                  <a:pt x="18984" y="1417"/>
                  <a:pt x="18990" y="1429"/>
                  <a:pt x="18984" y="1429"/>
                </a:cubicBezTo>
                <a:cubicBezTo>
                  <a:pt x="18984" y="1429"/>
                  <a:pt x="18978" y="1429"/>
                  <a:pt x="18972" y="1429"/>
                </a:cubicBezTo>
                <a:cubicBezTo>
                  <a:pt x="18972" y="1429"/>
                  <a:pt x="18966" y="1429"/>
                  <a:pt x="18960" y="1429"/>
                </a:cubicBezTo>
                <a:cubicBezTo>
                  <a:pt x="18954" y="1429"/>
                  <a:pt x="18948" y="1429"/>
                  <a:pt x="18937" y="1429"/>
                </a:cubicBezTo>
                <a:cubicBezTo>
                  <a:pt x="18931" y="1429"/>
                  <a:pt x="18931" y="1435"/>
                  <a:pt x="18925" y="1435"/>
                </a:cubicBezTo>
                <a:cubicBezTo>
                  <a:pt x="18913" y="1441"/>
                  <a:pt x="18913" y="1453"/>
                  <a:pt x="18913" y="1470"/>
                </a:cubicBezTo>
                <a:cubicBezTo>
                  <a:pt x="18919" y="1476"/>
                  <a:pt x="18919" y="1482"/>
                  <a:pt x="18925" y="1482"/>
                </a:cubicBezTo>
                <a:close/>
                <a:moveTo>
                  <a:pt x="17140" y="1044"/>
                </a:moveTo>
                <a:lnTo>
                  <a:pt x="17140" y="1044"/>
                </a:lnTo>
                <a:cubicBezTo>
                  <a:pt x="17146" y="1050"/>
                  <a:pt x="17146" y="1050"/>
                  <a:pt x="17152" y="1050"/>
                </a:cubicBezTo>
                <a:cubicBezTo>
                  <a:pt x="17158" y="1050"/>
                  <a:pt x="17158" y="1050"/>
                  <a:pt x="17164" y="1055"/>
                </a:cubicBezTo>
                <a:cubicBezTo>
                  <a:pt x="17164" y="1055"/>
                  <a:pt x="17164" y="1061"/>
                  <a:pt x="17170" y="1067"/>
                </a:cubicBezTo>
                <a:cubicBezTo>
                  <a:pt x="17176" y="1073"/>
                  <a:pt x="17181" y="1073"/>
                  <a:pt x="17187" y="1073"/>
                </a:cubicBezTo>
                <a:cubicBezTo>
                  <a:pt x="17193" y="1073"/>
                  <a:pt x="17199" y="1073"/>
                  <a:pt x="17205" y="1067"/>
                </a:cubicBezTo>
                <a:cubicBezTo>
                  <a:pt x="17217" y="1067"/>
                  <a:pt x="17223" y="1061"/>
                  <a:pt x="17229" y="1061"/>
                </a:cubicBezTo>
                <a:cubicBezTo>
                  <a:pt x="17241" y="1061"/>
                  <a:pt x="17247" y="1067"/>
                  <a:pt x="17253" y="1073"/>
                </a:cubicBezTo>
                <a:cubicBezTo>
                  <a:pt x="17259" y="1073"/>
                  <a:pt x="17259" y="1079"/>
                  <a:pt x="17265" y="1085"/>
                </a:cubicBezTo>
                <a:cubicBezTo>
                  <a:pt x="17270" y="1085"/>
                  <a:pt x="17270" y="1085"/>
                  <a:pt x="17276" y="1085"/>
                </a:cubicBezTo>
                <a:cubicBezTo>
                  <a:pt x="17282" y="1085"/>
                  <a:pt x="17282" y="1091"/>
                  <a:pt x="17288" y="1091"/>
                </a:cubicBezTo>
                <a:cubicBezTo>
                  <a:pt x="17294" y="1091"/>
                  <a:pt x="17300" y="1091"/>
                  <a:pt x="17312" y="1091"/>
                </a:cubicBezTo>
                <a:cubicBezTo>
                  <a:pt x="17324" y="1091"/>
                  <a:pt x="17324" y="1091"/>
                  <a:pt x="17324" y="1091"/>
                </a:cubicBezTo>
                <a:cubicBezTo>
                  <a:pt x="17324" y="1091"/>
                  <a:pt x="17330" y="1091"/>
                  <a:pt x="17336" y="1091"/>
                </a:cubicBezTo>
                <a:cubicBezTo>
                  <a:pt x="17342" y="1091"/>
                  <a:pt x="17342" y="1085"/>
                  <a:pt x="17348" y="1079"/>
                </a:cubicBezTo>
                <a:cubicBezTo>
                  <a:pt x="17348" y="1079"/>
                  <a:pt x="17348" y="1067"/>
                  <a:pt x="17353" y="1067"/>
                </a:cubicBezTo>
                <a:cubicBezTo>
                  <a:pt x="17359" y="1067"/>
                  <a:pt x="17359" y="1067"/>
                  <a:pt x="17365" y="1067"/>
                </a:cubicBezTo>
                <a:cubicBezTo>
                  <a:pt x="17371" y="1067"/>
                  <a:pt x="17377" y="1067"/>
                  <a:pt x="17383" y="1067"/>
                </a:cubicBezTo>
                <a:cubicBezTo>
                  <a:pt x="17383" y="1044"/>
                  <a:pt x="17383" y="1044"/>
                  <a:pt x="17383" y="1044"/>
                </a:cubicBezTo>
                <a:cubicBezTo>
                  <a:pt x="17383" y="1044"/>
                  <a:pt x="17377" y="1038"/>
                  <a:pt x="17377" y="1032"/>
                </a:cubicBezTo>
                <a:lnTo>
                  <a:pt x="17383" y="1032"/>
                </a:lnTo>
                <a:cubicBezTo>
                  <a:pt x="17365" y="1032"/>
                  <a:pt x="17359" y="1032"/>
                  <a:pt x="17342" y="1032"/>
                </a:cubicBezTo>
                <a:cubicBezTo>
                  <a:pt x="17336" y="1032"/>
                  <a:pt x="17336" y="1032"/>
                  <a:pt x="17330" y="1032"/>
                </a:cubicBezTo>
                <a:cubicBezTo>
                  <a:pt x="17324" y="1032"/>
                  <a:pt x="17318" y="1032"/>
                  <a:pt x="17306" y="1032"/>
                </a:cubicBezTo>
                <a:cubicBezTo>
                  <a:pt x="17294" y="1032"/>
                  <a:pt x="17294" y="1032"/>
                  <a:pt x="17294" y="1032"/>
                </a:cubicBezTo>
                <a:cubicBezTo>
                  <a:pt x="17294" y="1032"/>
                  <a:pt x="17288" y="1032"/>
                  <a:pt x="17282" y="1032"/>
                </a:cubicBezTo>
                <a:cubicBezTo>
                  <a:pt x="17270" y="1032"/>
                  <a:pt x="17270" y="1032"/>
                  <a:pt x="17270" y="1032"/>
                </a:cubicBezTo>
                <a:cubicBezTo>
                  <a:pt x="17265" y="1032"/>
                  <a:pt x="17265" y="1032"/>
                  <a:pt x="17259" y="1032"/>
                </a:cubicBezTo>
                <a:cubicBezTo>
                  <a:pt x="17259" y="1002"/>
                  <a:pt x="17259" y="1002"/>
                  <a:pt x="17259" y="1002"/>
                </a:cubicBezTo>
                <a:cubicBezTo>
                  <a:pt x="17247" y="1002"/>
                  <a:pt x="17235" y="1002"/>
                  <a:pt x="17223" y="1002"/>
                </a:cubicBezTo>
                <a:cubicBezTo>
                  <a:pt x="17217" y="1002"/>
                  <a:pt x="17217" y="1002"/>
                  <a:pt x="17211" y="1002"/>
                </a:cubicBezTo>
                <a:cubicBezTo>
                  <a:pt x="17205" y="1002"/>
                  <a:pt x="17211" y="1014"/>
                  <a:pt x="17205" y="1014"/>
                </a:cubicBezTo>
                <a:cubicBezTo>
                  <a:pt x="17205" y="1020"/>
                  <a:pt x="17199" y="1014"/>
                  <a:pt x="17193" y="1014"/>
                </a:cubicBezTo>
                <a:cubicBezTo>
                  <a:pt x="17181" y="1014"/>
                  <a:pt x="17181" y="1014"/>
                  <a:pt x="17176" y="1014"/>
                </a:cubicBezTo>
                <a:cubicBezTo>
                  <a:pt x="17158" y="1008"/>
                  <a:pt x="17158" y="996"/>
                  <a:pt x="17146" y="984"/>
                </a:cubicBezTo>
                <a:cubicBezTo>
                  <a:pt x="17134" y="990"/>
                  <a:pt x="17134" y="990"/>
                  <a:pt x="17134" y="990"/>
                </a:cubicBezTo>
                <a:cubicBezTo>
                  <a:pt x="17134" y="1038"/>
                  <a:pt x="17134" y="1038"/>
                  <a:pt x="17134" y="1038"/>
                </a:cubicBezTo>
                <a:cubicBezTo>
                  <a:pt x="17140" y="1038"/>
                  <a:pt x="17134" y="1044"/>
                  <a:pt x="17140" y="1044"/>
                </a:cubicBezTo>
                <a:close/>
                <a:moveTo>
                  <a:pt x="16796" y="1227"/>
                </a:moveTo>
                <a:lnTo>
                  <a:pt x="16796" y="1227"/>
                </a:lnTo>
                <a:cubicBezTo>
                  <a:pt x="16808" y="1227"/>
                  <a:pt x="16814" y="1233"/>
                  <a:pt x="16820" y="1233"/>
                </a:cubicBezTo>
                <a:cubicBezTo>
                  <a:pt x="16826" y="1233"/>
                  <a:pt x="16832" y="1233"/>
                  <a:pt x="16844" y="1233"/>
                </a:cubicBezTo>
                <a:cubicBezTo>
                  <a:pt x="16855" y="1233"/>
                  <a:pt x="16855" y="1233"/>
                  <a:pt x="16855" y="1233"/>
                </a:cubicBezTo>
                <a:cubicBezTo>
                  <a:pt x="16861" y="1233"/>
                  <a:pt x="16861" y="1233"/>
                  <a:pt x="16867" y="1233"/>
                </a:cubicBezTo>
                <a:cubicBezTo>
                  <a:pt x="16879" y="1233"/>
                  <a:pt x="16891" y="1233"/>
                  <a:pt x="16903" y="1233"/>
                </a:cubicBezTo>
                <a:cubicBezTo>
                  <a:pt x="16909" y="1233"/>
                  <a:pt x="16915" y="1227"/>
                  <a:pt x="16921" y="1227"/>
                </a:cubicBezTo>
                <a:cubicBezTo>
                  <a:pt x="16926" y="1227"/>
                  <a:pt x="16926" y="1227"/>
                  <a:pt x="16926" y="1227"/>
                </a:cubicBezTo>
                <a:cubicBezTo>
                  <a:pt x="16933" y="1227"/>
                  <a:pt x="16933" y="1233"/>
                  <a:pt x="16938" y="1239"/>
                </a:cubicBezTo>
                <a:cubicBezTo>
                  <a:pt x="16944" y="1239"/>
                  <a:pt x="16950" y="1245"/>
                  <a:pt x="16962" y="1245"/>
                </a:cubicBezTo>
                <a:cubicBezTo>
                  <a:pt x="16962" y="1245"/>
                  <a:pt x="16968" y="1251"/>
                  <a:pt x="16974" y="1251"/>
                </a:cubicBezTo>
                <a:cubicBezTo>
                  <a:pt x="16992" y="1251"/>
                  <a:pt x="16992" y="1251"/>
                  <a:pt x="16992" y="1251"/>
                </a:cubicBezTo>
                <a:cubicBezTo>
                  <a:pt x="16998" y="1227"/>
                  <a:pt x="16998" y="1227"/>
                  <a:pt x="16998" y="1227"/>
                </a:cubicBezTo>
                <a:cubicBezTo>
                  <a:pt x="16992" y="1221"/>
                  <a:pt x="16992" y="1215"/>
                  <a:pt x="16992" y="1215"/>
                </a:cubicBezTo>
                <a:cubicBezTo>
                  <a:pt x="16986" y="1210"/>
                  <a:pt x="16986" y="1210"/>
                  <a:pt x="16980" y="1210"/>
                </a:cubicBezTo>
                <a:cubicBezTo>
                  <a:pt x="16974" y="1204"/>
                  <a:pt x="16974" y="1204"/>
                  <a:pt x="16968" y="1198"/>
                </a:cubicBezTo>
                <a:cubicBezTo>
                  <a:pt x="16962" y="1198"/>
                  <a:pt x="16962" y="1204"/>
                  <a:pt x="16956" y="1198"/>
                </a:cubicBezTo>
                <a:cubicBezTo>
                  <a:pt x="16950" y="1198"/>
                  <a:pt x="16950" y="1198"/>
                  <a:pt x="16944" y="1198"/>
                </a:cubicBezTo>
                <a:cubicBezTo>
                  <a:pt x="16938" y="1192"/>
                  <a:pt x="16938" y="1192"/>
                  <a:pt x="16933" y="1186"/>
                </a:cubicBezTo>
                <a:lnTo>
                  <a:pt x="16933" y="1180"/>
                </a:lnTo>
                <a:cubicBezTo>
                  <a:pt x="16926" y="1174"/>
                  <a:pt x="16921" y="1180"/>
                  <a:pt x="16921" y="1180"/>
                </a:cubicBezTo>
                <a:cubicBezTo>
                  <a:pt x="16909" y="1180"/>
                  <a:pt x="16909" y="1180"/>
                  <a:pt x="16909" y="1180"/>
                </a:cubicBezTo>
                <a:cubicBezTo>
                  <a:pt x="16897" y="1180"/>
                  <a:pt x="16885" y="1174"/>
                  <a:pt x="16873" y="1180"/>
                </a:cubicBezTo>
                <a:cubicBezTo>
                  <a:pt x="16867" y="1180"/>
                  <a:pt x="16867" y="1186"/>
                  <a:pt x="16861" y="1186"/>
                </a:cubicBezTo>
                <a:cubicBezTo>
                  <a:pt x="16861" y="1192"/>
                  <a:pt x="16861" y="1198"/>
                  <a:pt x="16855" y="1198"/>
                </a:cubicBezTo>
                <a:cubicBezTo>
                  <a:pt x="16855" y="1204"/>
                  <a:pt x="16849" y="1198"/>
                  <a:pt x="16844" y="1198"/>
                </a:cubicBezTo>
                <a:cubicBezTo>
                  <a:pt x="16826" y="1204"/>
                  <a:pt x="16820" y="1215"/>
                  <a:pt x="16808" y="1227"/>
                </a:cubicBezTo>
                <a:lnTo>
                  <a:pt x="16796" y="1227"/>
                </a:lnTo>
                <a:close/>
                <a:moveTo>
                  <a:pt x="16855" y="1156"/>
                </a:moveTo>
                <a:lnTo>
                  <a:pt x="16855" y="1156"/>
                </a:lnTo>
                <a:cubicBezTo>
                  <a:pt x="16861" y="1156"/>
                  <a:pt x="16861" y="1156"/>
                  <a:pt x="16867" y="1150"/>
                </a:cubicBezTo>
                <a:cubicBezTo>
                  <a:pt x="16867" y="1150"/>
                  <a:pt x="16867" y="1144"/>
                  <a:pt x="16867" y="1138"/>
                </a:cubicBezTo>
                <a:cubicBezTo>
                  <a:pt x="16861" y="1138"/>
                  <a:pt x="16861" y="1132"/>
                  <a:pt x="16855" y="1132"/>
                </a:cubicBezTo>
                <a:cubicBezTo>
                  <a:pt x="16855" y="1132"/>
                  <a:pt x="16849" y="1132"/>
                  <a:pt x="16844" y="1132"/>
                </a:cubicBezTo>
                <a:cubicBezTo>
                  <a:pt x="16838" y="1132"/>
                  <a:pt x="16832" y="1127"/>
                  <a:pt x="16820" y="1127"/>
                </a:cubicBezTo>
                <a:cubicBezTo>
                  <a:pt x="16802" y="1127"/>
                  <a:pt x="16802" y="1127"/>
                  <a:pt x="16802" y="1127"/>
                </a:cubicBezTo>
                <a:cubicBezTo>
                  <a:pt x="16802" y="1132"/>
                  <a:pt x="16796" y="1132"/>
                  <a:pt x="16796" y="1138"/>
                </a:cubicBezTo>
                <a:cubicBezTo>
                  <a:pt x="16796" y="1144"/>
                  <a:pt x="16802" y="1150"/>
                  <a:pt x="16808" y="1150"/>
                </a:cubicBezTo>
                <a:cubicBezTo>
                  <a:pt x="16808" y="1156"/>
                  <a:pt x="16814" y="1156"/>
                  <a:pt x="16814" y="1156"/>
                </a:cubicBezTo>
                <a:cubicBezTo>
                  <a:pt x="16826" y="1156"/>
                  <a:pt x="16832" y="1162"/>
                  <a:pt x="16838" y="1162"/>
                </a:cubicBezTo>
                <a:cubicBezTo>
                  <a:pt x="16844" y="1162"/>
                  <a:pt x="16849" y="1156"/>
                  <a:pt x="16855" y="1156"/>
                </a:cubicBezTo>
                <a:close/>
                <a:moveTo>
                  <a:pt x="16642" y="1032"/>
                </a:moveTo>
                <a:lnTo>
                  <a:pt x="16642" y="1032"/>
                </a:lnTo>
                <a:cubicBezTo>
                  <a:pt x="16642" y="1032"/>
                  <a:pt x="16642" y="1038"/>
                  <a:pt x="16648" y="1038"/>
                </a:cubicBezTo>
                <a:cubicBezTo>
                  <a:pt x="16654" y="1044"/>
                  <a:pt x="16648" y="1050"/>
                  <a:pt x="16654" y="1050"/>
                </a:cubicBezTo>
                <a:cubicBezTo>
                  <a:pt x="16660" y="1055"/>
                  <a:pt x="16660" y="1055"/>
                  <a:pt x="16666" y="1055"/>
                </a:cubicBezTo>
                <a:cubicBezTo>
                  <a:pt x="16672" y="1055"/>
                  <a:pt x="16672" y="1061"/>
                  <a:pt x="16678" y="1061"/>
                </a:cubicBezTo>
                <a:cubicBezTo>
                  <a:pt x="16683" y="1067"/>
                  <a:pt x="16683" y="1067"/>
                  <a:pt x="16689" y="1067"/>
                </a:cubicBezTo>
                <a:cubicBezTo>
                  <a:pt x="16695" y="1067"/>
                  <a:pt x="16701" y="1073"/>
                  <a:pt x="16701" y="1079"/>
                </a:cubicBezTo>
                <a:cubicBezTo>
                  <a:pt x="16707" y="1079"/>
                  <a:pt x="16707" y="1085"/>
                  <a:pt x="16707" y="1091"/>
                </a:cubicBezTo>
                <a:cubicBezTo>
                  <a:pt x="16713" y="1091"/>
                  <a:pt x="16713" y="1097"/>
                  <a:pt x="16713" y="1103"/>
                </a:cubicBezTo>
                <a:cubicBezTo>
                  <a:pt x="16719" y="1103"/>
                  <a:pt x="16725" y="1103"/>
                  <a:pt x="16731" y="1103"/>
                </a:cubicBezTo>
                <a:cubicBezTo>
                  <a:pt x="16743" y="1103"/>
                  <a:pt x="16749" y="1103"/>
                  <a:pt x="16760" y="1103"/>
                </a:cubicBezTo>
                <a:cubicBezTo>
                  <a:pt x="16760" y="1091"/>
                  <a:pt x="16767" y="1091"/>
                  <a:pt x="16767" y="1085"/>
                </a:cubicBezTo>
                <a:cubicBezTo>
                  <a:pt x="16767" y="1079"/>
                  <a:pt x="16767" y="1073"/>
                  <a:pt x="16767" y="1073"/>
                </a:cubicBezTo>
                <a:cubicBezTo>
                  <a:pt x="16767" y="1067"/>
                  <a:pt x="16772" y="1067"/>
                  <a:pt x="16772" y="1061"/>
                </a:cubicBezTo>
                <a:cubicBezTo>
                  <a:pt x="16784" y="1067"/>
                  <a:pt x="16796" y="1073"/>
                  <a:pt x="16808" y="1073"/>
                </a:cubicBezTo>
                <a:cubicBezTo>
                  <a:pt x="16820" y="1073"/>
                  <a:pt x="16832" y="1073"/>
                  <a:pt x="16844" y="1073"/>
                </a:cubicBezTo>
                <a:cubicBezTo>
                  <a:pt x="16855" y="1073"/>
                  <a:pt x="16861" y="1073"/>
                  <a:pt x="16867" y="1067"/>
                </a:cubicBezTo>
                <a:cubicBezTo>
                  <a:pt x="16873" y="1067"/>
                  <a:pt x="16867" y="1061"/>
                  <a:pt x="16873" y="1055"/>
                </a:cubicBezTo>
                <a:cubicBezTo>
                  <a:pt x="16873" y="1055"/>
                  <a:pt x="16879" y="1055"/>
                  <a:pt x="16885" y="1055"/>
                </a:cubicBezTo>
                <a:lnTo>
                  <a:pt x="16891" y="1055"/>
                </a:lnTo>
                <a:cubicBezTo>
                  <a:pt x="16897" y="1061"/>
                  <a:pt x="16897" y="1067"/>
                  <a:pt x="16903" y="1067"/>
                </a:cubicBezTo>
                <a:cubicBezTo>
                  <a:pt x="16909" y="1067"/>
                  <a:pt x="16909" y="1073"/>
                  <a:pt x="16915" y="1073"/>
                </a:cubicBezTo>
                <a:cubicBezTo>
                  <a:pt x="16926" y="1073"/>
                  <a:pt x="16926" y="1061"/>
                  <a:pt x="16938" y="1055"/>
                </a:cubicBezTo>
                <a:cubicBezTo>
                  <a:pt x="16938" y="1055"/>
                  <a:pt x="16938" y="1050"/>
                  <a:pt x="16944" y="1044"/>
                </a:cubicBezTo>
                <a:cubicBezTo>
                  <a:pt x="16950" y="1044"/>
                  <a:pt x="16956" y="1044"/>
                  <a:pt x="16962" y="1044"/>
                </a:cubicBezTo>
                <a:cubicBezTo>
                  <a:pt x="16968" y="1044"/>
                  <a:pt x="16968" y="1044"/>
                  <a:pt x="16968" y="1044"/>
                </a:cubicBezTo>
                <a:cubicBezTo>
                  <a:pt x="16974" y="1044"/>
                  <a:pt x="16974" y="1050"/>
                  <a:pt x="16980" y="1050"/>
                </a:cubicBezTo>
                <a:cubicBezTo>
                  <a:pt x="16986" y="1055"/>
                  <a:pt x="16986" y="1055"/>
                  <a:pt x="16992" y="1055"/>
                </a:cubicBezTo>
                <a:cubicBezTo>
                  <a:pt x="16998" y="1055"/>
                  <a:pt x="16998" y="1055"/>
                  <a:pt x="17004" y="1055"/>
                </a:cubicBezTo>
                <a:cubicBezTo>
                  <a:pt x="17045" y="1055"/>
                  <a:pt x="17045" y="1055"/>
                  <a:pt x="17045" y="1055"/>
                </a:cubicBezTo>
                <a:cubicBezTo>
                  <a:pt x="17045" y="1044"/>
                  <a:pt x="17045" y="1038"/>
                  <a:pt x="17045" y="1026"/>
                </a:cubicBezTo>
                <a:cubicBezTo>
                  <a:pt x="17051" y="1020"/>
                  <a:pt x="17051" y="1020"/>
                  <a:pt x="17051" y="1014"/>
                </a:cubicBezTo>
                <a:cubicBezTo>
                  <a:pt x="17057" y="1008"/>
                  <a:pt x="17063" y="1008"/>
                  <a:pt x="17063" y="1002"/>
                </a:cubicBezTo>
                <a:cubicBezTo>
                  <a:pt x="17069" y="996"/>
                  <a:pt x="17075" y="996"/>
                  <a:pt x="17075" y="990"/>
                </a:cubicBezTo>
                <a:cubicBezTo>
                  <a:pt x="17075" y="990"/>
                  <a:pt x="17075" y="984"/>
                  <a:pt x="17075" y="978"/>
                </a:cubicBezTo>
                <a:cubicBezTo>
                  <a:pt x="17069" y="978"/>
                  <a:pt x="17063" y="978"/>
                  <a:pt x="17063" y="978"/>
                </a:cubicBezTo>
                <a:cubicBezTo>
                  <a:pt x="17057" y="978"/>
                  <a:pt x="17057" y="978"/>
                  <a:pt x="17051" y="978"/>
                </a:cubicBezTo>
                <a:cubicBezTo>
                  <a:pt x="17045" y="978"/>
                  <a:pt x="17051" y="966"/>
                  <a:pt x="17045" y="966"/>
                </a:cubicBezTo>
                <a:cubicBezTo>
                  <a:pt x="17039" y="966"/>
                  <a:pt x="17039" y="966"/>
                  <a:pt x="17033" y="966"/>
                </a:cubicBezTo>
                <a:cubicBezTo>
                  <a:pt x="17021" y="966"/>
                  <a:pt x="17015" y="966"/>
                  <a:pt x="16998" y="966"/>
                </a:cubicBezTo>
                <a:cubicBezTo>
                  <a:pt x="16992" y="966"/>
                  <a:pt x="16992" y="961"/>
                  <a:pt x="16980" y="961"/>
                </a:cubicBezTo>
                <a:cubicBezTo>
                  <a:pt x="16974" y="961"/>
                  <a:pt x="16974" y="961"/>
                  <a:pt x="16974" y="961"/>
                </a:cubicBezTo>
                <a:cubicBezTo>
                  <a:pt x="16974" y="966"/>
                  <a:pt x="16968" y="966"/>
                  <a:pt x="16968" y="966"/>
                </a:cubicBezTo>
                <a:cubicBezTo>
                  <a:pt x="16962" y="972"/>
                  <a:pt x="16962" y="978"/>
                  <a:pt x="16962" y="978"/>
                </a:cubicBezTo>
                <a:cubicBezTo>
                  <a:pt x="16956" y="984"/>
                  <a:pt x="16950" y="984"/>
                  <a:pt x="16950" y="990"/>
                </a:cubicBezTo>
                <a:cubicBezTo>
                  <a:pt x="16950" y="996"/>
                  <a:pt x="16950" y="1002"/>
                  <a:pt x="16950" y="1002"/>
                </a:cubicBezTo>
                <a:cubicBezTo>
                  <a:pt x="16944" y="1014"/>
                  <a:pt x="16950" y="1020"/>
                  <a:pt x="16950" y="1026"/>
                </a:cubicBezTo>
                <a:cubicBezTo>
                  <a:pt x="16938" y="1026"/>
                  <a:pt x="16933" y="1026"/>
                  <a:pt x="16926" y="1026"/>
                </a:cubicBezTo>
                <a:cubicBezTo>
                  <a:pt x="16921" y="1026"/>
                  <a:pt x="16921" y="1026"/>
                  <a:pt x="16915" y="1026"/>
                </a:cubicBezTo>
                <a:cubicBezTo>
                  <a:pt x="16915" y="996"/>
                  <a:pt x="16915" y="996"/>
                  <a:pt x="16915" y="996"/>
                </a:cubicBezTo>
                <a:cubicBezTo>
                  <a:pt x="16915" y="990"/>
                  <a:pt x="16921" y="984"/>
                  <a:pt x="16921" y="984"/>
                </a:cubicBezTo>
                <a:cubicBezTo>
                  <a:pt x="16926" y="972"/>
                  <a:pt x="16933" y="972"/>
                  <a:pt x="16933" y="961"/>
                </a:cubicBezTo>
                <a:cubicBezTo>
                  <a:pt x="16933" y="955"/>
                  <a:pt x="16926" y="955"/>
                  <a:pt x="16926" y="949"/>
                </a:cubicBezTo>
                <a:cubicBezTo>
                  <a:pt x="16921" y="949"/>
                  <a:pt x="16915" y="949"/>
                  <a:pt x="16903" y="949"/>
                </a:cubicBezTo>
                <a:cubicBezTo>
                  <a:pt x="16903" y="949"/>
                  <a:pt x="16897" y="949"/>
                  <a:pt x="16891" y="949"/>
                </a:cubicBezTo>
                <a:cubicBezTo>
                  <a:pt x="16885" y="943"/>
                  <a:pt x="16879" y="949"/>
                  <a:pt x="16873" y="949"/>
                </a:cubicBezTo>
                <a:cubicBezTo>
                  <a:pt x="16867" y="949"/>
                  <a:pt x="16861" y="949"/>
                  <a:pt x="16861" y="949"/>
                </a:cubicBezTo>
                <a:cubicBezTo>
                  <a:pt x="16861" y="978"/>
                  <a:pt x="16861" y="978"/>
                  <a:pt x="16861" y="978"/>
                </a:cubicBezTo>
                <a:cubicBezTo>
                  <a:pt x="16849" y="978"/>
                  <a:pt x="16844" y="978"/>
                  <a:pt x="16838" y="978"/>
                </a:cubicBezTo>
                <a:cubicBezTo>
                  <a:pt x="16826" y="978"/>
                  <a:pt x="16820" y="978"/>
                  <a:pt x="16814" y="978"/>
                </a:cubicBezTo>
                <a:cubicBezTo>
                  <a:pt x="16808" y="978"/>
                  <a:pt x="16808" y="978"/>
                  <a:pt x="16802" y="978"/>
                </a:cubicBezTo>
                <a:cubicBezTo>
                  <a:pt x="16796" y="978"/>
                  <a:pt x="16796" y="966"/>
                  <a:pt x="16796" y="966"/>
                </a:cubicBezTo>
                <a:cubicBezTo>
                  <a:pt x="16790" y="961"/>
                  <a:pt x="16790" y="961"/>
                  <a:pt x="16784" y="955"/>
                </a:cubicBezTo>
                <a:cubicBezTo>
                  <a:pt x="16784" y="949"/>
                  <a:pt x="16778" y="955"/>
                  <a:pt x="16772" y="949"/>
                </a:cubicBezTo>
                <a:cubicBezTo>
                  <a:pt x="16772" y="949"/>
                  <a:pt x="16778" y="937"/>
                  <a:pt x="16772" y="937"/>
                </a:cubicBezTo>
                <a:cubicBezTo>
                  <a:pt x="16767" y="931"/>
                  <a:pt x="16760" y="937"/>
                  <a:pt x="16755" y="937"/>
                </a:cubicBezTo>
                <a:cubicBezTo>
                  <a:pt x="16737" y="937"/>
                  <a:pt x="16737" y="937"/>
                  <a:pt x="16737" y="937"/>
                </a:cubicBezTo>
                <a:lnTo>
                  <a:pt x="16731" y="943"/>
                </a:lnTo>
                <a:cubicBezTo>
                  <a:pt x="16707" y="943"/>
                  <a:pt x="16695" y="943"/>
                  <a:pt x="16672" y="943"/>
                </a:cubicBezTo>
                <a:cubicBezTo>
                  <a:pt x="16672" y="949"/>
                  <a:pt x="16678" y="955"/>
                  <a:pt x="16672" y="966"/>
                </a:cubicBezTo>
                <a:cubicBezTo>
                  <a:pt x="16672" y="972"/>
                  <a:pt x="16666" y="978"/>
                  <a:pt x="16660" y="990"/>
                </a:cubicBezTo>
                <a:cubicBezTo>
                  <a:pt x="16660" y="990"/>
                  <a:pt x="16660" y="996"/>
                  <a:pt x="16660" y="1002"/>
                </a:cubicBezTo>
                <a:cubicBezTo>
                  <a:pt x="16660" y="1008"/>
                  <a:pt x="16654" y="1008"/>
                  <a:pt x="16654" y="1014"/>
                </a:cubicBezTo>
                <a:cubicBezTo>
                  <a:pt x="16648" y="1020"/>
                  <a:pt x="16654" y="1020"/>
                  <a:pt x="16654" y="1026"/>
                </a:cubicBezTo>
                <a:cubicBezTo>
                  <a:pt x="16648" y="1032"/>
                  <a:pt x="16648" y="1032"/>
                  <a:pt x="16648" y="1038"/>
                </a:cubicBezTo>
                <a:lnTo>
                  <a:pt x="16642" y="1032"/>
                </a:lnTo>
                <a:close/>
                <a:moveTo>
                  <a:pt x="16583" y="1008"/>
                </a:moveTo>
                <a:lnTo>
                  <a:pt x="16583" y="1008"/>
                </a:lnTo>
                <a:cubicBezTo>
                  <a:pt x="16577" y="1002"/>
                  <a:pt x="16577" y="996"/>
                  <a:pt x="16577" y="996"/>
                </a:cubicBezTo>
                <a:cubicBezTo>
                  <a:pt x="16577" y="984"/>
                  <a:pt x="16577" y="978"/>
                  <a:pt x="16583" y="972"/>
                </a:cubicBezTo>
                <a:cubicBezTo>
                  <a:pt x="16577" y="972"/>
                  <a:pt x="16571" y="972"/>
                  <a:pt x="16565" y="972"/>
                </a:cubicBezTo>
                <a:cubicBezTo>
                  <a:pt x="16559" y="972"/>
                  <a:pt x="16559" y="966"/>
                  <a:pt x="16553" y="966"/>
                </a:cubicBezTo>
                <a:cubicBezTo>
                  <a:pt x="16547" y="966"/>
                  <a:pt x="16547" y="972"/>
                  <a:pt x="16541" y="978"/>
                </a:cubicBezTo>
                <a:cubicBezTo>
                  <a:pt x="16541" y="978"/>
                  <a:pt x="16541" y="984"/>
                  <a:pt x="16541" y="990"/>
                </a:cubicBezTo>
                <a:cubicBezTo>
                  <a:pt x="16541" y="996"/>
                  <a:pt x="16541" y="996"/>
                  <a:pt x="16541" y="1002"/>
                </a:cubicBezTo>
                <a:cubicBezTo>
                  <a:pt x="16541" y="1008"/>
                  <a:pt x="16547" y="1008"/>
                  <a:pt x="16553" y="1008"/>
                </a:cubicBezTo>
                <a:cubicBezTo>
                  <a:pt x="16559" y="1014"/>
                  <a:pt x="16559" y="1020"/>
                  <a:pt x="16565" y="1020"/>
                </a:cubicBezTo>
                <a:cubicBezTo>
                  <a:pt x="16571" y="1020"/>
                  <a:pt x="16577" y="1008"/>
                  <a:pt x="16583" y="1008"/>
                </a:cubicBezTo>
                <a:close/>
                <a:moveTo>
                  <a:pt x="16547" y="1127"/>
                </a:moveTo>
                <a:lnTo>
                  <a:pt x="16547" y="1127"/>
                </a:lnTo>
                <a:cubicBezTo>
                  <a:pt x="16547" y="1132"/>
                  <a:pt x="16547" y="1138"/>
                  <a:pt x="16553" y="1138"/>
                </a:cubicBezTo>
                <a:cubicBezTo>
                  <a:pt x="16553" y="1150"/>
                  <a:pt x="16565" y="1156"/>
                  <a:pt x="16565" y="1162"/>
                </a:cubicBezTo>
                <a:cubicBezTo>
                  <a:pt x="16565" y="1168"/>
                  <a:pt x="16571" y="1168"/>
                  <a:pt x="16571" y="1174"/>
                </a:cubicBezTo>
                <a:cubicBezTo>
                  <a:pt x="16571" y="1180"/>
                  <a:pt x="16571" y="1186"/>
                  <a:pt x="16571" y="1198"/>
                </a:cubicBezTo>
                <a:cubicBezTo>
                  <a:pt x="16624" y="1198"/>
                  <a:pt x="16624" y="1198"/>
                  <a:pt x="16624" y="1198"/>
                </a:cubicBezTo>
                <a:cubicBezTo>
                  <a:pt x="16618" y="1192"/>
                  <a:pt x="16624" y="1186"/>
                  <a:pt x="16618" y="1186"/>
                </a:cubicBezTo>
                <a:cubicBezTo>
                  <a:pt x="16612" y="1180"/>
                  <a:pt x="16606" y="1180"/>
                  <a:pt x="16601" y="1180"/>
                </a:cubicBezTo>
                <a:cubicBezTo>
                  <a:pt x="16601" y="1180"/>
                  <a:pt x="16594" y="1180"/>
                  <a:pt x="16589" y="1174"/>
                </a:cubicBezTo>
                <a:cubicBezTo>
                  <a:pt x="16583" y="1168"/>
                  <a:pt x="16583" y="1162"/>
                  <a:pt x="16577" y="1150"/>
                </a:cubicBezTo>
                <a:cubicBezTo>
                  <a:pt x="16571" y="1138"/>
                  <a:pt x="16571" y="1138"/>
                  <a:pt x="16571" y="1138"/>
                </a:cubicBezTo>
                <a:cubicBezTo>
                  <a:pt x="16571" y="1132"/>
                  <a:pt x="16565" y="1132"/>
                  <a:pt x="16565" y="1127"/>
                </a:cubicBezTo>
                <a:lnTo>
                  <a:pt x="16547" y="1127"/>
                </a:lnTo>
                <a:close/>
                <a:moveTo>
                  <a:pt x="15029" y="711"/>
                </a:moveTo>
                <a:lnTo>
                  <a:pt x="15029" y="711"/>
                </a:lnTo>
                <a:cubicBezTo>
                  <a:pt x="15029" y="706"/>
                  <a:pt x="15023" y="706"/>
                  <a:pt x="15017" y="700"/>
                </a:cubicBezTo>
                <a:cubicBezTo>
                  <a:pt x="15017" y="700"/>
                  <a:pt x="15023" y="694"/>
                  <a:pt x="15017" y="688"/>
                </a:cubicBezTo>
                <a:cubicBezTo>
                  <a:pt x="15017" y="688"/>
                  <a:pt x="15012" y="688"/>
                  <a:pt x="15005" y="688"/>
                </a:cubicBezTo>
                <a:cubicBezTo>
                  <a:pt x="15000" y="688"/>
                  <a:pt x="15000" y="682"/>
                  <a:pt x="14994" y="682"/>
                </a:cubicBezTo>
                <a:cubicBezTo>
                  <a:pt x="14982" y="682"/>
                  <a:pt x="14982" y="682"/>
                  <a:pt x="14982" y="682"/>
                </a:cubicBezTo>
                <a:cubicBezTo>
                  <a:pt x="14976" y="682"/>
                  <a:pt x="14976" y="676"/>
                  <a:pt x="14970" y="676"/>
                </a:cubicBezTo>
                <a:cubicBezTo>
                  <a:pt x="14964" y="676"/>
                  <a:pt x="14964" y="676"/>
                  <a:pt x="14958" y="676"/>
                </a:cubicBezTo>
                <a:cubicBezTo>
                  <a:pt x="14946" y="676"/>
                  <a:pt x="14946" y="676"/>
                  <a:pt x="14946" y="676"/>
                </a:cubicBezTo>
                <a:cubicBezTo>
                  <a:pt x="14940" y="676"/>
                  <a:pt x="14940" y="682"/>
                  <a:pt x="14934" y="688"/>
                </a:cubicBezTo>
                <a:cubicBezTo>
                  <a:pt x="14934" y="700"/>
                  <a:pt x="14934" y="700"/>
                  <a:pt x="14934" y="700"/>
                </a:cubicBezTo>
                <a:cubicBezTo>
                  <a:pt x="14940" y="700"/>
                  <a:pt x="14946" y="700"/>
                  <a:pt x="14946" y="700"/>
                </a:cubicBezTo>
                <a:cubicBezTo>
                  <a:pt x="14952" y="700"/>
                  <a:pt x="14952" y="700"/>
                  <a:pt x="14958" y="700"/>
                </a:cubicBezTo>
                <a:cubicBezTo>
                  <a:pt x="14964" y="706"/>
                  <a:pt x="14964" y="706"/>
                  <a:pt x="14970" y="711"/>
                </a:cubicBezTo>
                <a:cubicBezTo>
                  <a:pt x="14976" y="711"/>
                  <a:pt x="14976" y="718"/>
                  <a:pt x="14976" y="723"/>
                </a:cubicBezTo>
                <a:cubicBezTo>
                  <a:pt x="14988" y="723"/>
                  <a:pt x="14994" y="723"/>
                  <a:pt x="15005" y="723"/>
                </a:cubicBezTo>
                <a:cubicBezTo>
                  <a:pt x="15017" y="723"/>
                  <a:pt x="15017" y="723"/>
                  <a:pt x="15017" y="723"/>
                </a:cubicBezTo>
                <a:cubicBezTo>
                  <a:pt x="15023" y="723"/>
                  <a:pt x="15023" y="723"/>
                  <a:pt x="15029" y="723"/>
                </a:cubicBezTo>
                <a:cubicBezTo>
                  <a:pt x="15029" y="718"/>
                  <a:pt x="15029" y="711"/>
                  <a:pt x="15029" y="711"/>
                </a:cubicBezTo>
                <a:close/>
                <a:moveTo>
                  <a:pt x="14365" y="842"/>
                </a:moveTo>
                <a:lnTo>
                  <a:pt x="14365" y="842"/>
                </a:lnTo>
                <a:cubicBezTo>
                  <a:pt x="14371" y="842"/>
                  <a:pt x="14371" y="836"/>
                  <a:pt x="14377" y="836"/>
                </a:cubicBezTo>
                <a:cubicBezTo>
                  <a:pt x="14383" y="836"/>
                  <a:pt x="14389" y="842"/>
                  <a:pt x="14401" y="842"/>
                </a:cubicBezTo>
                <a:cubicBezTo>
                  <a:pt x="14401" y="842"/>
                  <a:pt x="14407" y="848"/>
                  <a:pt x="14413" y="848"/>
                </a:cubicBezTo>
                <a:cubicBezTo>
                  <a:pt x="14424" y="848"/>
                  <a:pt x="14424" y="848"/>
                  <a:pt x="14424" y="848"/>
                </a:cubicBezTo>
                <a:lnTo>
                  <a:pt x="14424" y="842"/>
                </a:lnTo>
                <a:cubicBezTo>
                  <a:pt x="14424" y="836"/>
                  <a:pt x="14424" y="830"/>
                  <a:pt x="14424" y="824"/>
                </a:cubicBezTo>
                <a:cubicBezTo>
                  <a:pt x="14419" y="818"/>
                  <a:pt x="14424" y="812"/>
                  <a:pt x="14424" y="812"/>
                </a:cubicBezTo>
                <a:cubicBezTo>
                  <a:pt x="14419" y="806"/>
                  <a:pt x="14413" y="806"/>
                  <a:pt x="14407" y="806"/>
                </a:cubicBezTo>
                <a:cubicBezTo>
                  <a:pt x="14401" y="806"/>
                  <a:pt x="14401" y="806"/>
                  <a:pt x="14401" y="806"/>
                </a:cubicBezTo>
                <a:cubicBezTo>
                  <a:pt x="14395" y="806"/>
                  <a:pt x="14395" y="812"/>
                  <a:pt x="14389" y="818"/>
                </a:cubicBezTo>
                <a:cubicBezTo>
                  <a:pt x="14383" y="824"/>
                  <a:pt x="14377" y="824"/>
                  <a:pt x="14365" y="830"/>
                </a:cubicBezTo>
                <a:lnTo>
                  <a:pt x="14365" y="842"/>
                </a:lnTo>
                <a:close/>
                <a:moveTo>
                  <a:pt x="14614" y="741"/>
                </a:moveTo>
                <a:lnTo>
                  <a:pt x="14614" y="741"/>
                </a:lnTo>
                <a:cubicBezTo>
                  <a:pt x="14626" y="741"/>
                  <a:pt x="14632" y="729"/>
                  <a:pt x="14644" y="723"/>
                </a:cubicBezTo>
                <a:cubicBezTo>
                  <a:pt x="14644" y="718"/>
                  <a:pt x="14650" y="718"/>
                  <a:pt x="14656" y="711"/>
                </a:cubicBezTo>
                <a:cubicBezTo>
                  <a:pt x="14656" y="706"/>
                  <a:pt x="14656" y="706"/>
                  <a:pt x="14662" y="700"/>
                </a:cubicBezTo>
                <a:cubicBezTo>
                  <a:pt x="14668" y="700"/>
                  <a:pt x="14673" y="700"/>
                  <a:pt x="14673" y="700"/>
                </a:cubicBezTo>
                <a:cubicBezTo>
                  <a:pt x="14679" y="700"/>
                  <a:pt x="14685" y="694"/>
                  <a:pt x="14691" y="694"/>
                </a:cubicBezTo>
                <a:cubicBezTo>
                  <a:pt x="14697" y="694"/>
                  <a:pt x="14697" y="700"/>
                  <a:pt x="14703" y="700"/>
                </a:cubicBezTo>
                <a:cubicBezTo>
                  <a:pt x="14762" y="700"/>
                  <a:pt x="14762" y="700"/>
                  <a:pt x="14762" y="700"/>
                </a:cubicBezTo>
                <a:cubicBezTo>
                  <a:pt x="14768" y="700"/>
                  <a:pt x="14768" y="694"/>
                  <a:pt x="14774" y="694"/>
                </a:cubicBezTo>
                <a:cubicBezTo>
                  <a:pt x="14780" y="688"/>
                  <a:pt x="14780" y="688"/>
                  <a:pt x="14786" y="688"/>
                </a:cubicBezTo>
                <a:cubicBezTo>
                  <a:pt x="14792" y="688"/>
                  <a:pt x="14792" y="688"/>
                  <a:pt x="14798" y="688"/>
                </a:cubicBezTo>
                <a:cubicBezTo>
                  <a:pt x="14810" y="688"/>
                  <a:pt x="14816" y="688"/>
                  <a:pt x="14822" y="688"/>
                </a:cubicBezTo>
                <a:cubicBezTo>
                  <a:pt x="14828" y="688"/>
                  <a:pt x="14828" y="688"/>
                  <a:pt x="14834" y="688"/>
                </a:cubicBezTo>
                <a:cubicBezTo>
                  <a:pt x="14839" y="688"/>
                  <a:pt x="14846" y="676"/>
                  <a:pt x="14851" y="676"/>
                </a:cubicBezTo>
                <a:cubicBezTo>
                  <a:pt x="14863" y="676"/>
                  <a:pt x="14869" y="682"/>
                  <a:pt x="14881" y="682"/>
                </a:cubicBezTo>
                <a:cubicBezTo>
                  <a:pt x="14887" y="682"/>
                  <a:pt x="14893" y="682"/>
                  <a:pt x="14899" y="676"/>
                </a:cubicBezTo>
                <a:cubicBezTo>
                  <a:pt x="14905" y="670"/>
                  <a:pt x="14905" y="670"/>
                  <a:pt x="14905" y="664"/>
                </a:cubicBezTo>
                <a:cubicBezTo>
                  <a:pt x="14911" y="658"/>
                  <a:pt x="14911" y="658"/>
                  <a:pt x="14911" y="652"/>
                </a:cubicBezTo>
                <a:cubicBezTo>
                  <a:pt x="14911" y="646"/>
                  <a:pt x="14905" y="646"/>
                  <a:pt x="14905" y="640"/>
                </a:cubicBezTo>
                <a:cubicBezTo>
                  <a:pt x="14905" y="629"/>
                  <a:pt x="14905" y="629"/>
                  <a:pt x="14905" y="629"/>
                </a:cubicBezTo>
                <a:cubicBezTo>
                  <a:pt x="14857" y="629"/>
                  <a:pt x="14857" y="629"/>
                  <a:pt x="14857" y="629"/>
                </a:cubicBezTo>
                <a:cubicBezTo>
                  <a:pt x="14857" y="617"/>
                  <a:pt x="14857" y="611"/>
                  <a:pt x="14857" y="599"/>
                </a:cubicBezTo>
                <a:cubicBezTo>
                  <a:pt x="14857" y="599"/>
                  <a:pt x="14857" y="593"/>
                  <a:pt x="14857" y="587"/>
                </a:cubicBezTo>
                <a:cubicBezTo>
                  <a:pt x="14857" y="587"/>
                  <a:pt x="14851" y="587"/>
                  <a:pt x="14846" y="581"/>
                </a:cubicBezTo>
                <a:cubicBezTo>
                  <a:pt x="14846" y="581"/>
                  <a:pt x="14839" y="581"/>
                  <a:pt x="14834" y="581"/>
                </a:cubicBezTo>
                <a:cubicBezTo>
                  <a:pt x="14822" y="575"/>
                  <a:pt x="14816" y="575"/>
                  <a:pt x="14798" y="575"/>
                </a:cubicBezTo>
                <a:cubicBezTo>
                  <a:pt x="14792" y="575"/>
                  <a:pt x="14792" y="575"/>
                  <a:pt x="14786" y="575"/>
                </a:cubicBezTo>
                <a:cubicBezTo>
                  <a:pt x="14780" y="575"/>
                  <a:pt x="14786" y="581"/>
                  <a:pt x="14780" y="587"/>
                </a:cubicBezTo>
                <a:cubicBezTo>
                  <a:pt x="14774" y="593"/>
                  <a:pt x="14774" y="599"/>
                  <a:pt x="14768" y="599"/>
                </a:cubicBezTo>
                <a:cubicBezTo>
                  <a:pt x="14762" y="599"/>
                  <a:pt x="14762" y="599"/>
                  <a:pt x="14762" y="599"/>
                </a:cubicBezTo>
                <a:cubicBezTo>
                  <a:pt x="14757" y="599"/>
                  <a:pt x="14757" y="593"/>
                  <a:pt x="14751" y="587"/>
                </a:cubicBezTo>
                <a:cubicBezTo>
                  <a:pt x="14757" y="587"/>
                  <a:pt x="14762" y="581"/>
                  <a:pt x="14762" y="575"/>
                </a:cubicBezTo>
                <a:cubicBezTo>
                  <a:pt x="14768" y="575"/>
                  <a:pt x="14774" y="575"/>
                  <a:pt x="14774" y="569"/>
                </a:cubicBezTo>
                <a:cubicBezTo>
                  <a:pt x="14774" y="563"/>
                  <a:pt x="14774" y="563"/>
                  <a:pt x="14774" y="557"/>
                </a:cubicBezTo>
                <a:cubicBezTo>
                  <a:pt x="14774" y="557"/>
                  <a:pt x="14768" y="557"/>
                  <a:pt x="14762" y="557"/>
                </a:cubicBezTo>
                <a:cubicBezTo>
                  <a:pt x="14762" y="552"/>
                  <a:pt x="14757" y="552"/>
                  <a:pt x="14751" y="552"/>
                </a:cubicBezTo>
                <a:cubicBezTo>
                  <a:pt x="14745" y="552"/>
                  <a:pt x="14751" y="540"/>
                  <a:pt x="14739" y="540"/>
                </a:cubicBezTo>
                <a:cubicBezTo>
                  <a:pt x="14733" y="540"/>
                  <a:pt x="14733" y="540"/>
                  <a:pt x="14733" y="540"/>
                </a:cubicBezTo>
                <a:cubicBezTo>
                  <a:pt x="14733" y="540"/>
                  <a:pt x="14727" y="545"/>
                  <a:pt x="14727" y="552"/>
                </a:cubicBezTo>
                <a:cubicBezTo>
                  <a:pt x="14721" y="552"/>
                  <a:pt x="14715" y="552"/>
                  <a:pt x="14709" y="552"/>
                </a:cubicBezTo>
                <a:cubicBezTo>
                  <a:pt x="14709" y="552"/>
                  <a:pt x="14703" y="552"/>
                  <a:pt x="14697" y="557"/>
                </a:cubicBezTo>
                <a:cubicBezTo>
                  <a:pt x="14697" y="557"/>
                  <a:pt x="14691" y="563"/>
                  <a:pt x="14691" y="569"/>
                </a:cubicBezTo>
                <a:cubicBezTo>
                  <a:pt x="14685" y="569"/>
                  <a:pt x="14679" y="569"/>
                  <a:pt x="14679" y="575"/>
                </a:cubicBezTo>
                <a:cubicBezTo>
                  <a:pt x="14679" y="581"/>
                  <a:pt x="14673" y="581"/>
                  <a:pt x="14673" y="587"/>
                </a:cubicBezTo>
                <a:cubicBezTo>
                  <a:pt x="14673" y="593"/>
                  <a:pt x="14673" y="593"/>
                  <a:pt x="14668" y="599"/>
                </a:cubicBezTo>
                <a:cubicBezTo>
                  <a:pt x="14668" y="605"/>
                  <a:pt x="14668" y="605"/>
                  <a:pt x="14662" y="611"/>
                </a:cubicBezTo>
                <a:cubicBezTo>
                  <a:pt x="14662" y="611"/>
                  <a:pt x="14656" y="605"/>
                  <a:pt x="14656" y="611"/>
                </a:cubicBezTo>
                <a:cubicBezTo>
                  <a:pt x="14650" y="611"/>
                  <a:pt x="14644" y="611"/>
                  <a:pt x="14644" y="617"/>
                </a:cubicBezTo>
                <a:cubicBezTo>
                  <a:pt x="14638" y="623"/>
                  <a:pt x="14644" y="623"/>
                  <a:pt x="14644" y="629"/>
                </a:cubicBezTo>
                <a:cubicBezTo>
                  <a:pt x="14638" y="634"/>
                  <a:pt x="14644" y="646"/>
                  <a:pt x="14644" y="652"/>
                </a:cubicBezTo>
                <a:cubicBezTo>
                  <a:pt x="14638" y="658"/>
                  <a:pt x="14638" y="658"/>
                  <a:pt x="14638" y="664"/>
                </a:cubicBezTo>
                <a:cubicBezTo>
                  <a:pt x="14632" y="670"/>
                  <a:pt x="14626" y="664"/>
                  <a:pt x="14626" y="670"/>
                </a:cubicBezTo>
                <a:cubicBezTo>
                  <a:pt x="14620" y="670"/>
                  <a:pt x="14614" y="670"/>
                  <a:pt x="14608" y="676"/>
                </a:cubicBezTo>
                <a:cubicBezTo>
                  <a:pt x="14608" y="676"/>
                  <a:pt x="14602" y="676"/>
                  <a:pt x="14596" y="682"/>
                </a:cubicBezTo>
                <a:cubicBezTo>
                  <a:pt x="14596" y="688"/>
                  <a:pt x="14591" y="688"/>
                  <a:pt x="14591" y="694"/>
                </a:cubicBezTo>
                <a:cubicBezTo>
                  <a:pt x="14591" y="700"/>
                  <a:pt x="14591" y="700"/>
                  <a:pt x="14591" y="706"/>
                </a:cubicBezTo>
                <a:cubicBezTo>
                  <a:pt x="14591" y="711"/>
                  <a:pt x="14591" y="718"/>
                  <a:pt x="14591" y="723"/>
                </a:cubicBezTo>
                <a:cubicBezTo>
                  <a:pt x="14596" y="723"/>
                  <a:pt x="14608" y="741"/>
                  <a:pt x="14614" y="741"/>
                </a:cubicBezTo>
                <a:close/>
                <a:moveTo>
                  <a:pt x="14430" y="457"/>
                </a:moveTo>
                <a:lnTo>
                  <a:pt x="14430" y="457"/>
                </a:lnTo>
                <a:cubicBezTo>
                  <a:pt x="14424" y="457"/>
                  <a:pt x="14424" y="463"/>
                  <a:pt x="14419" y="463"/>
                </a:cubicBezTo>
                <a:cubicBezTo>
                  <a:pt x="14413" y="468"/>
                  <a:pt x="14413" y="468"/>
                  <a:pt x="14407" y="468"/>
                </a:cubicBezTo>
                <a:cubicBezTo>
                  <a:pt x="14401" y="474"/>
                  <a:pt x="14407" y="480"/>
                  <a:pt x="14401" y="480"/>
                </a:cubicBezTo>
                <a:cubicBezTo>
                  <a:pt x="14395" y="480"/>
                  <a:pt x="14389" y="480"/>
                  <a:pt x="14389" y="486"/>
                </a:cubicBezTo>
                <a:cubicBezTo>
                  <a:pt x="14377" y="486"/>
                  <a:pt x="14365" y="480"/>
                  <a:pt x="14353" y="486"/>
                </a:cubicBezTo>
                <a:cubicBezTo>
                  <a:pt x="14347" y="486"/>
                  <a:pt x="14347" y="486"/>
                  <a:pt x="14341" y="486"/>
                </a:cubicBezTo>
                <a:cubicBezTo>
                  <a:pt x="14336" y="486"/>
                  <a:pt x="14336" y="486"/>
                  <a:pt x="14330" y="486"/>
                </a:cubicBezTo>
                <a:cubicBezTo>
                  <a:pt x="14324" y="486"/>
                  <a:pt x="14324" y="492"/>
                  <a:pt x="14318" y="492"/>
                </a:cubicBezTo>
                <a:cubicBezTo>
                  <a:pt x="14312" y="498"/>
                  <a:pt x="14318" y="504"/>
                  <a:pt x="14312" y="504"/>
                </a:cubicBezTo>
                <a:cubicBezTo>
                  <a:pt x="14306" y="510"/>
                  <a:pt x="14300" y="504"/>
                  <a:pt x="14300" y="504"/>
                </a:cubicBezTo>
                <a:cubicBezTo>
                  <a:pt x="14294" y="510"/>
                  <a:pt x="14294" y="510"/>
                  <a:pt x="14288" y="510"/>
                </a:cubicBezTo>
                <a:cubicBezTo>
                  <a:pt x="14282" y="510"/>
                  <a:pt x="14276" y="516"/>
                  <a:pt x="14276" y="522"/>
                </a:cubicBezTo>
                <a:cubicBezTo>
                  <a:pt x="14270" y="528"/>
                  <a:pt x="14270" y="528"/>
                  <a:pt x="14270" y="534"/>
                </a:cubicBezTo>
                <a:cubicBezTo>
                  <a:pt x="14264" y="534"/>
                  <a:pt x="14270" y="540"/>
                  <a:pt x="14270" y="540"/>
                </a:cubicBezTo>
                <a:cubicBezTo>
                  <a:pt x="14276" y="545"/>
                  <a:pt x="14282" y="545"/>
                  <a:pt x="14288" y="552"/>
                </a:cubicBezTo>
                <a:cubicBezTo>
                  <a:pt x="14294" y="552"/>
                  <a:pt x="14300" y="552"/>
                  <a:pt x="14300" y="557"/>
                </a:cubicBezTo>
                <a:cubicBezTo>
                  <a:pt x="14306" y="557"/>
                  <a:pt x="14300" y="563"/>
                  <a:pt x="14300" y="569"/>
                </a:cubicBezTo>
                <a:lnTo>
                  <a:pt x="14300" y="575"/>
                </a:lnTo>
                <a:cubicBezTo>
                  <a:pt x="14300" y="587"/>
                  <a:pt x="14306" y="587"/>
                  <a:pt x="14306" y="593"/>
                </a:cubicBezTo>
                <a:cubicBezTo>
                  <a:pt x="14407" y="593"/>
                  <a:pt x="14407" y="593"/>
                  <a:pt x="14407" y="593"/>
                </a:cubicBezTo>
                <a:cubicBezTo>
                  <a:pt x="14413" y="593"/>
                  <a:pt x="14413" y="599"/>
                  <a:pt x="14419" y="599"/>
                </a:cubicBezTo>
                <a:cubicBezTo>
                  <a:pt x="14424" y="599"/>
                  <a:pt x="14424" y="599"/>
                  <a:pt x="14430" y="599"/>
                </a:cubicBezTo>
                <a:cubicBezTo>
                  <a:pt x="14436" y="599"/>
                  <a:pt x="14436" y="605"/>
                  <a:pt x="14436" y="611"/>
                </a:cubicBezTo>
                <a:cubicBezTo>
                  <a:pt x="14442" y="611"/>
                  <a:pt x="14442" y="617"/>
                  <a:pt x="14448" y="623"/>
                </a:cubicBezTo>
                <a:cubicBezTo>
                  <a:pt x="14478" y="623"/>
                  <a:pt x="14490" y="623"/>
                  <a:pt x="14519" y="623"/>
                </a:cubicBezTo>
                <a:cubicBezTo>
                  <a:pt x="14525" y="623"/>
                  <a:pt x="14531" y="623"/>
                  <a:pt x="14531" y="623"/>
                </a:cubicBezTo>
                <a:cubicBezTo>
                  <a:pt x="14549" y="623"/>
                  <a:pt x="14549" y="623"/>
                  <a:pt x="14549" y="623"/>
                </a:cubicBezTo>
                <a:cubicBezTo>
                  <a:pt x="14561" y="623"/>
                  <a:pt x="14561" y="623"/>
                  <a:pt x="14573" y="623"/>
                </a:cubicBezTo>
                <a:cubicBezTo>
                  <a:pt x="14573" y="623"/>
                  <a:pt x="14579" y="623"/>
                  <a:pt x="14585" y="623"/>
                </a:cubicBezTo>
                <a:cubicBezTo>
                  <a:pt x="14591" y="617"/>
                  <a:pt x="14596" y="617"/>
                  <a:pt x="14602" y="611"/>
                </a:cubicBezTo>
                <a:cubicBezTo>
                  <a:pt x="14608" y="611"/>
                  <a:pt x="14608" y="605"/>
                  <a:pt x="14608" y="599"/>
                </a:cubicBezTo>
                <a:cubicBezTo>
                  <a:pt x="14608" y="575"/>
                  <a:pt x="14608" y="575"/>
                  <a:pt x="14608" y="575"/>
                </a:cubicBezTo>
                <a:cubicBezTo>
                  <a:pt x="14602" y="575"/>
                  <a:pt x="14602" y="581"/>
                  <a:pt x="14591" y="575"/>
                </a:cubicBezTo>
                <a:cubicBezTo>
                  <a:pt x="14591" y="575"/>
                  <a:pt x="14585" y="575"/>
                  <a:pt x="14585" y="569"/>
                </a:cubicBezTo>
                <a:cubicBezTo>
                  <a:pt x="14585" y="563"/>
                  <a:pt x="14585" y="557"/>
                  <a:pt x="14585" y="552"/>
                </a:cubicBezTo>
                <a:cubicBezTo>
                  <a:pt x="14585" y="545"/>
                  <a:pt x="14591" y="540"/>
                  <a:pt x="14591" y="540"/>
                </a:cubicBezTo>
                <a:cubicBezTo>
                  <a:pt x="14591" y="534"/>
                  <a:pt x="14596" y="534"/>
                  <a:pt x="14596" y="528"/>
                </a:cubicBezTo>
                <a:cubicBezTo>
                  <a:pt x="14602" y="522"/>
                  <a:pt x="14608" y="522"/>
                  <a:pt x="14608" y="510"/>
                </a:cubicBezTo>
                <a:cubicBezTo>
                  <a:pt x="14608" y="504"/>
                  <a:pt x="14602" y="498"/>
                  <a:pt x="14602" y="492"/>
                </a:cubicBezTo>
                <a:cubicBezTo>
                  <a:pt x="14602" y="486"/>
                  <a:pt x="14596" y="486"/>
                  <a:pt x="14596" y="480"/>
                </a:cubicBezTo>
                <a:cubicBezTo>
                  <a:pt x="14591" y="474"/>
                  <a:pt x="14591" y="474"/>
                  <a:pt x="14585" y="468"/>
                </a:cubicBezTo>
                <a:cubicBezTo>
                  <a:pt x="14579" y="463"/>
                  <a:pt x="14573" y="468"/>
                  <a:pt x="14561" y="468"/>
                </a:cubicBezTo>
                <a:cubicBezTo>
                  <a:pt x="14555" y="468"/>
                  <a:pt x="14549" y="463"/>
                  <a:pt x="14543" y="468"/>
                </a:cubicBezTo>
                <a:cubicBezTo>
                  <a:pt x="14537" y="468"/>
                  <a:pt x="14531" y="468"/>
                  <a:pt x="14531" y="474"/>
                </a:cubicBezTo>
                <a:cubicBezTo>
                  <a:pt x="14525" y="474"/>
                  <a:pt x="14525" y="480"/>
                  <a:pt x="14525" y="486"/>
                </a:cubicBezTo>
                <a:cubicBezTo>
                  <a:pt x="14519" y="486"/>
                  <a:pt x="14519" y="492"/>
                  <a:pt x="14513" y="492"/>
                </a:cubicBezTo>
                <a:cubicBezTo>
                  <a:pt x="14507" y="492"/>
                  <a:pt x="14507" y="492"/>
                  <a:pt x="14502" y="492"/>
                </a:cubicBezTo>
                <a:cubicBezTo>
                  <a:pt x="14496" y="492"/>
                  <a:pt x="14490" y="492"/>
                  <a:pt x="14478" y="492"/>
                </a:cubicBezTo>
                <a:cubicBezTo>
                  <a:pt x="14484" y="486"/>
                  <a:pt x="14484" y="486"/>
                  <a:pt x="14484" y="480"/>
                </a:cubicBezTo>
                <a:cubicBezTo>
                  <a:pt x="14490" y="474"/>
                  <a:pt x="14490" y="474"/>
                  <a:pt x="14496" y="474"/>
                </a:cubicBezTo>
                <a:cubicBezTo>
                  <a:pt x="14496" y="457"/>
                  <a:pt x="14496" y="457"/>
                  <a:pt x="14496" y="457"/>
                </a:cubicBezTo>
                <a:cubicBezTo>
                  <a:pt x="14478" y="457"/>
                  <a:pt x="14472" y="457"/>
                  <a:pt x="14454" y="457"/>
                </a:cubicBezTo>
                <a:cubicBezTo>
                  <a:pt x="14448" y="457"/>
                  <a:pt x="14442" y="457"/>
                  <a:pt x="14430" y="457"/>
                </a:cubicBezTo>
                <a:close/>
                <a:moveTo>
                  <a:pt x="14258" y="468"/>
                </a:moveTo>
                <a:lnTo>
                  <a:pt x="14258" y="468"/>
                </a:lnTo>
                <a:cubicBezTo>
                  <a:pt x="14264" y="474"/>
                  <a:pt x="14264" y="474"/>
                  <a:pt x="14270" y="474"/>
                </a:cubicBezTo>
                <a:cubicBezTo>
                  <a:pt x="14276" y="474"/>
                  <a:pt x="14282" y="474"/>
                  <a:pt x="14288" y="474"/>
                </a:cubicBezTo>
                <a:cubicBezTo>
                  <a:pt x="14294" y="474"/>
                  <a:pt x="14300" y="474"/>
                  <a:pt x="14306" y="474"/>
                </a:cubicBezTo>
                <a:cubicBezTo>
                  <a:pt x="14312" y="474"/>
                  <a:pt x="14312" y="468"/>
                  <a:pt x="14318" y="468"/>
                </a:cubicBezTo>
                <a:cubicBezTo>
                  <a:pt x="14324" y="463"/>
                  <a:pt x="14324" y="457"/>
                  <a:pt x="14330" y="457"/>
                </a:cubicBezTo>
                <a:cubicBezTo>
                  <a:pt x="14330" y="457"/>
                  <a:pt x="14336" y="457"/>
                  <a:pt x="14341" y="457"/>
                </a:cubicBezTo>
                <a:cubicBezTo>
                  <a:pt x="14347" y="457"/>
                  <a:pt x="14353" y="457"/>
                  <a:pt x="14359" y="457"/>
                </a:cubicBezTo>
                <a:cubicBezTo>
                  <a:pt x="14365" y="457"/>
                  <a:pt x="14371" y="457"/>
                  <a:pt x="14371" y="451"/>
                </a:cubicBezTo>
                <a:cubicBezTo>
                  <a:pt x="14377" y="451"/>
                  <a:pt x="14377" y="445"/>
                  <a:pt x="14383" y="439"/>
                </a:cubicBezTo>
                <a:cubicBezTo>
                  <a:pt x="14389" y="439"/>
                  <a:pt x="14395" y="439"/>
                  <a:pt x="14407" y="439"/>
                </a:cubicBezTo>
                <a:cubicBezTo>
                  <a:pt x="14424" y="439"/>
                  <a:pt x="14430" y="439"/>
                  <a:pt x="14448" y="439"/>
                </a:cubicBezTo>
                <a:cubicBezTo>
                  <a:pt x="14448" y="433"/>
                  <a:pt x="14454" y="427"/>
                  <a:pt x="14454" y="421"/>
                </a:cubicBezTo>
                <a:cubicBezTo>
                  <a:pt x="14454" y="415"/>
                  <a:pt x="14454" y="409"/>
                  <a:pt x="14454" y="403"/>
                </a:cubicBezTo>
                <a:cubicBezTo>
                  <a:pt x="14460" y="397"/>
                  <a:pt x="14460" y="391"/>
                  <a:pt x="14466" y="391"/>
                </a:cubicBezTo>
                <a:cubicBezTo>
                  <a:pt x="14466" y="386"/>
                  <a:pt x="14472" y="391"/>
                  <a:pt x="14478" y="391"/>
                </a:cubicBezTo>
                <a:cubicBezTo>
                  <a:pt x="14478" y="386"/>
                  <a:pt x="14478" y="379"/>
                  <a:pt x="14484" y="379"/>
                </a:cubicBezTo>
                <a:cubicBezTo>
                  <a:pt x="14490" y="374"/>
                  <a:pt x="14490" y="374"/>
                  <a:pt x="14496" y="374"/>
                </a:cubicBezTo>
                <a:cubicBezTo>
                  <a:pt x="14490" y="368"/>
                  <a:pt x="14490" y="368"/>
                  <a:pt x="14484" y="368"/>
                </a:cubicBezTo>
                <a:lnTo>
                  <a:pt x="14484" y="362"/>
                </a:lnTo>
                <a:cubicBezTo>
                  <a:pt x="14413" y="362"/>
                  <a:pt x="14413" y="362"/>
                  <a:pt x="14413" y="362"/>
                </a:cubicBezTo>
                <a:cubicBezTo>
                  <a:pt x="14413" y="350"/>
                  <a:pt x="14413" y="344"/>
                  <a:pt x="14407" y="338"/>
                </a:cubicBezTo>
                <a:cubicBezTo>
                  <a:pt x="14401" y="332"/>
                  <a:pt x="14401" y="326"/>
                  <a:pt x="14401" y="326"/>
                </a:cubicBezTo>
                <a:cubicBezTo>
                  <a:pt x="14395" y="320"/>
                  <a:pt x="14389" y="326"/>
                  <a:pt x="14389" y="326"/>
                </a:cubicBezTo>
                <a:cubicBezTo>
                  <a:pt x="14383" y="320"/>
                  <a:pt x="14383" y="320"/>
                  <a:pt x="14377" y="320"/>
                </a:cubicBezTo>
                <a:cubicBezTo>
                  <a:pt x="14365" y="320"/>
                  <a:pt x="14359" y="320"/>
                  <a:pt x="14353" y="326"/>
                </a:cubicBezTo>
                <a:cubicBezTo>
                  <a:pt x="14347" y="326"/>
                  <a:pt x="14347" y="326"/>
                  <a:pt x="14341" y="332"/>
                </a:cubicBezTo>
                <a:cubicBezTo>
                  <a:pt x="14336" y="332"/>
                  <a:pt x="14336" y="338"/>
                  <a:pt x="14336" y="338"/>
                </a:cubicBezTo>
                <a:cubicBezTo>
                  <a:pt x="14324" y="344"/>
                  <a:pt x="14318" y="344"/>
                  <a:pt x="14306" y="344"/>
                </a:cubicBezTo>
                <a:cubicBezTo>
                  <a:pt x="14306" y="344"/>
                  <a:pt x="14300" y="350"/>
                  <a:pt x="14294" y="350"/>
                </a:cubicBezTo>
                <a:cubicBezTo>
                  <a:pt x="14288" y="350"/>
                  <a:pt x="14282" y="356"/>
                  <a:pt x="14270" y="356"/>
                </a:cubicBezTo>
                <a:cubicBezTo>
                  <a:pt x="14264" y="362"/>
                  <a:pt x="14258" y="356"/>
                  <a:pt x="14247" y="356"/>
                </a:cubicBezTo>
                <a:cubicBezTo>
                  <a:pt x="14241" y="356"/>
                  <a:pt x="14241" y="362"/>
                  <a:pt x="14235" y="362"/>
                </a:cubicBezTo>
                <a:cubicBezTo>
                  <a:pt x="14235" y="368"/>
                  <a:pt x="14235" y="374"/>
                  <a:pt x="14235" y="386"/>
                </a:cubicBezTo>
                <a:cubicBezTo>
                  <a:pt x="14235" y="391"/>
                  <a:pt x="14235" y="391"/>
                  <a:pt x="14229" y="397"/>
                </a:cubicBezTo>
                <a:cubicBezTo>
                  <a:pt x="14229" y="403"/>
                  <a:pt x="14223" y="403"/>
                  <a:pt x="14217" y="409"/>
                </a:cubicBezTo>
                <a:cubicBezTo>
                  <a:pt x="14211" y="409"/>
                  <a:pt x="14205" y="403"/>
                  <a:pt x="14199" y="409"/>
                </a:cubicBezTo>
                <a:cubicBezTo>
                  <a:pt x="14193" y="409"/>
                  <a:pt x="14187" y="409"/>
                  <a:pt x="14187" y="415"/>
                </a:cubicBezTo>
                <a:cubicBezTo>
                  <a:pt x="14181" y="415"/>
                  <a:pt x="14175" y="415"/>
                  <a:pt x="14170" y="415"/>
                </a:cubicBezTo>
                <a:cubicBezTo>
                  <a:pt x="14170" y="415"/>
                  <a:pt x="14170" y="421"/>
                  <a:pt x="14170" y="427"/>
                </a:cubicBezTo>
                <a:cubicBezTo>
                  <a:pt x="14170" y="433"/>
                  <a:pt x="14170" y="433"/>
                  <a:pt x="14175" y="439"/>
                </a:cubicBezTo>
                <a:cubicBezTo>
                  <a:pt x="14181" y="445"/>
                  <a:pt x="14181" y="445"/>
                  <a:pt x="14193" y="445"/>
                </a:cubicBezTo>
                <a:cubicBezTo>
                  <a:pt x="14199" y="445"/>
                  <a:pt x="14205" y="439"/>
                  <a:pt x="14211" y="439"/>
                </a:cubicBezTo>
                <a:cubicBezTo>
                  <a:pt x="14217" y="439"/>
                  <a:pt x="14217" y="439"/>
                  <a:pt x="14217" y="439"/>
                </a:cubicBezTo>
                <a:cubicBezTo>
                  <a:pt x="14223" y="439"/>
                  <a:pt x="14229" y="445"/>
                  <a:pt x="14229" y="451"/>
                </a:cubicBezTo>
                <a:cubicBezTo>
                  <a:pt x="14235" y="451"/>
                  <a:pt x="14235" y="457"/>
                  <a:pt x="14241" y="463"/>
                </a:cubicBezTo>
                <a:cubicBezTo>
                  <a:pt x="14241" y="463"/>
                  <a:pt x="14247" y="463"/>
                  <a:pt x="14253" y="463"/>
                </a:cubicBezTo>
                <a:lnTo>
                  <a:pt x="14258" y="468"/>
                </a:lnTo>
                <a:close/>
                <a:moveTo>
                  <a:pt x="14235" y="492"/>
                </a:moveTo>
                <a:lnTo>
                  <a:pt x="14235" y="492"/>
                </a:lnTo>
                <a:cubicBezTo>
                  <a:pt x="14235" y="492"/>
                  <a:pt x="14229" y="492"/>
                  <a:pt x="14223" y="492"/>
                </a:cubicBezTo>
                <a:cubicBezTo>
                  <a:pt x="14223" y="492"/>
                  <a:pt x="14217" y="486"/>
                  <a:pt x="14211" y="486"/>
                </a:cubicBezTo>
                <a:cubicBezTo>
                  <a:pt x="14211" y="486"/>
                  <a:pt x="14205" y="486"/>
                  <a:pt x="14199" y="486"/>
                </a:cubicBezTo>
                <a:cubicBezTo>
                  <a:pt x="14193" y="480"/>
                  <a:pt x="14187" y="480"/>
                  <a:pt x="14187" y="480"/>
                </a:cubicBezTo>
                <a:cubicBezTo>
                  <a:pt x="14175" y="480"/>
                  <a:pt x="14175" y="480"/>
                  <a:pt x="14175" y="480"/>
                </a:cubicBezTo>
                <a:cubicBezTo>
                  <a:pt x="14170" y="480"/>
                  <a:pt x="14164" y="474"/>
                  <a:pt x="14164" y="474"/>
                </a:cubicBezTo>
                <a:cubicBezTo>
                  <a:pt x="14158" y="474"/>
                  <a:pt x="14158" y="480"/>
                  <a:pt x="14152" y="480"/>
                </a:cubicBezTo>
                <a:cubicBezTo>
                  <a:pt x="14140" y="480"/>
                  <a:pt x="14140" y="480"/>
                  <a:pt x="14140" y="480"/>
                </a:cubicBezTo>
                <a:cubicBezTo>
                  <a:pt x="14134" y="480"/>
                  <a:pt x="14134" y="480"/>
                  <a:pt x="14134" y="480"/>
                </a:cubicBezTo>
                <a:cubicBezTo>
                  <a:pt x="14134" y="492"/>
                  <a:pt x="14134" y="504"/>
                  <a:pt x="14134" y="516"/>
                </a:cubicBezTo>
                <a:cubicBezTo>
                  <a:pt x="14152" y="516"/>
                  <a:pt x="14158" y="516"/>
                  <a:pt x="14181" y="516"/>
                </a:cubicBezTo>
                <a:cubicBezTo>
                  <a:pt x="14193" y="516"/>
                  <a:pt x="14193" y="516"/>
                  <a:pt x="14193" y="516"/>
                </a:cubicBezTo>
                <a:cubicBezTo>
                  <a:pt x="14193" y="516"/>
                  <a:pt x="14199" y="522"/>
                  <a:pt x="14199" y="528"/>
                </a:cubicBezTo>
                <a:cubicBezTo>
                  <a:pt x="14205" y="528"/>
                  <a:pt x="14205" y="540"/>
                  <a:pt x="14205" y="540"/>
                </a:cubicBezTo>
                <a:cubicBezTo>
                  <a:pt x="14211" y="540"/>
                  <a:pt x="14217" y="540"/>
                  <a:pt x="14217" y="540"/>
                </a:cubicBezTo>
                <a:cubicBezTo>
                  <a:pt x="14223" y="540"/>
                  <a:pt x="14229" y="540"/>
                  <a:pt x="14229" y="540"/>
                </a:cubicBezTo>
                <a:cubicBezTo>
                  <a:pt x="14235" y="540"/>
                  <a:pt x="14235" y="534"/>
                  <a:pt x="14241" y="534"/>
                </a:cubicBezTo>
                <a:cubicBezTo>
                  <a:pt x="14247" y="528"/>
                  <a:pt x="14253" y="528"/>
                  <a:pt x="14253" y="528"/>
                </a:cubicBezTo>
                <a:cubicBezTo>
                  <a:pt x="14253" y="522"/>
                  <a:pt x="14253" y="522"/>
                  <a:pt x="14253" y="516"/>
                </a:cubicBezTo>
                <a:cubicBezTo>
                  <a:pt x="14253" y="504"/>
                  <a:pt x="14253" y="504"/>
                  <a:pt x="14253" y="504"/>
                </a:cubicBezTo>
                <a:cubicBezTo>
                  <a:pt x="14253" y="498"/>
                  <a:pt x="14247" y="498"/>
                  <a:pt x="14247" y="492"/>
                </a:cubicBezTo>
                <a:cubicBezTo>
                  <a:pt x="14241" y="492"/>
                  <a:pt x="14241" y="492"/>
                  <a:pt x="14235" y="492"/>
                </a:cubicBezTo>
                <a:close/>
                <a:moveTo>
                  <a:pt x="14122" y="308"/>
                </a:moveTo>
                <a:lnTo>
                  <a:pt x="14122" y="308"/>
                </a:lnTo>
                <a:cubicBezTo>
                  <a:pt x="14110" y="308"/>
                  <a:pt x="14110" y="320"/>
                  <a:pt x="14104" y="320"/>
                </a:cubicBezTo>
                <a:cubicBezTo>
                  <a:pt x="14098" y="320"/>
                  <a:pt x="14092" y="314"/>
                  <a:pt x="14087" y="314"/>
                </a:cubicBezTo>
                <a:cubicBezTo>
                  <a:pt x="14087" y="314"/>
                  <a:pt x="14081" y="308"/>
                  <a:pt x="14075" y="308"/>
                </a:cubicBezTo>
                <a:cubicBezTo>
                  <a:pt x="14069" y="320"/>
                  <a:pt x="14069" y="320"/>
                  <a:pt x="14069" y="320"/>
                </a:cubicBezTo>
                <a:cubicBezTo>
                  <a:pt x="14069" y="344"/>
                  <a:pt x="14069" y="344"/>
                  <a:pt x="14069" y="344"/>
                </a:cubicBezTo>
                <a:cubicBezTo>
                  <a:pt x="14075" y="344"/>
                  <a:pt x="14075" y="344"/>
                  <a:pt x="14081" y="344"/>
                </a:cubicBezTo>
                <a:cubicBezTo>
                  <a:pt x="14087" y="350"/>
                  <a:pt x="14087" y="356"/>
                  <a:pt x="14092" y="356"/>
                </a:cubicBezTo>
                <a:cubicBezTo>
                  <a:pt x="14098" y="356"/>
                  <a:pt x="14098" y="362"/>
                  <a:pt x="14104" y="362"/>
                </a:cubicBezTo>
                <a:cubicBezTo>
                  <a:pt x="14110" y="362"/>
                  <a:pt x="14110" y="362"/>
                  <a:pt x="14110" y="362"/>
                </a:cubicBezTo>
                <a:cubicBezTo>
                  <a:pt x="14116" y="362"/>
                  <a:pt x="14122" y="362"/>
                  <a:pt x="14128" y="356"/>
                </a:cubicBezTo>
                <a:cubicBezTo>
                  <a:pt x="14134" y="356"/>
                  <a:pt x="14140" y="356"/>
                  <a:pt x="14140" y="350"/>
                </a:cubicBezTo>
                <a:cubicBezTo>
                  <a:pt x="14140" y="350"/>
                  <a:pt x="14140" y="344"/>
                  <a:pt x="14140" y="338"/>
                </a:cubicBezTo>
                <a:cubicBezTo>
                  <a:pt x="14140" y="338"/>
                  <a:pt x="14140" y="332"/>
                  <a:pt x="14134" y="332"/>
                </a:cubicBezTo>
                <a:cubicBezTo>
                  <a:pt x="14134" y="326"/>
                  <a:pt x="14140" y="320"/>
                  <a:pt x="14134" y="320"/>
                </a:cubicBezTo>
                <a:cubicBezTo>
                  <a:pt x="14134" y="314"/>
                  <a:pt x="14128" y="308"/>
                  <a:pt x="14122" y="308"/>
                </a:cubicBezTo>
                <a:close/>
                <a:moveTo>
                  <a:pt x="11893" y="1648"/>
                </a:moveTo>
                <a:lnTo>
                  <a:pt x="11893" y="1648"/>
                </a:lnTo>
                <a:cubicBezTo>
                  <a:pt x="11887" y="1648"/>
                  <a:pt x="11887" y="1648"/>
                  <a:pt x="11881" y="1648"/>
                </a:cubicBezTo>
                <a:cubicBezTo>
                  <a:pt x="11875" y="1642"/>
                  <a:pt x="11875" y="1642"/>
                  <a:pt x="11869" y="1642"/>
                </a:cubicBezTo>
                <a:cubicBezTo>
                  <a:pt x="11863" y="1642"/>
                  <a:pt x="11863" y="1636"/>
                  <a:pt x="11863" y="1631"/>
                </a:cubicBezTo>
                <a:cubicBezTo>
                  <a:pt x="11863" y="1631"/>
                  <a:pt x="11863" y="1625"/>
                  <a:pt x="11863" y="1619"/>
                </a:cubicBezTo>
                <a:cubicBezTo>
                  <a:pt x="11792" y="1619"/>
                  <a:pt x="11792" y="1619"/>
                  <a:pt x="11792" y="1619"/>
                </a:cubicBezTo>
                <a:cubicBezTo>
                  <a:pt x="11792" y="1625"/>
                  <a:pt x="11792" y="1631"/>
                  <a:pt x="11792" y="1636"/>
                </a:cubicBezTo>
                <a:cubicBezTo>
                  <a:pt x="11792" y="1636"/>
                  <a:pt x="11792" y="1642"/>
                  <a:pt x="11798" y="1648"/>
                </a:cubicBezTo>
                <a:cubicBezTo>
                  <a:pt x="11798" y="1702"/>
                  <a:pt x="11798" y="1702"/>
                  <a:pt x="11798" y="1702"/>
                </a:cubicBezTo>
                <a:cubicBezTo>
                  <a:pt x="11827" y="1702"/>
                  <a:pt x="11827" y="1702"/>
                  <a:pt x="11827" y="1702"/>
                </a:cubicBezTo>
                <a:cubicBezTo>
                  <a:pt x="11834" y="1702"/>
                  <a:pt x="11839" y="1702"/>
                  <a:pt x="11839" y="1696"/>
                </a:cubicBezTo>
                <a:cubicBezTo>
                  <a:pt x="11845" y="1690"/>
                  <a:pt x="11845" y="1684"/>
                  <a:pt x="11851" y="1678"/>
                </a:cubicBezTo>
                <a:cubicBezTo>
                  <a:pt x="11851" y="1678"/>
                  <a:pt x="11851" y="1678"/>
                  <a:pt x="11857" y="1678"/>
                </a:cubicBezTo>
                <a:cubicBezTo>
                  <a:pt x="11863" y="1678"/>
                  <a:pt x="11863" y="1678"/>
                  <a:pt x="11875" y="1672"/>
                </a:cubicBezTo>
                <a:cubicBezTo>
                  <a:pt x="11875" y="1672"/>
                  <a:pt x="11881" y="1672"/>
                  <a:pt x="11887" y="1672"/>
                </a:cubicBezTo>
                <a:cubicBezTo>
                  <a:pt x="11887" y="1666"/>
                  <a:pt x="11887" y="1666"/>
                  <a:pt x="11893" y="1660"/>
                </a:cubicBezTo>
                <a:cubicBezTo>
                  <a:pt x="11893" y="1654"/>
                  <a:pt x="11893" y="1654"/>
                  <a:pt x="11893" y="1648"/>
                </a:cubicBezTo>
                <a:close/>
                <a:moveTo>
                  <a:pt x="12112" y="1233"/>
                </a:moveTo>
                <a:lnTo>
                  <a:pt x="12112" y="1233"/>
                </a:lnTo>
                <a:cubicBezTo>
                  <a:pt x="12106" y="1233"/>
                  <a:pt x="12100" y="1233"/>
                  <a:pt x="12088" y="1233"/>
                </a:cubicBezTo>
                <a:cubicBezTo>
                  <a:pt x="12082" y="1233"/>
                  <a:pt x="12082" y="1233"/>
                  <a:pt x="12077" y="1233"/>
                </a:cubicBezTo>
                <a:cubicBezTo>
                  <a:pt x="12077" y="1269"/>
                  <a:pt x="12077" y="1269"/>
                  <a:pt x="12077" y="1269"/>
                </a:cubicBezTo>
                <a:cubicBezTo>
                  <a:pt x="12065" y="1269"/>
                  <a:pt x="12059" y="1269"/>
                  <a:pt x="12047" y="1269"/>
                </a:cubicBezTo>
                <a:cubicBezTo>
                  <a:pt x="12041" y="1275"/>
                  <a:pt x="12035" y="1275"/>
                  <a:pt x="12023" y="1281"/>
                </a:cubicBezTo>
                <a:cubicBezTo>
                  <a:pt x="12023" y="1287"/>
                  <a:pt x="12023" y="1287"/>
                  <a:pt x="12023" y="1293"/>
                </a:cubicBezTo>
                <a:cubicBezTo>
                  <a:pt x="12023" y="1299"/>
                  <a:pt x="12029" y="1299"/>
                  <a:pt x="12029" y="1304"/>
                </a:cubicBezTo>
                <a:cubicBezTo>
                  <a:pt x="12029" y="1304"/>
                  <a:pt x="12029" y="1310"/>
                  <a:pt x="12029" y="1316"/>
                </a:cubicBezTo>
                <a:cubicBezTo>
                  <a:pt x="12023" y="1322"/>
                  <a:pt x="12017" y="1316"/>
                  <a:pt x="12017" y="1322"/>
                </a:cubicBezTo>
                <a:cubicBezTo>
                  <a:pt x="12011" y="1328"/>
                  <a:pt x="12017" y="1328"/>
                  <a:pt x="12017" y="1334"/>
                </a:cubicBezTo>
                <a:cubicBezTo>
                  <a:pt x="12017" y="1340"/>
                  <a:pt x="12011" y="1340"/>
                  <a:pt x="12011" y="1346"/>
                </a:cubicBezTo>
                <a:cubicBezTo>
                  <a:pt x="12005" y="1346"/>
                  <a:pt x="12000" y="1346"/>
                  <a:pt x="11988" y="1346"/>
                </a:cubicBezTo>
                <a:cubicBezTo>
                  <a:pt x="11988" y="1346"/>
                  <a:pt x="11982" y="1346"/>
                  <a:pt x="11976" y="1346"/>
                </a:cubicBezTo>
                <a:cubicBezTo>
                  <a:pt x="11976" y="1346"/>
                  <a:pt x="11970" y="1352"/>
                  <a:pt x="11970" y="1358"/>
                </a:cubicBezTo>
                <a:cubicBezTo>
                  <a:pt x="11970" y="1358"/>
                  <a:pt x="11970" y="1364"/>
                  <a:pt x="11970" y="1370"/>
                </a:cubicBezTo>
                <a:cubicBezTo>
                  <a:pt x="11970" y="1376"/>
                  <a:pt x="11958" y="1370"/>
                  <a:pt x="11958" y="1376"/>
                </a:cubicBezTo>
                <a:cubicBezTo>
                  <a:pt x="11952" y="1382"/>
                  <a:pt x="11958" y="1387"/>
                  <a:pt x="11958" y="1399"/>
                </a:cubicBezTo>
                <a:cubicBezTo>
                  <a:pt x="11958" y="1399"/>
                  <a:pt x="11958" y="1405"/>
                  <a:pt x="11958" y="1411"/>
                </a:cubicBezTo>
                <a:lnTo>
                  <a:pt x="11958" y="1417"/>
                </a:lnTo>
                <a:cubicBezTo>
                  <a:pt x="11958" y="1423"/>
                  <a:pt x="11958" y="1429"/>
                  <a:pt x="11958" y="1429"/>
                </a:cubicBezTo>
                <a:cubicBezTo>
                  <a:pt x="11988" y="1435"/>
                  <a:pt x="11988" y="1435"/>
                  <a:pt x="11988" y="1435"/>
                </a:cubicBezTo>
                <a:cubicBezTo>
                  <a:pt x="11988" y="1429"/>
                  <a:pt x="11988" y="1423"/>
                  <a:pt x="11988" y="1423"/>
                </a:cubicBezTo>
                <a:cubicBezTo>
                  <a:pt x="11993" y="1417"/>
                  <a:pt x="12000" y="1417"/>
                  <a:pt x="12000" y="1417"/>
                </a:cubicBezTo>
                <a:cubicBezTo>
                  <a:pt x="12005" y="1417"/>
                  <a:pt x="12011" y="1417"/>
                  <a:pt x="12011" y="1417"/>
                </a:cubicBezTo>
                <a:cubicBezTo>
                  <a:pt x="12011" y="1423"/>
                  <a:pt x="12011" y="1429"/>
                  <a:pt x="12017" y="1429"/>
                </a:cubicBezTo>
                <a:cubicBezTo>
                  <a:pt x="12017" y="1435"/>
                  <a:pt x="12023" y="1441"/>
                  <a:pt x="12023" y="1441"/>
                </a:cubicBezTo>
                <a:cubicBezTo>
                  <a:pt x="12029" y="1441"/>
                  <a:pt x="12035" y="1435"/>
                  <a:pt x="12035" y="1429"/>
                </a:cubicBezTo>
                <a:cubicBezTo>
                  <a:pt x="12035" y="1429"/>
                  <a:pt x="12035" y="1423"/>
                  <a:pt x="12035" y="1417"/>
                </a:cubicBezTo>
                <a:cubicBezTo>
                  <a:pt x="12041" y="1423"/>
                  <a:pt x="12041" y="1423"/>
                  <a:pt x="12047" y="1423"/>
                </a:cubicBezTo>
                <a:cubicBezTo>
                  <a:pt x="12053" y="1429"/>
                  <a:pt x="12053" y="1435"/>
                  <a:pt x="12059" y="1435"/>
                </a:cubicBezTo>
                <a:cubicBezTo>
                  <a:pt x="12065" y="1441"/>
                  <a:pt x="12077" y="1441"/>
                  <a:pt x="12082" y="1453"/>
                </a:cubicBezTo>
                <a:cubicBezTo>
                  <a:pt x="12088" y="1453"/>
                  <a:pt x="12088" y="1459"/>
                  <a:pt x="12088" y="1465"/>
                </a:cubicBezTo>
                <a:cubicBezTo>
                  <a:pt x="12071" y="1488"/>
                  <a:pt x="12071" y="1488"/>
                  <a:pt x="12071" y="1488"/>
                </a:cubicBezTo>
                <a:cubicBezTo>
                  <a:pt x="12071" y="1494"/>
                  <a:pt x="12071" y="1494"/>
                  <a:pt x="12071" y="1494"/>
                </a:cubicBezTo>
                <a:cubicBezTo>
                  <a:pt x="12071" y="1500"/>
                  <a:pt x="12077" y="1500"/>
                  <a:pt x="12077" y="1506"/>
                </a:cubicBezTo>
                <a:cubicBezTo>
                  <a:pt x="12136" y="1506"/>
                  <a:pt x="12136" y="1506"/>
                  <a:pt x="12136" y="1506"/>
                </a:cubicBezTo>
                <a:cubicBezTo>
                  <a:pt x="12154" y="1506"/>
                  <a:pt x="12159" y="1512"/>
                  <a:pt x="12177" y="1512"/>
                </a:cubicBezTo>
                <a:cubicBezTo>
                  <a:pt x="12183" y="1512"/>
                  <a:pt x="12189" y="1512"/>
                  <a:pt x="12195" y="1512"/>
                </a:cubicBezTo>
                <a:cubicBezTo>
                  <a:pt x="12201" y="1512"/>
                  <a:pt x="12207" y="1518"/>
                  <a:pt x="12219" y="1518"/>
                </a:cubicBezTo>
                <a:cubicBezTo>
                  <a:pt x="12225" y="1518"/>
                  <a:pt x="12231" y="1518"/>
                  <a:pt x="12237" y="1518"/>
                </a:cubicBezTo>
                <a:cubicBezTo>
                  <a:pt x="12254" y="1518"/>
                  <a:pt x="12254" y="1518"/>
                  <a:pt x="12254" y="1518"/>
                </a:cubicBezTo>
                <a:cubicBezTo>
                  <a:pt x="12260" y="1518"/>
                  <a:pt x="12260" y="1518"/>
                  <a:pt x="12266" y="1518"/>
                </a:cubicBezTo>
                <a:cubicBezTo>
                  <a:pt x="12272" y="1518"/>
                  <a:pt x="12272" y="1518"/>
                  <a:pt x="12272" y="1518"/>
                </a:cubicBezTo>
                <a:cubicBezTo>
                  <a:pt x="12272" y="1494"/>
                  <a:pt x="12272" y="1494"/>
                  <a:pt x="12272" y="1494"/>
                </a:cubicBezTo>
                <a:cubicBezTo>
                  <a:pt x="12272" y="1488"/>
                  <a:pt x="12272" y="1488"/>
                  <a:pt x="12272" y="1482"/>
                </a:cubicBezTo>
                <a:cubicBezTo>
                  <a:pt x="12272" y="1476"/>
                  <a:pt x="12260" y="1482"/>
                  <a:pt x="12260" y="1476"/>
                </a:cubicBezTo>
                <a:cubicBezTo>
                  <a:pt x="12260" y="1470"/>
                  <a:pt x="12260" y="1465"/>
                  <a:pt x="12260" y="1453"/>
                </a:cubicBezTo>
                <a:cubicBezTo>
                  <a:pt x="12254" y="1453"/>
                  <a:pt x="12254" y="1459"/>
                  <a:pt x="12248" y="1453"/>
                </a:cubicBezTo>
                <a:cubicBezTo>
                  <a:pt x="12243" y="1453"/>
                  <a:pt x="12243" y="1447"/>
                  <a:pt x="12237" y="1447"/>
                </a:cubicBezTo>
                <a:cubicBezTo>
                  <a:pt x="12237" y="1441"/>
                  <a:pt x="12237" y="1435"/>
                  <a:pt x="12237" y="1435"/>
                </a:cubicBezTo>
                <a:cubicBezTo>
                  <a:pt x="12237" y="1429"/>
                  <a:pt x="12231" y="1429"/>
                  <a:pt x="12225" y="1423"/>
                </a:cubicBezTo>
                <a:cubicBezTo>
                  <a:pt x="12225" y="1423"/>
                  <a:pt x="12219" y="1417"/>
                  <a:pt x="12213" y="1417"/>
                </a:cubicBezTo>
                <a:cubicBezTo>
                  <a:pt x="12213" y="1411"/>
                  <a:pt x="12207" y="1405"/>
                  <a:pt x="12201" y="1399"/>
                </a:cubicBezTo>
                <a:cubicBezTo>
                  <a:pt x="12201" y="1399"/>
                  <a:pt x="12201" y="1393"/>
                  <a:pt x="12195" y="1387"/>
                </a:cubicBezTo>
                <a:lnTo>
                  <a:pt x="12189" y="1387"/>
                </a:lnTo>
                <a:cubicBezTo>
                  <a:pt x="12183" y="1382"/>
                  <a:pt x="12189" y="1376"/>
                  <a:pt x="12189" y="1376"/>
                </a:cubicBezTo>
                <a:cubicBezTo>
                  <a:pt x="12183" y="1370"/>
                  <a:pt x="12189" y="1370"/>
                  <a:pt x="12189" y="1364"/>
                </a:cubicBezTo>
                <a:cubicBezTo>
                  <a:pt x="12183" y="1358"/>
                  <a:pt x="12183" y="1352"/>
                  <a:pt x="12183" y="1346"/>
                </a:cubicBezTo>
                <a:cubicBezTo>
                  <a:pt x="12183" y="1340"/>
                  <a:pt x="12183" y="1340"/>
                  <a:pt x="12183" y="1340"/>
                </a:cubicBezTo>
                <a:cubicBezTo>
                  <a:pt x="12183" y="1334"/>
                  <a:pt x="12189" y="1334"/>
                  <a:pt x="12195" y="1334"/>
                </a:cubicBezTo>
                <a:cubicBezTo>
                  <a:pt x="12195" y="1328"/>
                  <a:pt x="12195" y="1322"/>
                  <a:pt x="12195" y="1322"/>
                </a:cubicBezTo>
                <a:cubicBezTo>
                  <a:pt x="12195" y="1304"/>
                  <a:pt x="12189" y="1299"/>
                  <a:pt x="12195" y="1287"/>
                </a:cubicBezTo>
                <a:cubicBezTo>
                  <a:pt x="12195" y="1281"/>
                  <a:pt x="12201" y="1281"/>
                  <a:pt x="12207" y="1281"/>
                </a:cubicBezTo>
                <a:cubicBezTo>
                  <a:pt x="12213" y="1275"/>
                  <a:pt x="12219" y="1269"/>
                  <a:pt x="12225" y="1257"/>
                </a:cubicBezTo>
                <a:cubicBezTo>
                  <a:pt x="12231" y="1257"/>
                  <a:pt x="12225" y="1245"/>
                  <a:pt x="12231" y="1245"/>
                </a:cubicBezTo>
                <a:cubicBezTo>
                  <a:pt x="12231" y="1245"/>
                  <a:pt x="12237" y="1245"/>
                  <a:pt x="12243" y="1245"/>
                </a:cubicBezTo>
                <a:cubicBezTo>
                  <a:pt x="12243" y="1239"/>
                  <a:pt x="12248" y="1245"/>
                  <a:pt x="12254" y="1239"/>
                </a:cubicBezTo>
                <a:cubicBezTo>
                  <a:pt x="12254" y="1239"/>
                  <a:pt x="12248" y="1233"/>
                  <a:pt x="12254" y="1227"/>
                </a:cubicBezTo>
                <a:cubicBezTo>
                  <a:pt x="12254" y="1227"/>
                  <a:pt x="12260" y="1227"/>
                  <a:pt x="12266" y="1227"/>
                </a:cubicBezTo>
                <a:cubicBezTo>
                  <a:pt x="12272" y="1221"/>
                  <a:pt x="12278" y="1215"/>
                  <a:pt x="12284" y="1204"/>
                </a:cubicBezTo>
                <a:cubicBezTo>
                  <a:pt x="12284" y="1204"/>
                  <a:pt x="12284" y="1198"/>
                  <a:pt x="12284" y="1192"/>
                </a:cubicBezTo>
                <a:cubicBezTo>
                  <a:pt x="12284" y="1192"/>
                  <a:pt x="12290" y="1192"/>
                  <a:pt x="12296" y="1186"/>
                </a:cubicBezTo>
                <a:cubicBezTo>
                  <a:pt x="12296" y="1186"/>
                  <a:pt x="12296" y="1180"/>
                  <a:pt x="12302" y="1180"/>
                </a:cubicBezTo>
                <a:cubicBezTo>
                  <a:pt x="12302" y="1174"/>
                  <a:pt x="12308" y="1180"/>
                  <a:pt x="12314" y="1180"/>
                </a:cubicBezTo>
                <a:cubicBezTo>
                  <a:pt x="12320" y="1174"/>
                  <a:pt x="12325" y="1168"/>
                  <a:pt x="12332" y="1156"/>
                </a:cubicBezTo>
                <a:cubicBezTo>
                  <a:pt x="12332" y="1156"/>
                  <a:pt x="12332" y="1150"/>
                  <a:pt x="12332" y="1144"/>
                </a:cubicBezTo>
                <a:cubicBezTo>
                  <a:pt x="12332" y="1144"/>
                  <a:pt x="12337" y="1138"/>
                  <a:pt x="12337" y="1132"/>
                </a:cubicBezTo>
                <a:cubicBezTo>
                  <a:pt x="12343" y="1132"/>
                  <a:pt x="12349" y="1132"/>
                  <a:pt x="12349" y="1127"/>
                </a:cubicBezTo>
                <a:cubicBezTo>
                  <a:pt x="12349" y="1121"/>
                  <a:pt x="12355" y="1121"/>
                  <a:pt x="12355" y="1115"/>
                </a:cubicBezTo>
                <a:cubicBezTo>
                  <a:pt x="12361" y="1109"/>
                  <a:pt x="12355" y="1109"/>
                  <a:pt x="12355" y="1103"/>
                </a:cubicBezTo>
                <a:cubicBezTo>
                  <a:pt x="12367" y="1103"/>
                  <a:pt x="12373" y="1103"/>
                  <a:pt x="12385" y="1103"/>
                </a:cubicBezTo>
                <a:cubicBezTo>
                  <a:pt x="12391" y="1103"/>
                  <a:pt x="12391" y="1103"/>
                  <a:pt x="12397" y="1103"/>
                </a:cubicBezTo>
                <a:cubicBezTo>
                  <a:pt x="12403" y="1103"/>
                  <a:pt x="12403" y="1091"/>
                  <a:pt x="12409" y="1091"/>
                </a:cubicBezTo>
                <a:cubicBezTo>
                  <a:pt x="12409" y="1091"/>
                  <a:pt x="12414" y="1091"/>
                  <a:pt x="12420" y="1091"/>
                </a:cubicBezTo>
                <a:cubicBezTo>
                  <a:pt x="12426" y="1091"/>
                  <a:pt x="12432" y="1091"/>
                  <a:pt x="12432" y="1085"/>
                </a:cubicBezTo>
                <a:cubicBezTo>
                  <a:pt x="12438" y="1079"/>
                  <a:pt x="12432" y="1073"/>
                  <a:pt x="12432" y="1073"/>
                </a:cubicBezTo>
                <a:cubicBezTo>
                  <a:pt x="12438" y="1067"/>
                  <a:pt x="12444" y="1067"/>
                  <a:pt x="12444" y="1067"/>
                </a:cubicBezTo>
                <a:cubicBezTo>
                  <a:pt x="12450" y="1067"/>
                  <a:pt x="12456" y="1067"/>
                  <a:pt x="12456" y="1067"/>
                </a:cubicBezTo>
                <a:cubicBezTo>
                  <a:pt x="12462" y="1067"/>
                  <a:pt x="12468" y="1067"/>
                  <a:pt x="12468" y="1067"/>
                </a:cubicBezTo>
                <a:cubicBezTo>
                  <a:pt x="12474" y="1061"/>
                  <a:pt x="12474" y="1061"/>
                  <a:pt x="12480" y="1055"/>
                </a:cubicBezTo>
                <a:cubicBezTo>
                  <a:pt x="12486" y="1055"/>
                  <a:pt x="12486" y="1050"/>
                  <a:pt x="12486" y="1044"/>
                </a:cubicBezTo>
                <a:cubicBezTo>
                  <a:pt x="12492" y="1044"/>
                  <a:pt x="12492" y="1044"/>
                  <a:pt x="12498" y="1038"/>
                </a:cubicBezTo>
                <a:cubicBezTo>
                  <a:pt x="12503" y="1038"/>
                  <a:pt x="12509" y="1038"/>
                  <a:pt x="12509" y="1032"/>
                </a:cubicBezTo>
                <a:cubicBezTo>
                  <a:pt x="12509" y="1020"/>
                  <a:pt x="12509" y="1014"/>
                  <a:pt x="12503" y="1008"/>
                </a:cubicBezTo>
                <a:cubicBezTo>
                  <a:pt x="12515" y="1008"/>
                  <a:pt x="12521" y="1008"/>
                  <a:pt x="12527" y="1008"/>
                </a:cubicBezTo>
                <a:cubicBezTo>
                  <a:pt x="12545" y="1008"/>
                  <a:pt x="12557" y="1008"/>
                  <a:pt x="12575" y="1002"/>
                </a:cubicBezTo>
                <a:cubicBezTo>
                  <a:pt x="12580" y="1002"/>
                  <a:pt x="12580" y="996"/>
                  <a:pt x="12580" y="990"/>
                </a:cubicBezTo>
                <a:cubicBezTo>
                  <a:pt x="12586" y="990"/>
                  <a:pt x="12592" y="984"/>
                  <a:pt x="12598" y="978"/>
                </a:cubicBezTo>
                <a:cubicBezTo>
                  <a:pt x="12598" y="978"/>
                  <a:pt x="12604" y="978"/>
                  <a:pt x="12610" y="978"/>
                </a:cubicBezTo>
                <a:cubicBezTo>
                  <a:pt x="12616" y="978"/>
                  <a:pt x="12622" y="972"/>
                  <a:pt x="12634" y="972"/>
                </a:cubicBezTo>
                <a:cubicBezTo>
                  <a:pt x="12699" y="972"/>
                  <a:pt x="12699" y="972"/>
                  <a:pt x="12699" y="972"/>
                </a:cubicBezTo>
                <a:cubicBezTo>
                  <a:pt x="12705" y="972"/>
                  <a:pt x="12711" y="966"/>
                  <a:pt x="12711" y="966"/>
                </a:cubicBezTo>
                <a:cubicBezTo>
                  <a:pt x="12717" y="961"/>
                  <a:pt x="12717" y="955"/>
                  <a:pt x="12723" y="955"/>
                </a:cubicBezTo>
                <a:cubicBezTo>
                  <a:pt x="12729" y="955"/>
                  <a:pt x="12735" y="955"/>
                  <a:pt x="12747" y="955"/>
                </a:cubicBezTo>
                <a:cubicBezTo>
                  <a:pt x="12752" y="955"/>
                  <a:pt x="12758" y="955"/>
                  <a:pt x="12770" y="955"/>
                </a:cubicBezTo>
                <a:cubicBezTo>
                  <a:pt x="12782" y="949"/>
                  <a:pt x="12782" y="937"/>
                  <a:pt x="12794" y="937"/>
                </a:cubicBezTo>
                <a:cubicBezTo>
                  <a:pt x="12847" y="937"/>
                  <a:pt x="12847" y="937"/>
                  <a:pt x="12847" y="937"/>
                </a:cubicBezTo>
                <a:cubicBezTo>
                  <a:pt x="12853" y="937"/>
                  <a:pt x="12859" y="931"/>
                  <a:pt x="12859" y="931"/>
                </a:cubicBezTo>
                <a:cubicBezTo>
                  <a:pt x="12871" y="925"/>
                  <a:pt x="12871" y="913"/>
                  <a:pt x="12883" y="907"/>
                </a:cubicBezTo>
                <a:cubicBezTo>
                  <a:pt x="12883" y="901"/>
                  <a:pt x="12883" y="895"/>
                  <a:pt x="12889" y="895"/>
                </a:cubicBezTo>
                <a:cubicBezTo>
                  <a:pt x="12889" y="895"/>
                  <a:pt x="12895" y="895"/>
                  <a:pt x="12895" y="889"/>
                </a:cubicBezTo>
                <a:cubicBezTo>
                  <a:pt x="12907" y="889"/>
                  <a:pt x="12913" y="889"/>
                  <a:pt x="12918" y="889"/>
                </a:cubicBezTo>
                <a:cubicBezTo>
                  <a:pt x="12924" y="884"/>
                  <a:pt x="12924" y="884"/>
                  <a:pt x="12924" y="877"/>
                </a:cubicBezTo>
                <a:cubicBezTo>
                  <a:pt x="12924" y="872"/>
                  <a:pt x="12918" y="866"/>
                  <a:pt x="12918" y="866"/>
                </a:cubicBezTo>
                <a:cubicBezTo>
                  <a:pt x="12918" y="860"/>
                  <a:pt x="12913" y="854"/>
                  <a:pt x="12913" y="854"/>
                </a:cubicBezTo>
                <a:cubicBezTo>
                  <a:pt x="12913" y="848"/>
                  <a:pt x="12913" y="842"/>
                  <a:pt x="12907" y="842"/>
                </a:cubicBezTo>
                <a:cubicBezTo>
                  <a:pt x="12901" y="836"/>
                  <a:pt x="12895" y="842"/>
                  <a:pt x="12883" y="842"/>
                </a:cubicBezTo>
                <a:cubicBezTo>
                  <a:pt x="12877" y="842"/>
                  <a:pt x="12877" y="836"/>
                  <a:pt x="12871" y="836"/>
                </a:cubicBezTo>
                <a:cubicBezTo>
                  <a:pt x="12859" y="836"/>
                  <a:pt x="12859" y="836"/>
                  <a:pt x="12859" y="836"/>
                </a:cubicBezTo>
                <a:cubicBezTo>
                  <a:pt x="12847" y="836"/>
                  <a:pt x="12847" y="836"/>
                  <a:pt x="12847" y="836"/>
                </a:cubicBezTo>
                <a:cubicBezTo>
                  <a:pt x="12841" y="836"/>
                  <a:pt x="12841" y="836"/>
                  <a:pt x="12835" y="836"/>
                </a:cubicBezTo>
                <a:cubicBezTo>
                  <a:pt x="12824" y="836"/>
                  <a:pt x="12818" y="836"/>
                  <a:pt x="12812" y="836"/>
                </a:cubicBezTo>
                <a:cubicBezTo>
                  <a:pt x="12800" y="842"/>
                  <a:pt x="12794" y="842"/>
                  <a:pt x="12788" y="848"/>
                </a:cubicBezTo>
                <a:cubicBezTo>
                  <a:pt x="12788" y="854"/>
                  <a:pt x="12788" y="860"/>
                  <a:pt x="12788" y="860"/>
                </a:cubicBezTo>
                <a:cubicBezTo>
                  <a:pt x="12782" y="866"/>
                  <a:pt x="12782" y="866"/>
                  <a:pt x="12782" y="872"/>
                </a:cubicBezTo>
                <a:cubicBezTo>
                  <a:pt x="12776" y="877"/>
                  <a:pt x="12776" y="877"/>
                  <a:pt x="12770" y="877"/>
                </a:cubicBezTo>
                <a:cubicBezTo>
                  <a:pt x="12758" y="884"/>
                  <a:pt x="12752" y="877"/>
                  <a:pt x="12747" y="877"/>
                </a:cubicBezTo>
                <a:cubicBezTo>
                  <a:pt x="12741" y="877"/>
                  <a:pt x="12741" y="877"/>
                  <a:pt x="12735" y="877"/>
                </a:cubicBezTo>
                <a:cubicBezTo>
                  <a:pt x="12729" y="884"/>
                  <a:pt x="12729" y="884"/>
                  <a:pt x="12723" y="884"/>
                </a:cubicBezTo>
                <a:cubicBezTo>
                  <a:pt x="12717" y="889"/>
                  <a:pt x="12717" y="895"/>
                  <a:pt x="12711" y="895"/>
                </a:cubicBezTo>
                <a:cubicBezTo>
                  <a:pt x="12705" y="895"/>
                  <a:pt x="12705" y="901"/>
                  <a:pt x="12699" y="901"/>
                </a:cubicBezTo>
                <a:cubicBezTo>
                  <a:pt x="12699" y="901"/>
                  <a:pt x="12693" y="901"/>
                  <a:pt x="12687" y="901"/>
                </a:cubicBezTo>
                <a:cubicBezTo>
                  <a:pt x="12681" y="901"/>
                  <a:pt x="12675" y="901"/>
                  <a:pt x="12664" y="901"/>
                </a:cubicBezTo>
                <a:cubicBezTo>
                  <a:pt x="12658" y="901"/>
                  <a:pt x="12658" y="901"/>
                  <a:pt x="12652" y="901"/>
                </a:cubicBezTo>
                <a:cubicBezTo>
                  <a:pt x="12646" y="907"/>
                  <a:pt x="12640" y="907"/>
                  <a:pt x="12640" y="907"/>
                </a:cubicBezTo>
                <a:cubicBezTo>
                  <a:pt x="12634" y="913"/>
                  <a:pt x="12628" y="913"/>
                  <a:pt x="12628" y="913"/>
                </a:cubicBezTo>
                <a:cubicBezTo>
                  <a:pt x="12622" y="913"/>
                  <a:pt x="12622" y="919"/>
                  <a:pt x="12616" y="919"/>
                </a:cubicBezTo>
                <a:cubicBezTo>
                  <a:pt x="12610" y="919"/>
                  <a:pt x="12610" y="919"/>
                  <a:pt x="12604" y="919"/>
                </a:cubicBezTo>
                <a:cubicBezTo>
                  <a:pt x="12586" y="925"/>
                  <a:pt x="12580" y="919"/>
                  <a:pt x="12563" y="919"/>
                </a:cubicBezTo>
                <a:cubicBezTo>
                  <a:pt x="12557" y="919"/>
                  <a:pt x="12551" y="919"/>
                  <a:pt x="12539" y="919"/>
                </a:cubicBezTo>
                <a:cubicBezTo>
                  <a:pt x="12527" y="919"/>
                  <a:pt x="12527" y="919"/>
                  <a:pt x="12527" y="919"/>
                </a:cubicBezTo>
                <a:cubicBezTo>
                  <a:pt x="12521" y="919"/>
                  <a:pt x="12521" y="919"/>
                  <a:pt x="12515" y="919"/>
                </a:cubicBezTo>
                <a:cubicBezTo>
                  <a:pt x="12503" y="919"/>
                  <a:pt x="12498" y="919"/>
                  <a:pt x="12492" y="919"/>
                </a:cubicBezTo>
                <a:cubicBezTo>
                  <a:pt x="12486" y="919"/>
                  <a:pt x="12480" y="925"/>
                  <a:pt x="12480" y="925"/>
                </a:cubicBezTo>
                <a:cubicBezTo>
                  <a:pt x="12468" y="931"/>
                  <a:pt x="12462" y="931"/>
                  <a:pt x="12456" y="937"/>
                </a:cubicBezTo>
                <a:cubicBezTo>
                  <a:pt x="12450" y="937"/>
                  <a:pt x="12450" y="943"/>
                  <a:pt x="12450" y="949"/>
                </a:cubicBezTo>
                <a:cubicBezTo>
                  <a:pt x="12444" y="955"/>
                  <a:pt x="12438" y="961"/>
                  <a:pt x="12432" y="966"/>
                </a:cubicBezTo>
                <a:cubicBezTo>
                  <a:pt x="12355" y="966"/>
                  <a:pt x="12355" y="966"/>
                  <a:pt x="12355" y="966"/>
                </a:cubicBezTo>
                <a:cubicBezTo>
                  <a:pt x="12349" y="972"/>
                  <a:pt x="12349" y="972"/>
                  <a:pt x="12343" y="978"/>
                </a:cubicBezTo>
                <a:cubicBezTo>
                  <a:pt x="12337" y="978"/>
                  <a:pt x="12337" y="984"/>
                  <a:pt x="12337" y="990"/>
                </a:cubicBezTo>
                <a:cubicBezTo>
                  <a:pt x="12332" y="990"/>
                  <a:pt x="12332" y="996"/>
                  <a:pt x="12325" y="1002"/>
                </a:cubicBezTo>
                <a:cubicBezTo>
                  <a:pt x="12325" y="1002"/>
                  <a:pt x="12320" y="1002"/>
                  <a:pt x="12314" y="1002"/>
                </a:cubicBezTo>
                <a:cubicBezTo>
                  <a:pt x="12308" y="1008"/>
                  <a:pt x="12302" y="1002"/>
                  <a:pt x="12296" y="1008"/>
                </a:cubicBezTo>
                <a:cubicBezTo>
                  <a:pt x="12296" y="1008"/>
                  <a:pt x="12290" y="1008"/>
                  <a:pt x="12284" y="1008"/>
                </a:cubicBezTo>
                <a:cubicBezTo>
                  <a:pt x="12284" y="1014"/>
                  <a:pt x="12278" y="1014"/>
                  <a:pt x="12272" y="1020"/>
                </a:cubicBezTo>
                <a:cubicBezTo>
                  <a:pt x="12272" y="1020"/>
                  <a:pt x="12272" y="1026"/>
                  <a:pt x="12272" y="1032"/>
                </a:cubicBezTo>
                <a:cubicBezTo>
                  <a:pt x="12272" y="1038"/>
                  <a:pt x="12272" y="1044"/>
                  <a:pt x="12272" y="1055"/>
                </a:cubicBezTo>
                <a:cubicBezTo>
                  <a:pt x="12266" y="1055"/>
                  <a:pt x="12266" y="1050"/>
                  <a:pt x="12260" y="1050"/>
                </a:cubicBezTo>
                <a:cubicBezTo>
                  <a:pt x="12243" y="1050"/>
                  <a:pt x="12237" y="1050"/>
                  <a:pt x="12225" y="1050"/>
                </a:cubicBezTo>
                <a:cubicBezTo>
                  <a:pt x="12219" y="1050"/>
                  <a:pt x="12219" y="1055"/>
                  <a:pt x="12213" y="1055"/>
                </a:cubicBezTo>
                <a:cubicBezTo>
                  <a:pt x="12213" y="1061"/>
                  <a:pt x="12219" y="1061"/>
                  <a:pt x="12219" y="1067"/>
                </a:cubicBezTo>
                <a:cubicBezTo>
                  <a:pt x="12219" y="1079"/>
                  <a:pt x="12213" y="1085"/>
                  <a:pt x="12207" y="1091"/>
                </a:cubicBezTo>
                <a:cubicBezTo>
                  <a:pt x="12201" y="1097"/>
                  <a:pt x="12195" y="1097"/>
                  <a:pt x="12195" y="1103"/>
                </a:cubicBezTo>
                <a:lnTo>
                  <a:pt x="12195" y="1109"/>
                </a:lnTo>
                <a:cubicBezTo>
                  <a:pt x="12195" y="1121"/>
                  <a:pt x="12195" y="1121"/>
                  <a:pt x="12195" y="1121"/>
                </a:cubicBezTo>
                <a:cubicBezTo>
                  <a:pt x="12195" y="1144"/>
                  <a:pt x="12195" y="1144"/>
                  <a:pt x="12195" y="1144"/>
                </a:cubicBezTo>
                <a:cubicBezTo>
                  <a:pt x="12189" y="1144"/>
                  <a:pt x="12183" y="1150"/>
                  <a:pt x="12177" y="1150"/>
                </a:cubicBezTo>
                <a:cubicBezTo>
                  <a:pt x="12166" y="1150"/>
                  <a:pt x="12154" y="1144"/>
                  <a:pt x="12142" y="1150"/>
                </a:cubicBezTo>
                <a:cubicBezTo>
                  <a:pt x="12136" y="1150"/>
                  <a:pt x="12124" y="1150"/>
                  <a:pt x="12118" y="1156"/>
                </a:cubicBezTo>
                <a:cubicBezTo>
                  <a:pt x="12112" y="1162"/>
                  <a:pt x="12106" y="1162"/>
                  <a:pt x="12106" y="1168"/>
                </a:cubicBezTo>
                <a:cubicBezTo>
                  <a:pt x="12094" y="1174"/>
                  <a:pt x="12088" y="1180"/>
                  <a:pt x="12088" y="1186"/>
                </a:cubicBezTo>
                <a:cubicBezTo>
                  <a:pt x="12088" y="1192"/>
                  <a:pt x="12094" y="1198"/>
                  <a:pt x="12094" y="1204"/>
                </a:cubicBezTo>
                <a:cubicBezTo>
                  <a:pt x="12100" y="1204"/>
                  <a:pt x="12100" y="1204"/>
                  <a:pt x="12106" y="1198"/>
                </a:cubicBezTo>
                <a:cubicBezTo>
                  <a:pt x="12112" y="1198"/>
                  <a:pt x="12118" y="1192"/>
                  <a:pt x="12124" y="1192"/>
                </a:cubicBezTo>
                <a:cubicBezTo>
                  <a:pt x="12130" y="1192"/>
                  <a:pt x="12136" y="1192"/>
                  <a:pt x="12142" y="1192"/>
                </a:cubicBezTo>
                <a:cubicBezTo>
                  <a:pt x="12136" y="1204"/>
                  <a:pt x="12136" y="1204"/>
                  <a:pt x="12136" y="1210"/>
                </a:cubicBezTo>
                <a:cubicBezTo>
                  <a:pt x="12136" y="1215"/>
                  <a:pt x="12136" y="1215"/>
                  <a:pt x="12136" y="1215"/>
                </a:cubicBezTo>
                <a:cubicBezTo>
                  <a:pt x="12136" y="1221"/>
                  <a:pt x="12142" y="1227"/>
                  <a:pt x="12142" y="1227"/>
                </a:cubicBezTo>
                <a:cubicBezTo>
                  <a:pt x="12136" y="1227"/>
                  <a:pt x="12118" y="1233"/>
                  <a:pt x="12112" y="1233"/>
                </a:cubicBezTo>
                <a:close/>
                <a:moveTo>
                  <a:pt x="12972" y="1263"/>
                </a:moveTo>
                <a:lnTo>
                  <a:pt x="12972" y="1263"/>
                </a:lnTo>
                <a:cubicBezTo>
                  <a:pt x="12978" y="1263"/>
                  <a:pt x="12984" y="1257"/>
                  <a:pt x="12990" y="1257"/>
                </a:cubicBezTo>
                <a:cubicBezTo>
                  <a:pt x="12990" y="1257"/>
                  <a:pt x="12996" y="1257"/>
                  <a:pt x="13002" y="1257"/>
                </a:cubicBezTo>
                <a:cubicBezTo>
                  <a:pt x="13002" y="1257"/>
                  <a:pt x="13007" y="1251"/>
                  <a:pt x="13013" y="1251"/>
                </a:cubicBezTo>
                <a:cubicBezTo>
                  <a:pt x="13019" y="1251"/>
                  <a:pt x="13025" y="1251"/>
                  <a:pt x="13037" y="1251"/>
                </a:cubicBezTo>
                <a:cubicBezTo>
                  <a:pt x="13043" y="1251"/>
                  <a:pt x="13043" y="1251"/>
                  <a:pt x="13043" y="1251"/>
                </a:cubicBezTo>
                <a:cubicBezTo>
                  <a:pt x="13049" y="1251"/>
                  <a:pt x="13055" y="1245"/>
                  <a:pt x="13055" y="1245"/>
                </a:cubicBezTo>
                <a:cubicBezTo>
                  <a:pt x="13055" y="1239"/>
                  <a:pt x="13061" y="1233"/>
                  <a:pt x="13055" y="1233"/>
                </a:cubicBezTo>
                <a:cubicBezTo>
                  <a:pt x="13055" y="1227"/>
                  <a:pt x="13055" y="1221"/>
                  <a:pt x="13049" y="1221"/>
                </a:cubicBezTo>
                <a:cubicBezTo>
                  <a:pt x="13043" y="1215"/>
                  <a:pt x="13043" y="1215"/>
                  <a:pt x="13037" y="1215"/>
                </a:cubicBezTo>
                <a:cubicBezTo>
                  <a:pt x="13031" y="1215"/>
                  <a:pt x="13031" y="1210"/>
                  <a:pt x="13025" y="1210"/>
                </a:cubicBezTo>
                <a:cubicBezTo>
                  <a:pt x="13019" y="1210"/>
                  <a:pt x="13019" y="1210"/>
                  <a:pt x="13013" y="1210"/>
                </a:cubicBezTo>
                <a:cubicBezTo>
                  <a:pt x="13002" y="1210"/>
                  <a:pt x="13002" y="1215"/>
                  <a:pt x="12990" y="1221"/>
                </a:cubicBezTo>
                <a:cubicBezTo>
                  <a:pt x="12984" y="1221"/>
                  <a:pt x="12984" y="1227"/>
                  <a:pt x="12978" y="1233"/>
                </a:cubicBezTo>
                <a:cubicBezTo>
                  <a:pt x="12972" y="1239"/>
                  <a:pt x="12966" y="1245"/>
                  <a:pt x="12960" y="1251"/>
                </a:cubicBezTo>
                <a:cubicBezTo>
                  <a:pt x="12960" y="1257"/>
                  <a:pt x="12966" y="1263"/>
                  <a:pt x="12972" y="1263"/>
                </a:cubicBezTo>
                <a:close/>
                <a:moveTo>
                  <a:pt x="12563" y="356"/>
                </a:moveTo>
                <a:lnTo>
                  <a:pt x="12563" y="356"/>
                </a:lnTo>
                <a:cubicBezTo>
                  <a:pt x="12569" y="368"/>
                  <a:pt x="12569" y="368"/>
                  <a:pt x="12569" y="368"/>
                </a:cubicBezTo>
                <a:cubicBezTo>
                  <a:pt x="12575" y="374"/>
                  <a:pt x="12580" y="379"/>
                  <a:pt x="12592" y="386"/>
                </a:cubicBezTo>
                <a:cubicBezTo>
                  <a:pt x="12598" y="391"/>
                  <a:pt x="12598" y="391"/>
                  <a:pt x="12604" y="397"/>
                </a:cubicBezTo>
                <a:cubicBezTo>
                  <a:pt x="12610" y="403"/>
                  <a:pt x="12622" y="403"/>
                  <a:pt x="12634" y="403"/>
                </a:cubicBezTo>
                <a:cubicBezTo>
                  <a:pt x="12640" y="403"/>
                  <a:pt x="12646" y="403"/>
                  <a:pt x="12652" y="403"/>
                </a:cubicBezTo>
                <a:cubicBezTo>
                  <a:pt x="12652" y="397"/>
                  <a:pt x="12658" y="397"/>
                  <a:pt x="12658" y="397"/>
                </a:cubicBezTo>
                <a:cubicBezTo>
                  <a:pt x="12664" y="391"/>
                  <a:pt x="12669" y="391"/>
                  <a:pt x="12669" y="391"/>
                </a:cubicBezTo>
                <a:cubicBezTo>
                  <a:pt x="12675" y="386"/>
                  <a:pt x="12675" y="379"/>
                  <a:pt x="12675" y="379"/>
                </a:cubicBezTo>
                <a:cubicBezTo>
                  <a:pt x="12681" y="374"/>
                  <a:pt x="12681" y="368"/>
                  <a:pt x="12687" y="368"/>
                </a:cubicBezTo>
                <a:cubicBezTo>
                  <a:pt x="12687" y="362"/>
                  <a:pt x="12693" y="368"/>
                  <a:pt x="12699" y="362"/>
                </a:cubicBezTo>
                <a:cubicBezTo>
                  <a:pt x="12699" y="362"/>
                  <a:pt x="12705" y="362"/>
                  <a:pt x="12711" y="356"/>
                </a:cubicBezTo>
                <a:cubicBezTo>
                  <a:pt x="12711" y="356"/>
                  <a:pt x="12717" y="356"/>
                  <a:pt x="12723" y="350"/>
                </a:cubicBezTo>
                <a:cubicBezTo>
                  <a:pt x="12729" y="350"/>
                  <a:pt x="12735" y="350"/>
                  <a:pt x="12741" y="344"/>
                </a:cubicBezTo>
                <a:cubicBezTo>
                  <a:pt x="12741" y="338"/>
                  <a:pt x="12741" y="338"/>
                  <a:pt x="12741" y="338"/>
                </a:cubicBezTo>
                <a:cubicBezTo>
                  <a:pt x="12735" y="332"/>
                  <a:pt x="12735" y="332"/>
                  <a:pt x="12729" y="332"/>
                </a:cubicBezTo>
                <a:cubicBezTo>
                  <a:pt x="12717" y="332"/>
                  <a:pt x="12717" y="332"/>
                  <a:pt x="12717" y="332"/>
                </a:cubicBezTo>
                <a:cubicBezTo>
                  <a:pt x="12717" y="332"/>
                  <a:pt x="12711" y="326"/>
                  <a:pt x="12705" y="326"/>
                </a:cubicBezTo>
                <a:cubicBezTo>
                  <a:pt x="12699" y="326"/>
                  <a:pt x="12693" y="326"/>
                  <a:pt x="12687" y="326"/>
                </a:cubicBezTo>
                <a:cubicBezTo>
                  <a:pt x="12681" y="326"/>
                  <a:pt x="12675" y="326"/>
                  <a:pt x="12669" y="326"/>
                </a:cubicBezTo>
                <a:cubicBezTo>
                  <a:pt x="12669" y="326"/>
                  <a:pt x="12664" y="326"/>
                  <a:pt x="12658" y="332"/>
                </a:cubicBezTo>
                <a:cubicBezTo>
                  <a:pt x="12658" y="332"/>
                  <a:pt x="12664" y="338"/>
                  <a:pt x="12658" y="338"/>
                </a:cubicBezTo>
                <a:cubicBezTo>
                  <a:pt x="12652" y="344"/>
                  <a:pt x="12652" y="338"/>
                  <a:pt x="12646" y="338"/>
                </a:cubicBezTo>
                <a:cubicBezTo>
                  <a:pt x="12634" y="344"/>
                  <a:pt x="12622" y="338"/>
                  <a:pt x="12610" y="338"/>
                </a:cubicBezTo>
                <a:cubicBezTo>
                  <a:pt x="12610" y="344"/>
                  <a:pt x="12604" y="344"/>
                  <a:pt x="12598" y="344"/>
                </a:cubicBezTo>
                <a:cubicBezTo>
                  <a:pt x="12598" y="344"/>
                  <a:pt x="12592" y="350"/>
                  <a:pt x="12586" y="350"/>
                </a:cubicBezTo>
                <a:cubicBezTo>
                  <a:pt x="12586" y="356"/>
                  <a:pt x="12580" y="362"/>
                  <a:pt x="12580" y="362"/>
                </a:cubicBezTo>
                <a:cubicBezTo>
                  <a:pt x="12575" y="362"/>
                  <a:pt x="12569" y="356"/>
                  <a:pt x="12563" y="356"/>
                </a:cubicBezTo>
                <a:close/>
                <a:moveTo>
                  <a:pt x="12426" y="356"/>
                </a:moveTo>
                <a:lnTo>
                  <a:pt x="12426" y="356"/>
                </a:lnTo>
                <a:cubicBezTo>
                  <a:pt x="12426" y="362"/>
                  <a:pt x="12426" y="362"/>
                  <a:pt x="12426" y="368"/>
                </a:cubicBezTo>
                <a:cubicBezTo>
                  <a:pt x="12420" y="368"/>
                  <a:pt x="12426" y="374"/>
                  <a:pt x="12426" y="379"/>
                </a:cubicBezTo>
                <a:cubicBezTo>
                  <a:pt x="12420" y="379"/>
                  <a:pt x="12414" y="379"/>
                  <a:pt x="12414" y="379"/>
                </a:cubicBezTo>
                <a:cubicBezTo>
                  <a:pt x="12403" y="386"/>
                  <a:pt x="12397" y="391"/>
                  <a:pt x="12391" y="397"/>
                </a:cubicBezTo>
                <a:cubicBezTo>
                  <a:pt x="12385" y="397"/>
                  <a:pt x="12385" y="403"/>
                  <a:pt x="12385" y="409"/>
                </a:cubicBezTo>
                <a:cubicBezTo>
                  <a:pt x="12397" y="415"/>
                  <a:pt x="12397" y="415"/>
                  <a:pt x="12397" y="415"/>
                </a:cubicBezTo>
                <a:cubicBezTo>
                  <a:pt x="12397" y="415"/>
                  <a:pt x="12403" y="421"/>
                  <a:pt x="12409" y="421"/>
                </a:cubicBezTo>
                <a:cubicBezTo>
                  <a:pt x="12414" y="421"/>
                  <a:pt x="12414" y="421"/>
                  <a:pt x="12426" y="421"/>
                </a:cubicBezTo>
                <a:lnTo>
                  <a:pt x="12426" y="421"/>
                </a:lnTo>
                <a:cubicBezTo>
                  <a:pt x="12432" y="421"/>
                  <a:pt x="12438" y="415"/>
                  <a:pt x="12438" y="415"/>
                </a:cubicBezTo>
                <a:cubicBezTo>
                  <a:pt x="12444" y="415"/>
                  <a:pt x="12450" y="415"/>
                  <a:pt x="12456" y="415"/>
                </a:cubicBezTo>
                <a:cubicBezTo>
                  <a:pt x="12474" y="415"/>
                  <a:pt x="12474" y="415"/>
                  <a:pt x="12474" y="415"/>
                </a:cubicBezTo>
                <a:cubicBezTo>
                  <a:pt x="12480" y="415"/>
                  <a:pt x="12486" y="415"/>
                  <a:pt x="12492" y="415"/>
                </a:cubicBezTo>
                <a:cubicBezTo>
                  <a:pt x="12503" y="421"/>
                  <a:pt x="12515" y="421"/>
                  <a:pt x="12533" y="415"/>
                </a:cubicBezTo>
                <a:cubicBezTo>
                  <a:pt x="12539" y="415"/>
                  <a:pt x="12539" y="415"/>
                  <a:pt x="12545" y="415"/>
                </a:cubicBezTo>
                <a:cubicBezTo>
                  <a:pt x="12539" y="409"/>
                  <a:pt x="12533" y="403"/>
                  <a:pt x="12533" y="403"/>
                </a:cubicBezTo>
                <a:cubicBezTo>
                  <a:pt x="12527" y="397"/>
                  <a:pt x="12527" y="397"/>
                  <a:pt x="12521" y="391"/>
                </a:cubicBezTo>
                <a:cubicBezTo>
                  <a:pt x="12521" y="386"/>
                  <a:pt x="12527" y="379"/>
                  <a:pt x="12521" y="379"/>
                </a:cubicBezTo>
                <a:cubicBezTo>
                  <a:pt x="12521" y="368"/>
                  <a:pt x="12509" y="362"/>
                  <a:pt x="12509" y="356"/>
                </a:cubicBezTo>
                <a:cubicBezTo>
                  <a:pt x="12509" y="350"/>
                  <a:pt x="12509" y="338"/>
                  <a:pt x="12509" y="332"/>
                </a:cubicBezTo>
                <a:cubicBezTo>
                  <a:pt x="12492" y="332"/>
                  <a:pt x="12492" y="332"/>
                  <a:pt x="12492" y="332"/>
                </a:cubicBezTo>
                <a:cubicBezTo>
                  <a:pt x="12486" y="332"/>
                  <a:pt x="12486" y="332"/>
                  <a:pt x="12480" y="332"/>
                </a:cubicBezTo>
                <a:cubicBezTo>
                  <a:pt x="12474" y="338"/>
                  <a:pt x="12474" y="338"/>
                  <a:pt x="12474" y="344"/>
                </a:cubicBezTo>
                <a:cubicBezTo>
                  <a:pt x="12468" y="350"/>
                  <a:pt x="12468" y="350"/>
                  <a:pt x="12462" y="356"/>
                </a:cubicBezTo>
                <a:cubicBezTo>
                  <a:pt x="12456" y="356"/>
                  <a:pt x="12450" y="356"/>
                  <a:pt x="12450" y="356"/>
                </a:cubicBezTo>
                <a:cubicBezTo>
                  <a:pt x="12444" y="362"/>
                  <a:pt x="12444" y="362"/>
                  <a:pt x="12438" y="362"/>
                </a:cubicBezTo>
                <a:lnTo>
                  <a:pt x="12426" y="356"/>
                </a:lnTo>
                <a:close/>
                <a:moveTo>
                  <a:pt x="12403" y="457"/>
                </a:moveTo>
                <a:lnTo>
                  <a:pt x="12403" y="457"/>
                </a:lnTo>
                <a:cubicBezTo>
                  <a:pt x="12397" y="457"/>
                  <a:pt x="12397" y="463"/>
                  <a:pt x="12391" y="463"/>
                </a:cubicBezTo>
                <a:cubicBezTo>
                  <a:pt x="12379" y="463"/>
                  <a:pt x="12379" y="463"/>
                  <a:pt x="12379" y="463"/>
                </a:cubicBezTo>
                <a:cubicBezTo>
                  <a:pt x="12373" y="463"/>
                  <a:pt x="12373" y="468"/>
                  <a:pt x="12367" y="468"/>
                </a:cubicBezTo>
                <a:cubicBezTo>
                  <a:pt x="12355" y="468"/>
                  <a:pt x="12355" y="468"/>
                  <a:pt x="12355" y="468"/>
                </a:cubicBezTo>
                <a:cubicBezTo>
                  <a:pt x="12361" y="468"/>
                  <a:pt x="12355" y="474"/>
                  <a:pt x="12355" y="480"/>
                </a:cubicBezTo>
                <a:cubicBezTo>
                  <a:pt x="12361" y="480"/>
                  <a:pt x="12361" y="486"/>
                  <a:pt x="12361" y="492"/>
                </a:cubicBezTo>
                <a:cubicBezTo>
                  <a:pt x="12367" y="492"/>
                  <a:pt x="12373" y="492"/>
                  <a:pt x="12379" y="492"/>
                </a:cubicBezTo>
                <a:cubicBezTo>
                  <a:pt x="12379" y="492"/>
                  <a:pt x="12385" y="492"/>
                  <a:pt x="12391" y="492"/>
                </a:cubicBezTo>
                <a:cubicBezTo>
                  <a:pt x="12391" y="486"/>
                  <a:pt x="12397" y="486"/>
                  <a:pt x="12403" y="486"/>
                </a:cubicBezTo>
                <a:cubicBezTo>
                  <a:pt x="12409" y="480"/>
                  <a:pt x="12414" y="480"/>
                  <a:pt x="12426" y="480"/>
                </a:cubicBezTo>
                <a:cubicBezTo>
                  <a:pt x="12420" y="474"/>
                  <a:pt x="12426" y="468"/>
                  <a:pt x="12426" y="468"/>
                </a:cubicBezTo>
                <a:cubicBezTo>
                  <a:pt x="12420" y="463"/>
                  <a:pt x="12414" y="463"/>
                  <a:pt x="12414" y="457"/>
                </a:cubicBezTo>
                <a:cubicBezTo>
                  <a:pt x="12409" y="457"/>
                  <a:pt x="12409" y="457"/>
                  <a:pt x="12403" y="457"/>
                </a:cubicBezTo>
                <a:close/>
                <a:moveTo>
                  <a:pt x="12201" y="439"/>
                </a:moveTo>
                <a:lnTo>
                  <a:pt x="12201" y="439"/>
                </a:lnTo>
                <a:cubicBezTo>
                  <a:pt x="12201" y="474"/>
                  <a:pt x="12201" y="474"/>
                  <a:pt x="12201" y="474"/>
                </a:cubicBezTo>
                <a:cubicBezTo>
                  <a:pt x="12254" y="474"/>
                  <a:pt x="12254" y="474"/>
                  <a:pt x="12254" y="474"/>
                </a:cubicBezTo>
                <a:cubicBezTo>
                  <a:pt x="12260" y="468"/>
                  <a:pt x="12266" y="468"/>
                  <a:pt x="12266" y="463"/>
                </a:cubicBezTo>
                <a:cubicBezTo>
                  <a:pt x="12266" y="463"/>
                  <a:pt x="12266" y="457"/>
                  <a:pt x="12266" y="451"/>
                </a:cubicBezTo>
                <a:cubicBezTo>
                  <a:pt x="12266" y="451"/>
                  <a:pt x="12272" y="451"/>
                  <a:pt x="12272" y="445"/>
                </a:cubicBezTo>
                <a:cubicBezTo>
                  <a:pt x="12272" y="457"/>
                  <a:pt x="12272" y="468"/>
                  <a:pt x="12278" y="474"/>
                </a:cubicBezTo>
                <a:cubicBezTo>
                  <a:pt x="12284" y="480"/>
                  <a:pt x="12290" y="480"/>
                  <a:pt x="12296" y="480"/>
                </a:cubicBezTo>
                <a:cubicBezTo>
                  <a:pt x="12302" y="480"/>
                  <a:pt x="12302" y="474"/>
                  <a:pt x="12308" y="474"/>
                </a:cubicBezTo>
                <a:cubicBezTo>
                  <a:pt x="12314" y="474"/>
                  <a:pt x="12314" y="474"/>
                  <a:pt x="12320" y="474"/>
                </a:cubicBezTo>
                <a:cubicBezTo>
                  <a:pt x="12320" y="463"/>
                  <a:pt x="12320" y="457"/>
                  <a:pt x="12320" y="439"/>
                </a:cubicBezTo>
                <a:cubicBezTo>
                  <a:pt x="12367" y="439"/>
                  <a:pt x="12367" y="439"/>
                  <a:pt x="12367" y="439"/>
                </a:cubicBezTo>
                <a:cubicBezTo>
                  <a:pt x="12367" y="427"/>
                  <a:pt x="12367" y="427"/>
                  <a:pt x="12367" y="427"/>
                </a:cubicBezTo>
                <a:cubicBezTo>
                  <a:pt x="12367" y="427"/>
                  <a:pt x="12367" y="421"/>
                  <a:pt x="12367" y="415"/>
                </a:cubicBezTo>
                <a:cubicBezTo>
                  <a:pt x="12284" y="415"/>
                  <a:pt x="12284" y="415"/>
                  <a:pt x="12284" y="415"/>
                </a:cubicBezTo>
                <a:cubicBezTo>
                  <a:pt x="12272" y="415"/>
                  <a:pt x="12266" y="421"/>
                  <a:pt x="12260" y="427"/>
                </a:cubicBezTo>
                <a:cubicBezTo>
                  <a:pt x="12254" y="427"/>
                  <a:pt x="12248" y="433"/>
                  <a:pt x="12243" y="433"/>
                </a:cubicBezTo>
                <a:cubicBezTo>
                  <a:pt x="12237" y="433"/>
                  <a:pt x="12237" y="439"/>
                  <a:pt x="12231" y="439"/>
                </a:cubicBezTo>
                <a:cubicBezTo>
                  <a:pt x="12225" y="445"/>
                  <a:pt x="12213" y="445"/>
                  <a:pt x="12201" y="451"/>
                </a:cubicBezTo>
                <a:lnTo>
                  <a:pt x="12201" y="439"/>
                </a:lnTo>
                <a:close/>
                <a:moveTo>
                  <a:pt x="12041" y="445"/>
                </a:moveTo>
                <a:lnTo>
                  <a:pt x="12041" y="445"/>
                </a:lnTo>
                <a:cubicBezTo>
                  <a:pt x="12041" y="445"/>
                  <a:pt x="12053" y="445"/>
                  <a:pt x="12053" y="439"/>
                </a:cubicBezTo>
                <a:cubicBezTo>
                  <a:pt x="12053" y="439"/>
                  <a:pt x="12053" y="433"/>
                  <a:pt x="12053" y="427"/>
                </a:cubicBezTo>
                <a:cubicBezTo>
                  <a:pt x="12053" y="427"/>
                  <a:pt x="12053" y="421"/>
                  <a:pt x="12059" y="415"/>
                </a:cubicBezTo>
                <a:cubicBezTo>
                  <a:pt x="12065" y="415"/>
                  <a:pt x="12071" y="421"/>
                  <a:pt x="12082" y="415"/>
                </a:cubicBezTo>
                <a:cubicBezTo>
                  <a:pt x="12082" y="415"/>
                  <a:pt x="12088" y="415"/>
                  <a:pt x="12094" y="415"/>
                </a:cubicBezTo>
                <a:cubicBezTo>
                  <a:pt x="12100" y="415"/>
                  <a:pt x="12100" y="409"/>
                  <a:pt x="12106" y="409"/>
                </a:cubicBezTo>
                <a:cubicBezTo>
                  <a:pt x="12112" y="403"/>
                  <a:pt x="12118" y="409"/>
                  <a:pt x="12124" y="409"/>
                </a:cubicBezTo>
                <a:cubicBezTo>
                  <a:pt x="12130" y="403"/>
                  <a:pt x="12136" y="397"/>
                  <a:pt x="12136" y="397"/>
                </a:cubicBezTo>
                <a:cubicBezTo>
                  <a:pt x="12142" y="397"/>
                  <a:pt x="12148" y="397"/>
                  <a:pt x="12148" y="397"/>
                </a:cubicBezTo>
                <a:cubicBezTo>
                  <a:pt x="12159" y="397"/>
                  <a:pt x="12166" y="397"/>
                  <a:pt x="12171" y="397"/>
                </a:cubicBezTo>
                <a:cubicBezTo>
                  <a:pt x="12177" y="397"/>
                  <a:pt x="12177" y="391"/>
                  <a:pt x="12183" y="391"/>
                </a:cubicBezTo>
                <a:cubicBezTo>
                  <a:pt x="12189" y="391"/>
                  <a:pt x="12183" y="379"/>
                  <a:pt x="12189" y="379"/>
                </a:cubicBezTo>
                <a:cubicBezTo>
                  <a:pt x="12201" y="379"/>
                  <a:pt x="12201" y="386"/>
                  <a:pt x="12213" y="391"/>
                </a:cubicBezTo>
                <a:cubicBezTo>
                  <a:pt x="12213" y="391"/>
                  <a:pt x="12219" y="391"/>
                  <a:pt x="12225" y="391"/>
                </a:cubicBezTo>
                <a:cubicBezTo>
                  <a:pt x="12231" y="391"/>
                  <a:pt x="12231" y="397"/>
                  <a:pt x="12237" y="397"/>
                </a:cubicBezTo>
                <a:cubicBezTo>
                  <a:pt x="12260" y="397"/>
                  <a:pt x="12260" y="397"/>
                  <a:pt x="12260" y="397"/>
                </a:cubicBezTo>
                <a:cubicBezTo>
                  <a:pt x="12260" y="391"/>
                  <a:pt x="12260" y="386"/>
                  <a:pt x="12260" y="386"/>
                </a:cubicBezTo>
                <a:cubicBezTo>
                  <a:pt x="12260" y="374"/>
                  <a:pt x="12254" y="368"/>
                  <a:pt x="12254" y="362"/>
                </a:cubicBezTo>
                <a:cubicBezTo>
                  <a:pt x="12254" y="350"/>
                  <a:pt x="12266" y="344"/>
                  <a:pt x="12272" y="344"/>
                </a:cubicBezTo>
                <a:cubicBezTo>
                  <a:pt x="12284" y="344"/>
                  <a:pt x="12284" y="350"/>
                  <a:pt x="12290" y="350"/>
                </a:cubicBezTo>
                <a:cubicBezTo>
                  <a:pt x="12296" y="356"/>
                  <a:pt x="12302" y="356"/>
                  <a:pt x="12302" y="356"/>
                </a:cubicBezTo>
                <a:cubicBezTo>
                  <a:pt x="12308" y="356"/>
                  <a:pt x="12308" y="362"/>
                  <a:pt x="12308" y="368"/>
                </a:cubicBezTo>
                <a:cubicBezTo>
                  <a:pt x="12320" y="374"/>
                  <a:pt x="12325" y="379"/>
                  <a:pt x="12337" y="379"/>
                </a:cubicBezTo>
                <a:cubicBezTo>
                  <a:pt x="12349" y="379"/>
                  <a:pt x="12355" y="374"/>
                  <a:pt x="12367" y="374"/>
                </a:cubicBezTo>
                <a:cubicBezTo>
                  <a:pt x="12367" y="368"/>
                  <a:pt x="12373" y="368"/>
                  <a:pt x="12373" y="362"/>
                </a:cubicBezTo>
                <a:cubicBezTo>
                  <a:pt x="12373" y="356"/>
                  <a:pt x="12367" y="356"/>
                  <a:pt x="12367" y="350"/>
                </a:cubicBezTo>
                <a:cubicBezTo>
                  <a:pt x="12367" y="338"/>
                  <a:pt x="12367" y="338"/>
                  <a:pt x="12367" y="338"/>
                </a:cubicBezTo>
                <a:cubicBezTo>
                  <a:pt x="12361" y="338"/>
                  <a:pt x="12355" y="332"/>
                  <a:pt x="12343" y="338"/>
                </a:cubicBezTo>
                <a:cubicBezTo>
                  <a:pt x="12337" y="338"/>
                  <a:pt x="12337" y="338"/>
                  <a:pt x="12332" y="338"/>
                </a:cubicBezTo>
                <a:cubicBezTo>
                  <a:pt x="12325" y="338"/>
                  <a:pt x="12320" y="338"/>
                  <a:pt x="12308" y="338"/>
                </a:cubicBezTo>
                <a:cubicBezTo>
                  <a:pt x="12308" y="338"/>
                  <a:pt x="12302" y="338"/>
                  <a:pt x="12296" y="338"/>
                </a:cubicBezTo>
                <a:cubicBezTo>
                  <a:pt x="12302" y="326"/>
                  <a:pt x="12302" y="326"/>
                  <a:pt x="12308" y="320"/>
                </a:cubicBezTo>
                <a:cubicBezTo>
                  <a:pt x="12314" y="314"/>
                  <a:pt x="12320" y="314"/>
                  <a:pt x="12325" y="308"/>
                </a:cubicBezTo>
                <a:cubicBezTo>
                  <a:pt x="12332" y="302"/>
                  <a:pt x="12332" y="297"/>
                  <a:pt x="12337" y="291"/>
                </a:cubicBezTo>
                <a:cubicBezTo>
                  <a:pt x="12332" y="279"/>
                  <a:pt x="12332" y="279"/>
                  <a:pt x="12332" y="279"/>
                </a:cubicBezTo>
                <a:cubicBezTo>
                  <a:pt x="12325" y="279"/>
                  <a:pt x="12325" y="279"/>
                  <a:pt x="12320" y="279"/>
                </a:cubicBezTo>
                <a:cubicBezTo>
                  <a:pt x="12314" y="279"/>
                  <a:pt x="12314" y="285"/>
                  <a:pt x="12308" y="285"/>
                </a:cubicBezTo>
                <a:cubicBezTo>
                  <a:pt x="12302" y="285"/>
                  <a:pt x="12296" y="285"/>
                  <a:pt x="12296" y="285"/>
                </a:cubicBezTo>
                <a:cubicBezTo>
                  <a:pt x="12284" y="285"/>
                  <a:pt x="12284" y="285"/>
                  <a:pt x="12284" y="285"/>
                </a:cubicBezTo>
                <a:cubicBezTo>
                  <a:pt x="12278" y="285"/>
                  <a:pt x="12278" y="291"/>
                  <a:pt x="12272" y="291"/>
                </a:cubicBezTo>
                <a:cubicBezTo>
                  <a:pt x="12266" y="291"/>
                  <a:pt x="12260" y="291"/>
                  <a:pt x="12260" y="291"/>
                </a:cubicBezTo>
                <a:cubicBezTo>
                  <a:pt x="12254" y="297"/>
                  <a:pt x="12248" y="297"/>
                  <a:pt x="12248" y="302"/>
                </a:cubicBezTo>
                <a:cubicBezTo>
                  <a:pt x="12248" y="302"/>
                  <a:pt x="12248" y="308"/>
                  <a:pt x="12248" y="314"/>
                </a:cubicBezTo>
                <a:cubicBezTo>
                  <a:pt x="12248" y="314"/>
                  <a:pt x="12248" y="320"/>
                  <a:pt x="12248" y="326"/>
                </a:cubicBezTo>
                <a:cubicBezTo>
                  <a:pt x="12248" y="332"/>
                  <a:pt x="12248" y="332"/>
                  <a:pt x="12248" y="338"/>
                </a:cubicBezTo>
                <a:cubicBezTo>
                  <a:pt x="12237" y="338"/>
                  <a:pt x="12231" y="338"/>
                  <a:pt x="12219" y="338"/>
                </a:cubicBezTo>
                <a:cubicBezTo>
                  <a:pt x="12219" y="338"/>
                  <a:pt x="12213" y="338"/>
                  <a:pt x="12207" y="338"/>
                </a:cubicBezTo>
                <a:cubicBezTo>
                  <a:pt x="12195" y="338"/>
                  <a:pt x="12195" y="338"/>
                  <a:pt x="12195" y="338"/>
                </a:cubicBezTo>
                <a:cubicBezTo>
                  <a:pt x="12183" y="338"/>
                  <a:pt x="12183" y="338"/>
                  <a:pt x="12183" y="338"/>
                </a:cubicBezTo>
                <a:cubicBezTo>
                  <a:pt x="12177" y="338"/>
                  <a:pt x="12171" y="332"/>
                  <a:pt x="12171" y="338"/>
                </a:cubicBezTo>
                <a:cubicBezTo>
                  <a:pt x="12166" y="338"/>
                  <a:pt x="12159" y="338"/>
                  <a:pt x="12159" y="344"/>
                </a:cubicBezTo>
                <a:cubicBezTo>
                  <a:pt x="12159" y="350"/>
                  <a:pt x="12166" y="356"/>
                  <a:pt x="12166" y="356"/>
                </a:cubicBezTo>
                <a:cubicBezTo>
                  <a:pt x="12159" y="362"/>
                  <a:pt x="12154" y="362"/>
                  <a:pt x="12154" y="362"/>
                </a:cubicBezTo>
                <a:cubicBezTo>
                  <a:pt x="12154" y="368"/>
                  <a:pt x="12159" y="368"/>
                  <a:pt x="12159" y="374"/>
                </a:cubicBezTo>
                <a:cubicBezTo>
                  <a:pt x="12159" y="397"/>
                  <a:pt x="12159" y="397"/>
                  <a:pt x="12159" y="397"/>
                </a:cubicBezTo>
                <a:cubicBezTo>
                  <a:pt x="12142" y="397"/>
                  <a:pt x="12130" y="397"/>
                  <a:pt x="12112" y="397"/>
                </a:cubicBezTo>
                <a:cubicBezTo>
                  <a:pt x="12106" y="397"/>
                  <a:pt x="12100" y="397"/>
                  <a:pt x="12100" y="403"/>
                </a:cubicBezTo>
                <a:cubicBezTo>
                  <a:pt x="12094" y="403"/>
                  <a:pt x="12088" y="403"/>
                  <a:pt x="12088" y="403"/>
                </a:cubicBezTo>
                <a:cubicBezTo>
                  <a:pt x="12082" y="403"/>
                  <a:pt x="12082" y="409"/>
                  <a:pt x="12077" y="409"/>
                </a:cubicBezTo>
                <a:cubicBezTo>
                  <a:pt x="12071" y="409"/>
                  <a:pt x="12065" y="409"/>
                  <a:pt x="12065" y="409"/>
                </a:cubicBezTo>
                <a:cubicBezTo>
                  <a:pt x="12059" y="409"/>
                  <a:pt x="12059" y="415"/>
                  <a:pt x="12053" y="415"/>
                </a:cubicBezTo>
                <a:cubicBezTo>
                  <a:pt x="12047" y="415"/>
                  <a:pt x="12047" y="421"/>
                  <a:pt x="12041" y="427"/>
                </a:cubicBezTo>
                <a:cubicBezTo>
                  <a:pt x="12029" y="439"/>
                  <a:pt x="12029" y="439"/>
                  <a:pt x="12029" y="439"/>
                </a:cubicBezTo>
                <a:lnTo>
                  <a:pt x="12041" y="445"/>
                </a:lnTo>
                <a:close/>
                <a:moveTo>
                  <a:pt x="11810" y="368"/>
                </a:moveTo>
                <a:lnTo>
                  <a:pt x="11810" y="368"/>
                </a:lnTo>
                <a:cubicBezTo>
                  <a:pt x="11804" y="368"/>
                  <a:pt x="11798" y="368"/>
                  <a:pt x="11792" y="368"/>
                </a:cubicBezTo>
                <a:cubicBezTo>
                  <a:pt x="11786" y="368"/>
                  <a:pt x="11780" y="374"/>
                  <a:pt x="11780" y="374"/>
                </a:cubicBezTo>
                <a:cubicBezTo>
                  <a:pt x="11774" y="379"/>
                  <a:pt x="11774" y="379"/>
                  <a:pt x="11768" y="379"/>
                </a:cubicBezTo>
                <a:cubicBezTo>
                  <a:pt x="11762" y="379"/>
                  <a:pt x="11762" y="379"/>
                  <a:pt x="11762" y="379"/>
                </a:cubicBezTo>
                <a:cubicBezTo>
                  <a:pt x="11756" y="379"/>
                  <a:pt x="11750" y="379"/>
                  <a:pt x="11745" y="379"/>
                </a:cubicBezTo>
                <a:cubicBezTo>
                  <a:pt x="11739" y="379"/>
                  <a:pt x="11739" y="374"/>
                  <a:pt x="11733" y="374"/>
                </a:cubicBezTo>
                <a:cubicBezTo>
                  <a:pt x="11727" y="374"/>
                  <a:pt x="11721" y="374"/>
                  <a:pt x="11721" y="368"/>
                </a:cubicBezTo>
                <a:cubicBezTo>
                  <a:pt x="11715" y="374"/>
                  <a:pt x="11715" y="379"/>
                  <a:pt x="11709" y="386"/>
                </a:cubicBezTo>
                <a:lnTo>
                  <a:pt x="11709" y="397"/>
                </a:lnTo>
                <a:cubicBezTo>
                  <a:pt x="11703" y="397"/>
                  <a:pt x="11703" y="403"/>
                  <a:pt x="11697" y="403"/>
                </a:cubicBezTo>
                <a:cubicBezTo>
                  <a:pt x="11691" y="403"/>
                  <a:pt x="11691" y="391"/>
                  <a:pt x="11685" y="391"/>
                </a:cubicBezTo>
                <a:cubicBezTo>
                  <a:pt x="11679" y="391"/>
                  <a:pt x="11679" y="391"/>
                  <a:pt x="11673" y="391"/>
                </a:cubicBezTo>
                <a:cubicBezTo>
                  <a:pt x="11661" y="386"/>
                  <a:pt x="11656" y="386"/>
                  <a:pt x="11650" y="386"/>
                </a:cubicBezTo>
                <a:cubicBezTo>
                  <a:pt x="11626" y="386"/>
                  <a:pt x="11626" y="386"/>
                  <a:pt x="11626" y="386"/>
                </a:cubicBezTo>
                <a:cubicBezTo>
                  <a:pt x="11626" y="391"/>
                  <a:pt x="11626" y="403"/>
                  <a:pt x="11632" y="409"/>
                </a:cubicBezTo>
                <a:cubicBezTo>
                  <a:pt x="11638" y="421"/>
                  <a:pt x="11644" y="427"/>
                  <a:pt x="11656" y="427"/>
                </a:cubicBezTo>
                <a:cubicBezTo>
                  <a:pt x="11668" y="427"/>
                  <a:pt x="11668" y="421"/>
                  <a:pt x="11679" y="415"/>
                </a:cubicBezTo>
                <a:cubicBezTo>
                  <a:pt x="11679" y="415"/>
                  <a:pt x="11685" y="415"/>
                  <a:pt x="11691" y="415"/>
                </a:cubicBezTo>
                <a:cubicBezTo>
                  <a:pt x="11697" y="415"/>
                  <a:pt x="11697" y="409"/>
                  <a:pt x="11703" y="409"/>
                </a:cubicBezTo>
                <a:cubicBezTo>
                  <a:pt x="11709" y="409"/>
                  <a:pt x="11709" y="403"/>
                  <a:pt x="11715" y="403"/>
                </a:cubicBezTo>
                <a:cubicBezTo>
                  <a:pt x="11727" y="403"/>
                  <a:pt x="11733" y="403"/>
                  <a:pt x="11739" y="403"/>
                </a:cubicBezTo>
                <a:cubicBezTo>
                  <a:pt x="11750" y="403"/>
                  <a:pt x="11750" y="403"/>
                  <a:pt x="11762" y="403"/>
                </a:cubicBezTo>
                <a:cubicBezTo>
                  <a:pt x="11768" y="403"/>
                  <a:pt x="11768" y="409"/>
                  <a:pt x="11774" y="409"/>
                </a:cubicBezTo>
                <a:cubicBezTo>
                  <a:pt x="11774" y="409"/>
                  <a:pt x="11780" y="403"/>
                  <a:pt x="11786" y="403"/>
                </a:cubicBezTo>
                <a:cubicBezTo>
                  <a:pt x="11786" y="421"/>
                  <a:pt x="11786" y="421"/>
                  <a:pt x="11786" y="421"/>
                </a:cubicBezTo>
                <a:cubicBezTo>
                  <a:pt x="11780" y="427"/>
                  <a:pt x="11780" y="433"/>
                  <a:pt x="11774" y="433"/>
                </a:cubicBezTo>
                <a:cubicBezTo>
                  <a:pt x="11768" y="433"/>
                  <a:pt x="11762" y="433"/>
                  <a:pt x="11750" y="433"/>
                </a:cubicBezTo>
                <a:cubicBezTo>
                  <a:pt x="11750" y="457"/>
                  <a:pt x="11750" y="457"/>
                  <a:pt x="11750" y="457"/>
                </a:cubicBezTo>
                <a:cubicBezTo>
                  <a:pt x="11750" y="463"/>
                  <a:pt x="11750" y="463"/>
                  <a:pt x="11756" y="468"/>
                </a:cubicBezTo>
                <a:cubicBezTo>
                  <a:pt x="11762" y="474"/>
                  <a:pt x="11762" y="474"/>
                  <a:pt x="11768" y="480"/>
                </a:cubicBezTo>
                <a:cubicBezTo>
                  <a:pt x="11780" y="486"/>
                  <a:pt x="11780" y="486"/>
                  <a:pt x="11780" y="486"/>
                </a:cubicBezTo>
                <a:cubicBezTo>
                  <a:pt x="11792" y="492"/>
                  <a:pt x="11798" y="492"/>
                  <a:pt x="11816" y="492"/>
                </a:cubicBezTo>
                <a:cubicBezTo>
                  <a:pt x="11822" y="492"/>
                  <a:pt x="11827" y="492"/>
                  <a:pt x="11834" y="492"/>
                </a:cubicBezTo>
                <a:cubicBezTo>
                  <a:pt x="11839" y="486"/>
                  <a:pt x="11845" y="486"/>
                  <a:pt x="11845" y="480"/>
                </a:cubicBezTo>
                <a:cubicBezTo>
                  <a:pt x="11851" y="474"/>
                  <a:pt x="11857" y="468"/>
                  <a:pt x="11857" y="463"/>
                </a:cubicBezTo>
                <a:cubicBezTo>
                  <a:pt x="11857" y="457"/>
                  <a:pt x="11851" y="451"/>
                  <a:pt x="11851" y="439"/>
                </a:cubicBezTo>
                <a:cubicBezTo>
                  <a:pt x="11851" y="427"/>
                  <a:pt x="11851" y="427"/>
                  <a:pt x="11851" y="427"/>
                </a:cubicBezTo>
                <a:cubicBezTo>
                  <a:pt x="11863" y="427"/>
                  <a:pt x="11875" y="427"/>
                  <a:pt x="11887" y="427"/>
                </a:cubicBezTo>
                <a:cubicBezTo>
                  <a:pt x="11893" y="427"/>
                  <a:pt x="11893" y="427"/>
                  <a:pt x="11899" y="427"/>
                </a:cubicBezTo>
                <a:cubicBezTo>
                  <a:pt x="11905" y="427"/>
                  <a:pt x="11905" y="427"/>
                  <a:pt x="11905" y="427"/>
                </a:cubicBezTo>
                <a:cubicBezTo>
                  <a:pt x="11911" y="427"/>
                  <a:pt x="11916" y="427"/>
                  <a:pt x="11922" y="427"/>
                </a:cubicBezTo>
                <a:cubicBezTo>
                  <a:pt x="11928" y="427"/>
                  <a:pt x="11928" y="421"/>
                  <a:pt x="11934" y="415"/>
                </a:cubicBezTo>
                <a:cubicBezTo>
                  <a:pt x="11940" y="415"/>
                  <a:pt x="11940" y="415"/>
                  <a:pt x="11946" y="415"/>
                </a:cubicBezTo>
                <a:cubicBezTo>
                  <a:pt x="11952" y="409"/>
                  <a:pt x="11952" y="403"/>
                  <a:pt x="11952" y="397"/>
                </a:cubicBezTo>
                <a:cubicBezTo>
                  <a:pt x="11952" y="379"/>
                  <a:pt x="11952" y="379"/>
                  <a:pt x="11952" y="379"/>
                </a:cubicBezTo>
                <a:cubicBezTo>
                  <a:pt x="11940" y="374"/>
                  <a:pt x="11934" y="374"/>
                  <a:pt x="11922" y="374"/>
                </a:cubicBezTo>
                <a:cubicBezTo>
                  <a:pt x="11922" y="338"/>
                  <a:pt x="11922" y="338"/>
                  <a:pt x="11922" y="338"/>
                </a:cubicBezTo>
                <a:cubicBezTo>
                  <a:pt x="11916" y="338"/>
                  <a:pt x="11916" y="338"/>
                  <a:pt x="11911" y="338"/>
                </a:cubicBezTo>
                <a:cubicBezTo>
                  <a:pt x="11905" y="338"/>
                  <a:pt x="11905" y="338"/>
                  <a:pt x="11899" y="338"/>
                </a:cubicBezTo>
                <a:cubicBezTo>
                  <a:pt x="11887" y="338"/>
                  <a:pt x="11881" y="338"/>
                  <a:pt x="11875" y="338"/>
                </a:cubicBezTo>
                <a:cubicBezTo>
                  <a:pt x="11875" y="344"/>
                  <a:pt x="11875" y="350"/>
                  <a:pt x="11875" y="350"/>
                </a:cubicBezTo>
                <a:cubicBezTo>
                  <a:pt x="11875" y="356"/>
                  <a:pt x="11869" y="356"/>
                  <a:pt x="11863" y="362"/>
                </a:cubicBezTo>
                <a:cubicBezTo>
                  <a:pt x="11863" y="368"/>
                  <a:pt x="11857" y="368"/>
                  <a:pt x="11851" y="374"/>
                </a:cubicBezTo>
                <a:cubicBezTo>
                  <a:pt x="11839" y="379"/>
                  <a:pt x="11827" y="368"/>
                  <a:pt x="11810" y="368"/>
                </a:cubicBezTo>
                <a:close/>
                <a:moveTo>
                  <a:pt x="10179" y="468"/>
                </a:moveTo>
                <a:lnTo>
                  <a:pt x="10179" y="468"/>
                </a:lnTo>
                <a:cubicBezTo>
                  <a:pt x="10179" y="474"/>
                  <a:pt x="10185" y="468"/>
                  <a:pt x="10191" y="474"/>
                </a:cubicBezTo>
                <a:cubicBezTo>
                  <a:pt x="10197" y="474"/>
                  <a:pt x="10197" y="474"/>
                  <a:pt x="10203" y="480"/>
                </a:cubicBezTo>
                <a:cubicBezTo>
                  <a:pt x="10215" y="480"/>
                  <a:pt x="10215" y="480"/>
                  <a:pt x="10215" y="480"/>
                </a:cubicBezTo>
                <a:cubicBezTo>
                  <a:pt x="10215" y="480"/>
                  <a:pt x="10221" y="480"/>
                  <a:pt x="10227" y="480"/>
                </a:cubicBezTo>
                <a:cubicBezTo>
                  <a:pt x="10233" y="480"/>
                  <a:pt x="10233" y="486"/>
                  <a:pt x="10245" y="486"/>
                </a:cubicBezTo>
                <a:cubicBezTo>
                  <a:pt x="10250" y="486"/>
                  <a:pt x="10256" y="486"/>
                  <a:pt x="10262" y="486"/>
                </a:cubicBezTo>
                <a:cubicBezTo>
                  <a:pt x="10268" y="480"/>
                  <a:pt x="10268" y="480"/>
                  <a:pt x="10274" y="480"/>
                </a:cubicBezTo>
                <a:cubicBezTo>
                  <a:pt x="10286" y="480"/>
                  <a:pt x="10286" y="480"/>
                  <a:pt x="10292" y="480"/>
                </a:cubicBezTo>
                <a:cubicBezTo>
                  <a:pt x="10298" y="480"/>
                  <a:pt x="10304" y="480"/>
                  <a:pt x="10304" y="486"/>
                </a:cubicBezTo>
                <a:cubicBezTo>
                  <a:pt x="10310" y="486"/>
                  <a:pt x="10310" y="486"/>
                  <a:pt x="10316" y="492"/>
                </a:cubicBezTo>
                <a:cubicBezTo>
                  <a:pt x="10322" y="492"/>
                  <a:pt x="10316" y="498"/>
                  <a:pt x="10322" y="504"/>
                </a:cubicBezTo>
                <a:cubicBezTo>
                  <a:pt x="10233" y="504"/>
                  <a:pt x="10233" y="504"/>
                  <a:pt x="10233" y="504"/>
                </a:cubicBezTo>
                <a:cubicBezTo>
                  <a:pt x="10233" y="528"/>
                  <a:pt x="10233" y="528"/>
                  <a:pt x="10233" y="528"/>
                </a:cubicBezTo>
                <a:cubicBezTo>
                  <a:pt x="10245" y="534"/>
                  <a:pt x="10250" y="534"/>
                  <a:pt x="10256" y="540"/>
                </a:cubicBezTo>
                <a:cubicBezTo>
                  <a:pt x="10268" y="540"/>
                  <a:pt x="10268" y="552"/>
                  <a:pt x="10280" y="552"/>
                </a:cubicBezTo>
                <a:cubicBezTo>
                  <a:pt x="10339" y="552"/>
                  <a:pt x="10339" y="552"/>
                  <a:pt x="10339" y="552"/>
                </a:cubicBezTo>
                <a:cubicBezTo>
                  <a:pt x="10345" y="552"/>
                  <a:pt x="10351" y="545"/>
                  <a:pt x="10351" y="545"/>
                </a:cubicBezTo>
                <a:cubicBezTo>
                  <a:pt x="10363" y="545"/>
                  <a:pt x="10369" y="545"/>
                  <a:pt x="10375" y="552"/>
                </a:cubicBezTo>
                <a:cubicBezTo>
                  <a:pt x="10381" y="552"/>
                  <a:pt x="10381" y="557"/>
                  <a:pt x="10387" y="563"/>
                </a:cubicBezTo>
                <a:cubicBezTo>
                  <a:pt x="10387" y="563"/>
                  <a:pt x="10393" y="563"/>
                  <a:pt x="10399" y="569"/>
                </a:cubicBezTo>
                <a:cubicBezTo>
                  <a:pt x="10404" y="569"/>
                  <a:pt x="10404" y="569"/>
                  <a:pt x="10411" y="569"/>
                </a:cubicBezTo>
                <a:cubicBezTo>
                  <a:pt x="10416" y="569"/>
                  <a:pt x="10422" y="569"/>
                  <a:pt x="10428" y="569"/>
                </a:cubicBezTo>
                <a:cubicBezTo>
                  <a:pt x="10440" y="569"/>
                  <a:pt x="10446" y="569"/>
                  <a:pt x="10458" y="569"/>
                </a:cubicBezTo>
                <a:cubicBezTo>
                  <a:pt x="10464" y="563"/>
                  <a:pt x="10464" y="563"/>
                  <a:pt x="10470" y="563"/>
                </a:cubicBezTo>
                <a:cubicBezTo>
                  <a:pt x="10476" y="557"/>
                  <a:pt x="10476" y="557"/>
                  <a:pt x="10482" y="552"/>
                </a:cubicBezTo>
                <a:cubicBezTo>
                  <a:pt x="10488" y="552"/>
                  <a:pt x="10488" y="540"/>
                  <a:pt x="10493" y="540"/>
                </a:cubicBezTo>
                <a:cubicBezTo>
                  <a:pt x="10511" y="540"/>
                  <a:pt x="10517" y="552"/>
                  <a:pt x="10529" y="552"/>
                </a:cubicBezTo>
                <a:cubicBezTo>
                  <a:pt x="10541" y="552"/>
                  <a:pt x="10553" y="552"/>
                  <a:pt x="10559" y="545"/>
                </a:cubicBezTo>
                <a:cubicBezTo>
                  <a:pt x="10565" y="540"/>
                  <a:pt x="10570" y="540"/>
                  <a:pt x="10570" y="540"/>
                </a:cubicBezTo>
                <a:cubicBezTo>
                  <a:pt x="10577" y="534"/>
                  <a:pt x="10570" y="522"/>
                  <a:pt x="10570" y="516"/>
                </a:cubicBezTo>
                <a:cubicBezTo>
                  <a:pt x="10577" y="504"/>
                  <a:pt x="10577" y="498"/>
                  <a:pt x="10588" y="498"/>
                </a:cubicBezTo>
                <a:cubicBezTo>
                  <a:pt x="10594" y="498"/>
                  <a:pt x="10594" y="498"/>
                  <a:pt x="10600" y="498"/>
                </a:cubicBezTo>
                <a:cubicBezTo>
                  <a:pt x="10606" y="498"/>
                  <a:pt x="10606" y="498"/>
                  <a:pt x="10612" y="492"/>
                </a:cubicBezTo>
                <a:cubicBezTo>
                  <a:pt x="10618" y="492"/>
                  <a:pt x="10618" y="486"/>
                  <a:pt x="10624" y="486"/>
                </a:cubicBezTo>
                <a:cubicBezTo>
                  <a:pt x="10636" y="480"/>
                  <a:pt x="10636" y="480"/>
                  <a:pt x="10636" y="480"/>
                </a:cubicBezTo>
                <a:cubicBezTo>
                  <a:pt x="10630" y="474"/>
                  <a:pt x="10624" y="463"/>
                  <a:pt x="10618" y="463"/>
                </a:cubicBezTo>
                <a:cubicBezTo>
                  <a:pt x="10606" y="457"/>
                  <a:pt x="10600" y="457"/>
                  <a:pt x="10594" y="457"/>
                </a:cubicBezTo>
                <a:cubicBezTo>
                  <a:pt x="10588" y="457"/>
                  <a:pt x="10582" y="457"/>
                  <a:pt x="10577" y="457"/>
                </a:cubicBezTo>
                <a:cubicBezTo>
                  <a:pt x="10570" y="457"/>
                  <a:pt x="10565" y="468"/>
                  <a:pt x="10559" y="468"/>
                </a:cubicBezTo>
                <a:cubicBezTo>
                  <a:pt x="10535" y="468"/>
                  <a:pt x="10535" y="468"/>
                  <a:pt x="10535" y="468"/>
                </a:cubicBezTo>
                <a:cubicBezTo>
                  <a:pt x="10535" y="463"/>
                  <a:pt x="10535" y="457"/>
                  <a:pt x="10535" y="451"/>
                </a:cubicBezTo>
                <a:cubicBezTo>
                  <a:pt x="10535" y="445"/>
                  <a:pt x="10529" y="445"/>
                  <a:pt x="10529" y="439"/>
                </a:cubicBezTo>
                <a:cubicBezTo>
                  <a:pt x="10523" y="433"/>
                  <a:pt x="10517" y="433"/>
                  <a:pt x="10511" y="427"/>
                </a:cubicBezTo>
                <a:cubicBezTo>
                  <a:pt x="10511" y="427"/>
                  <a:pt x="10505" y="421"/>
                  <a:pt x="10505" y="415"/>
                </a:cubicBezTo>
                <a:cubicBezTo>
                  <a:pt x="10499" y="421"/>
                  <a:pt x="10499" y="421"/>
                  <a:pt x="10493" y="421"/>
                </a:cubicBezTo>
                <a:cubicBezTo>
                  <a:pt x="10488" y="421"/>
                  <a:pt x="10488" y="427"/>
                  <a:pt x="10488" y="433"/>
                </a:cubicBezTo>
                <a:cubicBezTo>
                  <a:pt x="10482" y="433"/>
                  <a:pt x="10476" y="439"/>
                  <a:pt x="10476" y="445"/>
                </a:cubicBezTo>
                <a:cubicBezTo>
                  <a:pt x="10464" y="451"/>
                  <a:pt x="10458" y="457"/>
                  <a:pt x="10446" y="457"/>
                </a:cubicBezTo>
                <a:cubicBezTo>
                  <a:pt x="10446" y="457"/>
                  <a:pt x="10440" y="463"/>
                  <a:pt x="10434" y="463"/>
                </a:cubicBezTo>
                <a:cubicBezTo>
                  <a:pt x="10428" y="463"/>
                  <a:pt x="10428" y="457"/>
                  <a:pt x="10422" y="451"/>
                </a:cubicBezTo>
                <a:cubicBezTo>
                  <a:pt x="10446" y="427"/>
                  <a:pt x="10446" y="427"/>
                  <a:pt x="10446" y="427"/>
                </a:cubicBezTo>
                <a:cubicBezTo>
                  <a:pt x="10446" y="421"/>
                  <a:pt x="10446" y="421"/>
                  <a:pt x="10446" y="421"/>
                </a:cubicBezTo>
                <a:cubicBezTo>
                  <a:pt x="10446" y="415"/>
                  <a:pt x="10446" y="415"/>
                  <a:pt x="10446" y="409"/>
                </a:cubicBezTo>
                <a:cubicBezTo>
                  <a:pt x="10440" y="409"/>
                  <a:pt x="10440" y="409"/>
                  <a:pt x="10434" y="415"/>
                </a:cubicBezTo>
                <a:cubicBezTo>
                  <a:pt x="10428" y="415"/>
                  <a:pt x="10428" y="421"/>
                  <a:pt x="10422" y="421"/>
                </a:cubicBezTo>
                <a:cubicBezTo>
                  <a:pt x="10416" y="421"/>
                  <a:pt x="10416" y="421"/>
                  <a:pt x="10416" y="421"/>
                </a:cubicBezTo>
                <a:cubicBezTo>
                  <a:pt x="10411" y="427"/>
                  <a:pt x="10411" y="415"/>
                  <a:pt x="10404" y="415"/>
                </a:cubicBezTo>
                <a:cubicBezTo>
                  <a:pt x="10369" y="415"/>
                  <a:pt x="10369" y="415"/>
                  <a:pt x="10369" y="415"/>
                </a:cubicBezTo>
                <a:cubicBezTo>
                  <a:pt x="10369" y="427"/>
                  <a:pt x="10369" y="433"/>
                  <a:pt x="10369" y="445"/>
                </a:cubicBezTo>
                <a:cubicBezTo>
                  <a:pt x="10369" y="457"/>
                  <a:pt x="10369" y="463"/>
                  <a:pt x="10363" y="468"/>
                </a:cubicBezTo>
                <a:cubicBezTo>
                  <a:pt x="10363" y="474"/>
                  <a:pt x="10357" y="474"/>
                  <a:pt x="10357" y="480"/>
                </a:cubicBezTo>
                <a:cubicBezTo>
                  <a:pt x="10345" y="480"/>
                  <a:pt x="10345" y="480"/>
                  <a:pt x="10345" y="480"/>
                </a:cubicBezTo>
                <a:cubicBezTo>
                  <a:pt x="10345" y="463"/>
                  <a:pt x="10345" y="457"/>
                  <a:pt x="10339" y="445"/>
                </a:cubicBezTo>
                <a:cubicBezTo>
                  <a:pt x="10339" y="439"/>
                  <a:pt x="10333" y="439"/>
                  <a:pt x="10327" y="433"/>
                </a:cubicBezTo>
                <a:cubicBezTo>
                  <a:pt x="10327" y="433"/>
                  <a:pt x="10322" y="433"/>
                  <a:pt x="10316" y="427"/>
                </a:cubicBezTo>
                <a:cubicBezTo>
                  <a:pt x="10310" y="427"/>
                  <a:pt x="10310" y="427"/>
                  <a:pt x="10304" y="427"/>
                </a:cubicBezTo>
                <a:cubicBezTo>
                  <a:pt x="10268" y="427"/>
                  <a:pt x="10250" y="421"/>
                  <a:pt x="10209" y="421"/>
                </a:cubicBezTo>
                <a:cubicBezTo>
                  <a:pt x="10209" y="421"/>
                  <a:pt x="10203" y="427"/>
                  <a:pt x="10197" y="427"/>
                </a:cubicBezTo>
                <a:lnTo>
                  <a:pt x="10191" y="427"/>
                </a:lnTo>
                <a:cubicBezTo>
                  <a:pt x="10179" y="433"/>
                  <a:pt x="10173" y="439"/>
                  <a:pt x="10173" y="445"/>
                </a:cubicBezTo>
                <a:cubicBezTo>
                  <a:pt x="10173" y="457"/>
                  <a:pt x="10173" y="463"/>
                  <a:pt x="10179" y="468"/>
                </a:cubicBezTo>
                <a:close/>
                <a:moveTo>
                  <a:pt x="10061" y="682"/>
                </a:moveTo>
                <a:lnTo>
                  <a:pt x="10061" y="682"/>
                </a:lnTo>
                <a:cubicBezTo>
                  <a:pt x="10061" y="688"/>
                  <a:pt x="10067" y="688"/>
                  <a:pt x="10067" y="688"/>
                </a:cubicBezTo>
                <a:cubicBezTo>
                  <a:pt x="10067" y="688"/>
                  <a:pt x="10067" y="700"/>
                  <a:pt x="10061" y="700"/>
                </a:cubicBezTo>
                <a:cubicBezTo>
                  <a:pt x="10055" y="700"/>
                  <a:pt x="10049" y="694"/>
                  <a:pt x="10037" y="694"/>
                </a:cubicBezTo>
                <a:cubicBezTo>
                  <a:pt x="10025" y="694"/>
                  <a:pt x="10025" y="694"/>
                  <a:pt x="10025" y="694"/>
                </a:cubicBezTo>
                <a:cubicBezTo>
                  <a:pt x="10019" y="694"/>
                  <a:pt x="10013" y="694"/>
                  <a:pt x="10013" y="694"/>
                </a:cubicBezTo>
                <a:cubicBezTo>
                  <a:pt x="10001" y="694"/>
                  <a:pt x="9995" y="688"/>
                  <a:pt x="9990" y="694"/>
                </a:cubicBezTo>
                <a:cubicBezTo>
                  <a:pt x="9983" y="694"/>
                  <a:pt x="9983" y="694"/>
                  <a:pt x="9978" y="700"/>
                </a:cubicBezTo>
                <a:cubicBezTo>
                  <a:pt x="9972" y="700"/>
                  <a:pt x="9972" y="706"/>
                  <a:pt x="9966" y="706"/>
                </a:cubicBezTo>
                <a:cubicBezTo>
                  <a:pt x="9954" y="706"/>
                  <a:pt x="9942" y="700"/>
                  <a:pt x="9930" y="706"/>
                </a:cubicBezTo>
                <a:cubicBezTo>
                  <a:pt x="9912" y="706"/>
                  <a:pt x="9906" y="706"/>
                  <a:pt x="9895" y="718"/>
                </a:cubicBezTo>
                <a:cubicBezTo>
                  <a:pt x="9889" y="718"/>
                  <a:pt x="9889" y="723"/>
                  <a:pt x="9889" y="729"/>
                </a:cubicBezTo>
                <a:cubicBezTo>
                  <a:pt x="9889" y="753"/>
                  <a:pt x="9889" y="753"/>
                  <a:pt x="9889" y="753"/>
                </a:cubicBezTo>
                <a:cubicBezTo>
                  <a:pt x="9906" y="747"/>
                  <a:pt x="9912" y="747"/>
                  <a:pt x="9924" y="747"/>
                </a:cubicBezTo>
                <a:cubicBezTo>
                  <a:pt x="9936" y="747"/>
                  <a:pt x="9936" y="747"/>
                  <a:pt x="9936" y="747"/>
                </a:cubicBezTo>
                <a:cubicBezTo>
                  <a:pt x="9942" y="747"/>
                  <a:pt x="9942" y="747"/>
                  <a:pt x="9948" y="747"/>
                </a:cubicBezTo>
                <a:cubicBezTo>
                  <a:pt x="9954" y="747"/>
                  <a:pt x="9960" y="753"/>
                  <a:pt x="9966" y="753"/>
                </a:cubicBezTo>
                <a:cubicBezTo>
                  <a:pt x="9978" y="753"/>
                  <a:pt x="9990" y="753"/>
                  <a:pt x="9995" y="747"/>
                </a:cubicBezTo>
                <a:cubicBezTo>
                  <a:pt x="10007" y="741"/>
                  <a:pt x="10013" y="735"/>
                  <a:pt x="10019" y="729"/>
                </a:cubicBezTo>
                <a:cubicBezTo>
                  <a:pt x="10025" y="729"/>
                  <a:pt x="10031" y="723"/>
                  <a:pt x="10037" y="723"/>
                </a:cubicBezTo>
                <a:cubicBezTo>
                  <a:pt x="10043" y="723"/>
                  <a:pt x="10043" y="723"/>
                  <a:pt x="10043" y="723"/>
                </a:cubicBezTo>
                <a:cubicBezTo>
                  <a:pt x="10049" y="723"/>
                  <a:pt x="10049" y="723"/>
                  <a:pt x="10055" y="723"/>
                </a:cubicBezTo>
                <a:cubicBezTo>
                  <a:pt x="10061" y="729"/>
                  <a:pt x="10055" y="735"/>
                  <a:pt x="10061" y="735"/>
                </a:cubicBezTo>
                <a:cubicBezTo>
                  <a:pt x="10055" y="741"/>
                  <a:pt x="10055" y="747"/>
                  <a:pt x="10049" y="747"/>
                </a:cubicBezTo>
                <a:cubicBezTo>
                  <a:pt x="10049" y="747"/>
                  <a:pt x="10043" y="747"/>
                  <a:pt x="10037" y="747"/>
                </a:cubicBezTo>
                <a:cubicBezTo>
                  <a:pt x="10037" y="753"/>
                  <a:pt x="10031" y="753"/>
                  <a:pt x="10031" y="753"/>
                </a:cubicBezTo>
                <a:cubicBezTo>
                  <a:pt x="10025" y="753"/>
                  <a:pt x="10025" y="759"/>
                  <a:pt x="10019" y="765"/>
                </a:cubicBezTo>
                <a:cubicBezTo>
                  <a:pt x="10013" y="765"/>
                  <a:pt x="10007" y="771"/>
                  <a:pt x="10001" y="771"/>
                </a:cubicBezTo>
                <a:cubicBezTo>
                  <a:pt x="9995" y="771"/>
                  <a:pt x="9990" y="771"/>
                  <a:pt x="9983" y="771"/>
                </a:cubicBezTo>
                <a:cubicBezTo>
                  <a:pt x="9972" y="771"/>
                  <a:pt x="9960" y="771"/>
                  <a:pt x="9948" y="771"/>
                </a:cubicBezTo>
                <a:cubicBezTo>
                  <a:pt x="9942" y="771"/>
                  <a:pt x="9936" y="771"/>
                  <a:pt x="9936" y="771"/>
                </a:cubicBezTo>
                <a:cubicBezTo>
                  <a:pt x="9930" y="771"/>
                  <a:pt x="9924" y="771"/>
                  <a:pt x="9924" y="777"/>
                </a:cubicBezTo>
                <a:cubicBezTo>
                  <a:pt x="9918" y="777"/>
                  <a:pt x="9912" y="777"/>
                  <a:pt x="9912" y="777"/>
                </a:cubicBezTo>
                <a:cubicBezTo>
                  <a:pt x="9906" y="783"/>
                  <a:pt x="9906" y="783"/>
                  <a:pt x="9906" y="789"/>
                </a:cubicBezTo>
                <a:cubicBezTo>
                  <a:pt x="9906" y="795"/>
                  <a:pt x="9912" y="795"/>
                  <a:pt x="9912" y="800"/>
                </a:cubicBezTo>
                <a:cubicBezTo>
                  <a:pt x="9918" y="812"/>
                  <a:pt x="9924" y="818"/>
                  <a:pt x="9930" y="818"/>
                </a:cubicBezTo>
                <a:cubicBezTo>
                  <a:pt x="9936" y="824"/>
                  <a:pt x="9936" y="818"/>
                  <a:pt x="9942" y="818"/>
                </a:cubicBezTo>
                <a:cubicBezTo>
                  <a:pt x="9954" y="824"/>
                  <a:pt x="9960" y="818"/>
                  <a:pt x="9966" y="818"/>
                </a:cubicBezTo>
                <a:cubicBezTo>
                  <a:pt x="9972" y="818"/>
                  <a:pt x="9972" y="824"/>
                  <a:pt x="9978" y="824"/>
                </a:cubicBezTo>
                <a:cubicBezTo>
                  <a:pt x="9983" y="824"/>
                  <a:pt x="9990" y="830"/>
                  <a:pt x="10001" y="836"/>
                </a:cubicBezTo>
                <a:cubicBezTo>
                  <a:pt x="10001" y="836"/>
                  <a:pt x="10007" y="842"/>
                  <a:pt x="10013" y="842"/>
                </a:cubicBezTo>
                <a:cubicBezTo>
                  <a:pt x="10013" y="848"/>
                  <a:pt x="10013" y="854"/>
                  <a:pt x="10019" y="854"/>
                </a:cubicBezTo>
                <a:cubicBezTo>
                  <a:pt x="10019" y="860"/>
                  <a:pt x="10025" y="860"/>
                  <a:pt x="10025" y="866"/>
                </a:cubicBezTo>
                <a:cubicBezTo>
                  <a:pt x="10031" y="877"/>
                  <a:pt x="10037" y="877"/>
                  <a:pt x="10043" y="889"/>
                </a:cubicBezTo>
                <a:cubicBezTo>
                  <a:pt x="10055" y="884"/>
                  <a:pt x="10055" y="884"/>
                  <a:pt x="10055" y="884"/>
                </a:cubicBezTo>
                <a:lnTo>
                  <a:pt x="10055" y="877"/>
                </a:lnTo>
                <a:cubicBezTo>
                  <a:pt x="10055" y="872"/>
                  <a:pt x="10061" y="866"/>
                  <a:pt x="10061" y="866"/>
                </a:cubicBezTo>
                <a:cubicBezTo>
                  <a:pt x="10067" y="860"/>
                  <a:pt x="10072" y="860"/>
                  <a:pt x="10072" y="860"/>
                </a:cubicBezTo>
                <a:cubicBezTo>
                  <a:pt x="10084" y="854"/>
                  <a:pt x="10090" y="854"/>
                  <a:pt x="10096" y="842"/>
                </a:cubicBezTo>
                <a:cubicBezTo>
                  <a:pt x="10096" y="842"/>
                  <a:pt x="10096" y="836"/>
                  <a:pt x="10102" y="830"/>
                </a:cubicBezTo>
                <a:cubicBezTo>
                  <a:pt x="10102" y="824"/>
                  <a:pt x="10096" y="818"/>
                  <a:pt x="10102" y="806"/>
                </a:cubicBezTo>
                <a:cubicBezTo>
                  <a:pt x="10102" y="800"/>
                  <a:pt x="10102" y="800"/>
                  <a:pt x="10108" y="795"/>
                </a:cubicBezTo>
                <a:cubicBezTo>
                  <a:pt x="10108" y="789"/>
                  <a:pt x="10114" y="789"/>
                  <a:pt x="10114" y="783"/>
                </a:cubicBezTo>
                <a:cubicBezTo>
                  <a:pt x="10120" y="783"/>
                  <a:pt x="10126" y="777"/>
                  <a:pt x="10126" y="777"/>
                </a:cubicBezTo>
                <a:cubicBezTo>
                  <a:pt x="10138" y="777"/>
                  <a:pt x="10144" y="777"/>
                  <a:pt x="10150" y="777"/>
                </a:cubicBezTo>
                <a:cubicBezTo>
                  <a:pt x="10150" y="723"/>
                  <a:pt x="10150" y="723"/>
                  <a:pt x="10150" y="723"/>
                </a:cubicBezTo>
                <a:cubicBezTo>
                  <a:pt x="10156" y="723"/>
                  <a:pt x="10161" y="723"/>
                  <a:pt x="10173" y="723"/>
                </a:cubicBezTo>
                <a:cubicBezTo>
                  <a:pt x="10179" y="718"/>
                  <a:pt x="10185" y="711"/>
                  <a:pt x="10197" y="706"/>
                </a:cubicBezTo>
                <a:cubicBezTo>
                  <a:pt x="10191" y="700"/>
                  <a:pt x="10185" y="700"/>
                  <a:pt x="10185" y="694"/>
                </a:cubicBezTo>
                <a:cubicBezTo>
                  <a:pt x="10185" y="688"/>
                  <a:pt x="10185" y="688"/>
                  <a:pt x="10185" y="682"/>
                </a:cubicBezTo>
                <a:cubicBezTo>
                  <a:pt x="10185" y="682"/>
                  <a:pt x="10185" y="676"/>
                  <a:pt x="10185" y="670"/>
                </a:cubicBezTo>
                <a:cubicBezTo>
                  <a:pt x="10185" y="670"/>
                  <a:pt x="10191" y="664"/>
                  <a:pt x="10191" y="658"/>
                </a:cubicBezTo>
                <a:cubicBezTo>
                  <a:pt x="10191" y="658"/>
                  <a:pt x="10185" y="652"/>
                  <a:pt x="10185" y="646"/>
                </a:cubicBezTo>
                <a:cubicBezTo>
                  <a:pt x="10268" y="646"/>
                  <a:pt x="10268" y="646"/>
                  <a:pt x="10268" y="646"/>
                </a:cubicBezTo>
                <a:cubicBezTo>
                  <a:pt x="10268" y="652"/>
                  <a:pt x="10268" y="658"/>
                  <a:pt x="10268" y="664"/>
                </a:cubicBezTo>
                <a:cubicBezTo>
                  <a:pt x="10268" y="670"/>
                  <a:pt x="10262" y="676"/>
                  <a:pt x="10262" y="688"/>
                </a:cubicBezTo>
                <a:cubicBezTo>
                  <a:pt x="10262" y="694"/>
                  <a:pt x="10262" y="694"/>
                  <a:pt x="10262" y="700"/>
                </a:cubicBezTo>
                <a:cubicBezTo>
                  <a:pt x="10268" y="700"/>
                  <a:pt x="10274" y="700"/>
                  <a:pt x="10286" y="700"/>
                </a:cubicBezTo>
                <a:cubicBezTo>
                  <a:pt x="10292" y="700"/>
                  <a:pt x="10298" y="700"/>
                  <a:pt x="10298" y="706"/>
                </a:cubicBezTo>
                <a:cubicBezTo>
                  <a:pt x="10304" y="706"/>
                  <a:pt x="10310" y="706"/>
                  <a:pt x="10310" y="711"/>
                </a:cubicBezTo>
                <a:cubicBezTo>
                  <a:pt x="10310" y="718"/>
                  <a:pt x="10310" y="718"/>
                  <a:pt x="10310" y="723"/>
                </a:cubicBezTo>
                <a:cubicBezTo>
                  <a:pt x="10310" y="729"/>
                  <a:pt x="10310" y="741"/>
                  <a:pt x="10310" y="747"/>
                </a:cubicBezTo>
                <a:cubicBezTo>
                  <a:pt x="10304" y="753"/>
                  <a:pt x="10298" y="747"/>
                  <a:pt x="10298" y="753"/>
                </a:cubicBezTo>
                <a:cubicBezTo>
                  <a:pt x="10286" y="759"/>
                  <a:pt x="10280" y="765"/>
                  <a:pt x="10280" y="777"/>
                </a:cubicBezTo>
                <a:cubicBezTo>
                  <a:pt x="10280" y="783"/>
                  <a:pt x="10280" y="789"/>
                  <a:pt x="10280" y="795"/>
                </a:cubicBezTo>
                <a:cubicBezTo>
                  <a:pt x="10310" y="795"/>
                  <a:pt x="10310" y="795"/>
                  <a:pt x="10310" y="795"/>
                </a:cubicBezTo>
                <a:cubicBezTo>
                  <a:pt x="10322" y="795"/>
                  <a:pt x="10327" y="783"/>
                  <a:pt x="10345" y="771"/>
                </a:cubicBezTo>
                <a:cubicBezTo>
                  <a:pt x="10351" y="765"/>
                  <a:pt x="10357" y="759"/>
                  <a:pt x="10363" y="759"/>
                </a:cubicBezTo>
                <a:cubicBezTo>
                  <a:pt x="10369" y="759"/>
                  <a:pt x="10375" y="765"/>
                  <a:pt x="10375" y="771"/>
                </a:cubicBezTo>
                <a:cubicBezTo>
                  <a:pt x="10381" y="771"/>
                  <a:pt x="10375" y="777"/>
                  <a:pt x="10375" y="783"/>
                </a:cubicBezTo>
                <a:cubicBezTo>
                  <a:pt x="10375" y="789"/>
                  <a:pt x="10375" y="795"/>
                  <a:pt x="10375" y="800"/>
                </a:cubicBezTo>
                <a:cubicBezTo>
                  <a:pt x="10411" y="800"/>
                  <a:pt x="10411" y="800"/>
                  <a:pt x="10411" y="800"/>
                </a:cubicBezTo>
                <a:cubicBezTo>
                  <a:pt x="10411" y="800"/>
                  <a:pt x="10416" y="800"/>
                  <a:pt x="10422" y="800"/>
                </a:cubicBezTo>
                <a:cubicBezTo>
                  <a:pt x="10422" y="795"/>
                  <a:pt x="10422" y="789"/>
                  <a:pt x="10422" y="789"/>
                </a:cubicBezTo>
                <a:cubicBezTo>
                  <a:pt x="10422" y="783"/>
                  <a:pt x="10428" y="777"/>
                  <a:pt x="10428" y="777"/>
                </a:cubicBezTo>
                <a:cubicBezTo>
                  <a:pt x="10493" y="777"/>
                  <a:pt x="10493" y="777"/>
                  <a:pt x="10493" y="777"/>
                </a:cubicBezTo>
                <a:cubicBezTo>
                  <a:pt x="10517" y="771"/>
                  <a:pt x="10517" y="771"/>
                  <a:pt x="10517" y="771"/>
                </a:cubicBezTo>
                <a:cubicBezTo>
                  <a:pt x="10517" y="759"/>
                  <a:pt x="10517" y="759"/>
                  <a:pt x="10517" y="759"/>
                </a:cubicBezTo>
                <a:cubicBezTo>
                  <a:pt x="10511" y="747"/>
                  <a:pt x="10505" y="735"/>
                  <a:pt x="10488" y="735"/>
                </a:cubicBezTo>
                <a:cubicBezTo>
                  <a:pt x="10482" y="735"/>
                  <a:pt x="10482" y="735"/>
                  <a:pt x="10476" y="735"/>
                </a:cubicBezTo>
                <a:cubicBezTo>
                  <a:pt x="10464" y="735"/>
                  <a:pt x="10458" y="735"/>
                  <a:pt x="10452" y="735"/>
                </a:cubicBezTo>
                <a:cubicBezTo>
                  <a:pt x="10446" y="723"/>
                  <a:pt x="10446" y="718"/>
                  <a:pt x="10446" y="711"/>
                </a:cubicBezTo>
                <a:cubicBezTo>
                  <a:pt x="10446" y="706"/>
                  <a:pt x="10452" y="700"/>
                  <a:pt x="10452" y="700"/>
                </a:cubicBezTo>
                <a:cubicBezTo>
                  <a:pt x="10375" y="700"/>
                  <a:pt x="10375" y="700"/>
                  <a:pt x="10375" y="700"/>
                </a:cubicBezTo>
                <a:cubicBezTo>
                  <a:pt x="10375" y="682"/>
                  <a:pt x="10381" y="664"/>
                  <a:pt x="10369" y="652"/>
                </a:cubicBezTo>
                <a:cubicBezTo>
                  <a:pt x="10363" y="652"/>
                  <a:pt x="10363" y="652"/>
                  <a:pt x="10357" y="652"/>
                </a:cubicBezTo>
                <a:cubicBezTo>
                  <a:pt x="10351" y="652"/>
                  <a:pt x="10351" y="646"/>
                  <a:pt x="10345" y="646"/>
                </a:cubicBezTo>
                <a:cubicBezTo>
                  <a:pt x="10345" y="646"/>
                  <a:pt x="10339" y="640"/>
                  <a:pt x="10339" y="634"/>
                </a:cubicBezTo>
                <a:lnTo>
                  <a:pt x="10339" y="623"/>
                </a:lnTo>
                <a:cubicBezTo>
                  <a:pt x="10327" y="617"/>
                  <a:pt x="10322" y="617"/>
                  <a:pt x="10310" y="617"/>
                </a:cubicBezTo>
                <a:cubicBezTo>
                  <a:pt x="10310" y="617"/>
                  <a:pt x="10304" y="617"/>
                  <a:pt x="10298" y="617"/>
                </a:cubicBezTo>
                <a:cubicBezTo>
                  <a:pt x="10292" y="617"/>
                  <a:pt x="10292" y="611"/>
                  <a:pt x="10286" y="611"/>
                </a:cubicBezTo>
                <a:cubicBezTo>
                  <a:pt x="10280" y="605"/>
                  <a:pt x="10286" y="593"/>
                  <a:pt x="10274" y="587"/>
                </a:cubicBezTo>
                <a:cubicBezTo>
                  <a:pt x="10274" y="587"/>
                  <a:pt x="10268" y="587"/>
                  <a:pt x="10268" y="581"/>
                </a:cubicBezTo>
                <a:cubicBezTo>
                  <a:pt x="10262" y="581"/>
                  <a:pt x="10256" y="581"/>
                  <a:pt x="10256" y="581"/>
                </a:cubicBezTo>
                <a:cubicBezTo>
                  <a:pt x="10250" y="581"/>
                  <a:pt x="10245" y="581"/>
                  <a:pt x="10245" y="581"/>
                </a:cubicBezTo>
                <a:cubicBezTo>
                  <a:pt x="10233" y="587"/>
                  <a:pt x="10233" y="593"/>
                  <a:pt x="10227" y="593"/>
                </a:cubicBezTo>
                <a:cubicBezTo>
                  <a:pt x="10215" y="593"/>
                  <a:pt x="10209" y="593"/>
                  <a:pt x="10203" y="587"/>
                </a:cubicBezTo>
                <a:cubicBezTo>
                  <a:pt x="10197" y="587"/>
                  <a:pt x="10197" y="593"/>
                  <a:pt x="10191" y="587"/>
                </a:cubicBezTo>
                <a:cubicBezTo>
                  <a:pt x="10185" y="587"/>
                  <a:pt x="10185" y="581"/>
                  <a:pt x="10179" y="581"/>
                </a:cubicBezTo>
                <a:cubicBezTo>
                  <a:pt x="10179" y="545"/>
                  <a:pt x="10179" y="545"/>
                  <a:pt x="10179" y="545"/>
                </a:cubicBezTo>
                <a:lnTo>
                  <a:pt x="10185" y="552"/>
                </a:lnTo>
                <a:cubicBezTo>
                  <a:pt x="10179" y="552"/>
                  <a:pt x="10173" y="552"/>
                  <a:pt x="10167" y="552"/>
                </a:cubicBezTo>
                <a:cubicBezTo>
                  <a:pt x="10161" y="552"/>
                  <a:pt x="10156" y="552"/>
                  <a:pt x="10150" y="552"/>
                </a:cubicBezTo>
                <a:cubicBezTo>
                  <a:pt x="10144" y="552"/>
                  <a:pt x="10144" y="552"/>
                  <a:pt x="10138" y="545"/>
                </a:cubicBezTo>
                <a:cubicBezTo>
                  <a:pt x="10138" y="545"/>
                  <a:pt x="10138" y="540"/>
                  <a:pt x="10138" y="534"/>
                </a:cubicBezTo>
                <a:cubicBezTo>
                  <a:pt x="10144" y="528"/>
                  <a:pt x="10156" y="522"/>
                  <a:pt x="10156" y="510"/>
                </a:cubicBezTo>
                <a:cubicBezTo>
                  <a:pt x="10156" y="510"/>
                  <a:pt x="10156" y="504"/>
                  <a:pt x="10156" y="498"/>
                </a:cubicBezTo>
                <a:cubicBezTo>
                  <a:pt x="10055" y="486"/>
                  <a:pt x="10055" y="486"/>
                  <a:pt x="10055" y="486"/>
                </a:cubicBezTo>
                <a:cubicBezTo>
                  <a:pt x="10055" y="486"/>
                  <a:pt x="10049" y="480"/>
                  <a:pt x="10043" y="486"/>
                </a:cubicBezTo>
                <a:cubicBezTo>
                  <a:pt x="10037" y="486"/>
                  <a:pt x="10037" y="492"/>
                  <a:pt x="10037" y="492"/>
                </a:cubicBezTo>
                <a:cubicBezTo>
                  <a:pt x="10031" y="504"/>
                  <a:pt x="10031" y="510"/>
                  <a:pt x="10031" y="516"/>
                </a:cubicBezTo>
                <a:cubicBezTo>
                  <a:pt x="10031" y="528"/>
                  <a:pt x="10031" y="528"/>
                  <a:pt x="10031" y="528"/>
                </a:cubicBezTo>
                <a:cubicBezTo>
                  <a:pt x="10031" y="534"/>
                  <a:pt x="10031" y="540"/>
                  <a:pt x="10031" y="540"/>
                </a:cubicBezTo>
                <a:cubicBezTo>
                  <a:pt x="10031" y="545"/>
                  <a:pt x="10037" y="552"/>
                  <a:pt x="10037" y="557"/>
                </a:cubicBezTo>
                <a:cubicBezTo>
                  <a:pt x="10037" y="569"/>
                  <a:pt x="10037" y="569"/>
                  <a:pt x="10031" y="575"/>
                </a:cubicBezTo>
                <a:cubicBezTo>
                  <a:pt x="10025" y="581"/>
                  <a:pt x="10019" y="587"/>
                  <a:pt x="10013" y="587"/>
                </a:cubicBezTo>
                <a:cubicBezTo>
                  <a:pt x="10007" y="587"/>
                  <a:pt x="10001" y="587"/>
                  <a:pt x="9995" y="581"/>
                </a:cubicBezTo>
                <a:cubicBezTo>
                  <a:pt x="9990" y="575"/>
                  <a:pt x="9990" y="563"/>
                  <a:pt x="9990" y="557"/>
                </a:cubicBezTo>
                <a:cubicBezTo>
                  <a:pt x="9990" y="545"/>
                  <a:pt x="9990" y="545"/>
                  <a:pt x="9990" y="545"/>
                </a:cubicBezTo>
                <a:cubicBezTo>
                  <a:pt x="9990" y="540"/>
                  <a:pt x="9983" y="534"/>
                  <a:pt x="9983" y="534"/>
                </a:cubicBezTo>
                <a:cubicBezTo>
                  <a:pt x="9983" y="522"/>
                  <a:pt x="9983" y="522"/>
                  <a:pt x="9983" y="522"/>
                </a:cubicBezTo>
                <a:cubicBezTo>
                  <a:pt x="9983" y="510"/>
                  <a:pt x="9983" y="510"/>
                  <a:pt x="9983" y="498"/>
                </a:cubicBezTo>
                <a:cubicBezTo>
                  <a:pt x="9960" y="498"/>
                  <a:pt x="9960" y="498"/>
                  <a:pt x="9960" y="498"/>
                </a:cubicBezTo>
                <a:cubicBezTo>
                  <a:pt x="9954" y="504"/>
                  <a:pt x="9942" y="504"/>
                  <a:pt x="9936" y="510"/>
                </a:cubicBezTo>
                <a:cubicBezTo>
                  <a:pt x="9936" y="510"/>
                  <a:pt x="9936" y="516"/>
                  <a:pt x="9930" y="522"/>
                </a:cubicBezTo>
                <a:cubicBezTo>
                  <a:pt x="9930" y="522"/>
                  <a:pt x="9924" y="528"/>
                  <a:pt x="9918" y="528"/>
                </a:cubicBezTo>
                <a:cubicBezTo>
                  <a:pt x="9918" y="534"/>
                  <a:pt x="9912" y="540"/>
                  <a:pt x="9906" y="540"/>
                </a:cubicBezTo>
                <a:cubicBezTo>
                  <a:pt x="9871" y="540"/>
                  <a:pt x="9871" y="540"/>
                  <a:pt x="9871" y="540"/>
                </a:cubicBezTo>
                <a:cubicBezTo>
                  <a:pt x="9871" y="516"/>
                  <a:pt x="9871" y="516"/>
                  <a:pt x="9871" y="516"/>
                </a:cubicBezTo>
                <a:cubicBezTo>
                  <a:pt x="9877" y="516"/>
                  <a:pt x="9871" y="510"/>
                  <a:pt x="9877" y="504"/>
                </a:cubicBezTo>
                <a:cubicBezTo>
                  <a:pt x="9883" y="504"/>
                  <a:pt x="9883" y="510"/>
                  <a:pt x="9889" y="504"/>
                </a:cubicBezTo>
                <a:cubicBezTo>
                  <a:pt x="9895" y="504"/>
                  <a:pt x="9895" y="498"/>
                  <a:pt x="9901" y="498"/>
                </a:cubicBezTo>
                <a:cubicBezTo>
                  <a:pt x="9895" y="486"/>
                  <a:pt x="9895" y="486"/>
                  <a:pt x="9895" y="486"/>
                </a:cubicBezTo>
                <a:cubicBezTo>
                  <a:pt x="9895" y="486"/>
                  <a:pt x="9889" y="486"/>
                  <a:pt x="9883" y="486"/>
                </a:cubicBezTo>
                <a:lnTo>
                  <a:pt x="9877" y="492"/>
                </a:lnTo>
                <a:cubicBezTo>
                  <a:pt x="9871" y="498"/>
                  <a:pt x="9865" y="498"/>
                  <a:pt x="9865" y="498"/>
                </a:cubicBezTo>
                <a:cubicBezTo>
                  <a:pt x="9859" y="504"/>
                  <a:pt x="9859" y="510"/>
                  <a:pt x="9859" y="510"/>
                </a:cubicBezTo>
                <a:cubicBezTo>
                  <a:pt x="9783" y="510"/>
                  <a:pt x="9783" y="510"/>
                  <a:pt x="9783" y="510"/>
                </a:cubicBezTo>
                <a:cubicBezTo>
                  <a:pt x="9777" y="510"/>
                  <a:pt x="9777" y="516"/>
                  <a:pt x="9771" y="516"/>
                </a:cubicBezTo>
                <a:cubicBezTo>
                  <a:pt x="9765" y="516"/>
                  <a:pt x="9753" y="516"/>
                  <a:pt x="9747" y="516"/>
                </a:cubicBezTo>
                <a:cubicBezTo>
                  <a:pt x="9741" y="516"/>
                  <a:pt x="9741" y="522"/>
                  <a:pt x="9736" y="522"/>
                </a:cubicBezTo>
                <a:cubicBezTo>
                  <a:pt x="9736" y="534"/>
                  <a:pt x="9736" y="540"/>
                  <a:pt x="9736" y="545"/>
                </a:cubicBezTo>
                <a:cubicBezTo>
                  <a:pt x="9741" y="552"/>
                  <a:pt x="9747" y="552"/>
                  <a:pt x="9747" y="557"/>
                </a:cubicBezTo>
                <a:cubicBezTo>
                  <a:pt x="9753" y="563"/>
                  <a:pt x="9753" y="569"/>
                  <a:pt x="9759" y="569"/>
                </a:cubicBezTo>
                <a:cubicBezTo>
                  <a:pt x="9771" y="569"/>
                  <a:pt x="9777" y="569"/>
                  <a:pt x="9795" y="569"/>
                </a:cubicBezTo>
                <a:cubicBezTo>
                  <a:pt x="9795" y="569"/>
                  <a:pt x="9800" y="569"/>
                  <a:pt x="9806" y="569"/>
                </a:cubicBezTo>
                <a:cubicBezTo>
                  <a:pt x="9806" y="575"/>
                  <a:pt x="9806" y="581"/>
                  <a:pt x="9806" y="581"/>
                </a:cubicBezTo>
                <a:cubicBezTo>
                  <a:pt x="9800" y="587"/>
                  <a:pt x="9800" y="593"/>
                  <a:pt x="9800" y="593"/>
                </a:cubicBezTo>
                <a:cubicBezTo>
                  <a:pt x="9800" y="599"/>
                  <a:pt x="9789" y="599"/>
                  <a:pt x="9789" y="605"/>
                </a:cubicBezTo>
                <a:cubicBezTo>
                  <a:pt x="9789" y="611"/>
                  <a:pt x="9789" y="617"/>
                  <a:pt x="9795" y="623"/>
                </a:cubicBezTo>
                <a:cubicBezTo>
                  <a:pt x="9795" y="623"/>
                  <a:pt x="9800" y="623"/>
                  <a:pt x="9806" y="629"/>
                </a:cubicBezTo>
                <a:cubicBezTo>
                  <a:pt x="9806" y="634"/>
                  <a:pt x="9806" y="640"/>
                  <a:pt x="9806" y="646"/>
                </a:cubicBezTo>
                <a:cubicBezTo>
                  <a:pt x="9806" y="652"/>
                  <a:pt x="9806" y="658"/>
                  <a:pt x="9800" y="664"/>
                </a:cubicBezTo>
                <a:cubicBezTo>
                  <a:pt x="9795" y="664"/>
                  <a:pt x="9795" y="664"/>
                  <a:pt x="9789" y="658"/>
                </a:cubicBezTo>
                <a:cubicBezTo>
                  <a:pt x="9789" y="658"/>
                  <a:pt x="9783" y="658"/>
                  <a:pt x="9777" y="652"/>
                </a:cubicBezTo>
                <a:lnTo>
                  <a:pt x="9777" y="646"/>
                </a:lnTo>
                <a:cubicBezTo>
                  <a:pt x="9771" y="640"/>
                  <a:pt x="9771" y="634"/>
                  <a:pt x="9771" y="629"/>
                </a:cubicBezTo>
                <a:cubicBezTo>
                  <a:pt x="9765" y="629"/>
                  <a:pt x="9765" y="623"/>
                  <a:pt x="9759" y="623"/>
                </a:cubicBezTo>
                <a:cubicBezTo>
                  <a:pt x="9753" y="617"/>
                  <a:pt x="9753" y="617"/>
                  <a:pt x="9747" y="617"/>
                </a:cubicBezTo>
                <a:cubicBezTo>
                  <a:pt x="9741" y="611"/>
                  <a:pt x="9741" y="617"/>
                  <a:pt x="9736" y="617"/>
                </a:cubicBezTo>
                <a:cubicBezTo>
                  <a:pt x="9741" y="623"/>
                  <a:pt x="9747" y="629"/>
                  <a:pt x="9747" y="640"/>
                </a:cubicBezTo>
                <a:lnTo>
                  <a:pt x="9747" y="646"/>
                </a:lnTo>
                <a:cubicBezTo>
                  <a:pt x="9747" y="652"/>
                  <a:pt x="9747" y="658"/>
                  <a:pt x="9747" y="658"/>
                </a:cubicBezTo>
                <a:cubicBezTo>
                  <a:pt x="9753" y="664"/>
                  <a:pt x="9759" y="670"/>
                  <a:pt x="9759" y="670"/>
                </a:cubicBezTo>
                <a:cubicBezTo>
                  <a:pt x="9765" y="676"/>
                  <a:pt x="9765" y="682"/>
                  <a:pt x="9771" y="682"/>
                </a:cubicBezTo>
                <a:cubicBezTo>
                  <a:pt x="9783" y="688"/>
                  <a:pt x="9789" y="694"/>
                  <a:pt x="9800" y="694"/>
                </a:cubicBezTo>
                <a:cubicBezTo>
                  <a:pt x="9806" y="694"/>
                  <a:pt x="9806" y="688"/>
                  <a:pt x="9812" y="688"/>
                </a:cubicBezTo>
                <a:cubicBezTo>
                  <a:pt x="9812" y="682"/>
                  <a:pt x="9806" y="676"/>
                  <a:pt x="9806" y="664"/>
                </a:cubicBezTo>
                <a:cubicBezTo>
                  <a:pt x="9806" y="664"/>
                  <a:pt x="9812" y="658"/>
                  <a:pt x="9812" y="652"/>
                </a:cubicBezTo>
                <a:cubicBezTo>
                  <a:pt x="9818" y="658"/>
                  <a:pt x="9829" y="652"/>
                  <a:pt x="9835" y="658"/>
                </a:cubicBezTo>
                <a:cubicBezTo>
                  <a:pt x="9841" y="664"/>
                  <a:pt x="9835" y="676"/>
                  <a:pt x="9841" y="682"/>
                </a:cubicBezTo>
                <a:cubicBezTo>
                  <a:pt x="9847" y="688"/>
                  <a:pt x="9847" y="688"/>
                  <a:pt x="9853" y="688"/>
                </a:cubicBezTo>
                <a:cubicBezTo>
                  <a:pt x="9859" y="694"/>
                  <a:pt x="9859" y="694"/>
                  <a:pt x="9865" y="694"/>
                </a:cubicBezTo>
                <a:cubicBezTo>
                  <a:pt x="9871" y="700"/>
                  <a:pt x="9883" y="694"/>
                  <a:pt x="9889" y="694"/>
                </a:cubicBezTo>
                <a:cubicBezTo>
                  <a:pt x="9901" y="694"/>
                  <a:pt x="9901" y="694"/>
                  <a:pt x="9901" y="694"/>
                </a:cubicBezTo>
                <a:cubicBezTo>
                  <a:pt x="9906" y="694"/>
                  <a:pt x="9906" y="700"/>
                  <a:pt x="9912" y="694"/>
                </a:cubicBezTo>
                <a:cubicBezTo>
                  <a:pt x="9918" y="694"/>
                  <a:pt x="9918" y="688"/>
                  <a:pt x="9918" y="682"/>
                </a:cubicBezTo>
                <a:cubicBezTo>
                  <a:pt x="9924" y="682"/>
                  <a:pt x="9918" y="676"/>
                  <a:pt x="9918" y="670"/>
                </a:cubicBezTo>
                <a:cubicBezTo>
                  <a:pt x="9924" y="670"/>
                  <a:pt x="9924" y="664"/>
                  <a:pt x="9930" y="658"/>
                </a:cubicBezTo>
                <a:cubicBezTo>
                  <a:pt x="9930" y="658"/>
                  <a:pt x="9936" y="664"/>
                  <a:pt x="9942" y="658"/>
                </a:cubicBezTo>
                <a:cubicBezTo>
                  <a:pt x="9942" y="658"/>
                  <a:pt x="9948" y="658"/>
                  <a:pt x="9954" y="652"/>
                </a:cubicBezTo>
                <a:cubicBezTo>
                  <a:pt x="9948" y="652"/>
                  <a:pt x="9948" y="646"/>
                  <a:pt x="9948" y="646"/>
                </a:cubicBezTo>
                <a:cubicBezTo>
                  <a:pt x="9948" y="629"/>
                  <a:pt x="9948" y="629"/>
                  <a:pt x="9948" y="629"/>
                </a:cubicBezTo>
                <a:cubicBezTo>
                  <a:pt x="9972" y="623"/>
                  <a:pt x="9972" y="623"/>
                  <a:pt x="9972" y="623"/>
                </a:cubicBezTo>
                <a:cubicBezTo>
                  <a:pt x="9972" y="629"/>
                  <a:pt x="9983" y="629"/>
                  <a:pt x="9983" y="634"/>
                </a:cubicBezTo>
                <a:cubicBezTo>
                  <a:pt x="9983" y="634"/>
                  <a:pt x="9983" y="640"/>
                  <a:pt x="9983" y="646"/>
                </a:cubicBezTo>
                <a:cubicBezTo>
                  <a:pt x="9983" y="652"/>
                  <a:pt x="9983" y="658"/>
                  <a:pt x="9983" y="664"/>
                </a:cubicBezTo>
                <a:cubicBezTo>
                  <a:pt x="10031" y="664"/>
                  <a:pt x="10031" y="664"/>
                  <a:pt x="10031" y="664"/>
                </a:cubicBezTo>
                <a:cubicBezTo>
                  <a:pt x="10049" y="646"/>
                  <a:pt x="10049" y="646"/>
                  <a:pt x="10049" y="646"/>
                </a:cubicBezTo>
                <a:cubicBezTo>
                  <a:pt x="10061" y="658"/>
                  <a:pt x="10061" y="658"/>
                  <a:pt x="10061" y="658"/>
                </a:cubicBezTo>
                <a:cubicBezTo>
                  <a:pt x="10061" y="670"/>
                  <a:pt x="10061" y="676"/>
                  <a:pt x="10061" y="682"/>
                </a:cubicBezTo>
                <a:close/>
                <a:moveTo>
                  <a:pt x="17122" y="2532"/>
                </a:moveTo>
                <a:lnTo>
                  <a:pt x="17122" y="2532"/>
                </a:lnTo>
                <a:cubicBezTo>
                  <a:pt x="17134" y="2532"/>
                  <a:pt x="17134" y="2532"/>
                  <a:pt x="17140" y="2526"/>
                </a:cubicBezTo>
                <a:cubicBezTo>
                  <a:pt x="17146" y="2526"/>
                  <a:pt x="17152" y="2520"/>
                  <a:pt x="17152" y="2520"/>
                </a:cubicBezTo>
                <a:cubicBezTo>
                  <a:pt x="17294" y="2520"/>
                  <a:pt x="17294" y="2520"/>
                  <a:pt x="17294" y="2520"/>
                </a:cubicBezTo>
                <a:cubicBezTo>
                  <a:pt x="17294" y="2496"/>
                  <a:pt x="17294" y="2496"/>
                  <a:pt x="17294" y="2496"/>
                </a:cubicBezTo>
                <a:cubicBezTo>
                  <a:pt x="17300" y="2490"/>
                  <a:pt x="17294" y="2478"/>
                  <a:pt x="17300" y="2473"/>
                </a:cubicBezTo>
                <a:cubicBezTo>
                  <a:pt x="17306" y="2466"/>
                  <a:pt x="17312" y="2466"/>
                  <a:pt x="17312" y="2466"/>
                </a:cubicBezTo>
                <a:cubicBezTo>
                  <a:pt x="17318" y="2466"/>
                  <a:pt x="17324" y="2473"/>
                  <a:pt x="17330" y="2478"/>
                </a:cubicBezTo>
                <a:cubicBezTo>
                  <a:pt x="17336" y="2478"/>
                  <a:pt x="17336" y="2484"/>
                  <a:pt x="17348" y="2484"/>
                </a:cubicBezTo>
                <a:cubicBezTo>
                  <a:pt x="17353" y="2484"/>
                  <a:pt x="17359" y="2478"/>
                  <a:pt x="17365" y="2478"/>
                </a:cubicBezTo>
                <a:cubicBezTo>
                  <a:pt x="17377" y="2478"/>
                  <a:pt x="17377" y="2484"/>
                  <a:pt x="17383" y="2484"/>
                </a:cubicBezTo>
                <a:cubicBezTo>
                  <a:pt x="17389" y="2490"/>
                  <a:pt x="17389" y="2496"/>
                  <a:pt x="17395" y="2496"/>
                </a:cubicBezTo>
                <a:cubicBezTo>
                  <a:pt x="17401" y="2496"/>
                  <a:pt x="17407" y="2496"/>
                  <a:pt x="17407" y="2496"/>
                </a:cubicBezTo>
                <a:cubicBezTo>
                  <a:pt x="17413" y="2502"/>
                  <a:pt x="17413" y="2508"/>
                  <a:pt x="17419" y="2508"/>
                </a:cubicBezTo>
                <a:cubicBezTo>
                  <a:pt x="17419" y="2514"/>
                  <a:pt x="17419" y="2514"/>
                  <a:pt x="17419" y="2520"/>
                </a:cubicBezTo>
                <a:cubicBezTo>
                  <a:pt x="17413" y="2526"/>
                  <a:pt x="17407" y="2526"/>
                  <a:pt x="17407" y="2532"/>
                </a:cubicBezTo>
                <a:cubicBezTo>
                  <a:pt x="17407" y="2538"/>
                  <a:pt x="17407" y="2544"/>
                  <a:pt x="17413" y="2550"/>
                </a:cubicBezTo>
                <a:cubicBezTo>
                  <a:pt x="17413" y="2555"/>
                  <a:pt x="17419" y="2555"/>
                  <a:pt x="17425" y="2555"/>
                </a:cubicBezTo>
                <a:cubicBezTo>
                  <a:pt x="17478" y="2555"/>
                  <a:pt x="17478" y="2555"/>
                  <a:pt x="17478" y="2555"/>
                </a:cubicBezTo>
                <a:cubicBezTo>
                  <a:pt x="17490" y="2555"/>
                  <a:pt x="17496" y="2544"/>
                  <a:pt x="17502" y="2538"/>
                </a:cubicBezTo>
                <a:cubicBezTo>
                  <a:pt x="17508" y="2532"/>
                  <a:pt x="17508" y="2532"/>
                  <a:pt x="17508" y="2526"/>
                </a:cubicBezTo>
                <a:cubicBezTo>
                  <a:pt x="17514" y="2520"/>
                  <a:pt x="17514" y="2514"/>
                  <a:pt x="17519" y="2514"/>
                </a:cubicBezTo>
                <a:cubicBezTo>
                  <a:pt x="17537" y="2514"/>
                  <a:pt x="17537" y="2526"/>
                  <a:pt x="17549" y="2538"/>
                </a:cubicBezTo>
                <a:cubicBezTo>
                  <a:pt x="17555" y="2544"/>
                  <a:pt x="17561" y="2544"/>
                  <a:pt x="17561" y="2550"/>
                </a:cubicBezTo>
                <a:cubicBezTo>
                  <a:pt x="17561" y="2544"/>
                  <a:pt x="17561" y="2538"/>
                  <a:pt x="17561" y="2538"/>
                </a:cubicBezTo>
                <a:cubicBezTo>
                  <a:pt x="17561" y="2532"/>
                  <a:pt x="17567" y="2532"/>
                  <a:pt x="17567" y="2526"/>
                </a:cubicBezTo>
                <a:cubicBezTo>
                  <a:pt x="17573" y="2526"/>
                  <a:pt x="17573" y="2526"/>
                  <a:pt x="17579" y="2526"/>
                </a:cubicBezTo>
                <a:cubicBezTo>
                  <a:pt x="17585" y="2532"/>
                  <a:pt x="17585" y="2538"/>
                  <a:pt x="17591" y="2538"/>
                </a:cubicBezTo>
                <a:cubicBezTo>
                  <a:pt x="17626" y="2538"/>
                  <a:pt x="17626" y="2538"/>
                  <a:pt x="17626" y="2538"/>
                </a:cubicBezTo>
                <a:cubicBezTo>
                  <a:pt x="17626" y="2532"/>
                  <a:pt x="17626" y="2526"/>
                  <a:pt x="17626" y="2526"/>
                </a:cubicBezTo>
                <a:cubicBezTo>
                  <a:pt x="17620" y="2520"/>
                  <a:pt x="17620" y="2520"/>
                  <a:pt x="17614" y="2514"/>
                </a:cubicBezTo>
                <a:cubicBezTo>
                  <a:pt x="17614" y="2508"/>
                  <a:pt x="17614" y="2508"/>
                  <a:pt x="17614" y="2502"/>
                </a:cubicBezTo>
                <a:cubicBezTo>
                  <a:pt x="17603" y="2502"/>
                  <a:pt x="17597" y="2502"/>
                  <a:pt x="17591" y="2502"/>
                </a:cubicBezTo>
                <a:cubicBezTo>
                  <a:pt x="17585" y="2502"/>
                  <a:pt x="17585" y="2502"/>
                  <a:pt x="17579" y="2502"/>
                </a:cubicBezTo>
                <a:cubicBezTo>
                  <a:pt x="17579" y="2473"/>
                  <a:pt x="17579" y="2473"/>
                  <a:pt x="17579" y="2473"/>
                </a:cubicBezTo>
                <a:cubicBezTo>
                  <a:pt x="17579" y="2461"/>
                  <a:pt x="17591" y="2461"/>
                  <a:pt x="17597" y="2455"/>
                </a:cubicBezTo>
                <a:cubicBezTo>
                  <a:pt x="17603" y="2449"/>
                  <a:pt x="17603" y="2455"/>
                  <a:pt x="17608" y="2455"/>
                </a:cubicBezTo>
                <a:cubicBezTo>
                  <a:pt x="17614" y="2449"/>
                  <a:pt x="17614" y="2449"/>
                  <a:pt x="17614" y="2443"/>
                </a:cubicBezTo>
                <a:cubicBezTo>
                  <a:pt x="17620" y="2437"/>
                  <a:pt x="17620" y="2437"/>
                  <a:pt x="17620" y="2431"/>
                </a:cubicBezTo>
                <a:cubicBezTo>
                  <a:pt x="17626" y="2425"/>
                  <a:pt x="17626" y="2425"/>
                  <a:pt x="17632" y="2419"/>
                </a:cubicBezTo>
                <a:cubicBezTo>
                  <a:pt x="17632" y="2413"/>
                  <a:pt x="17638" y="2413"/>
                  <a:pt x="17638" y="2407"/>
                </a:cubicBezTo>
                <a:cubicBezTo>
                  <a:pt x="17644" y="2401"/>
                  <a:pt x="17644" y="2395"/>
                  <a:pt x="17650" y="2395"/>
                </a:cubicBezTo>
                <a:cubicBezTo>
                  <a:pt x="17656" y="2395"/>
                  <a:pt x="17656" y="2395"/>
                  <a:pt x="17662" y="2395"/>
                </a:cubicBezTo>
                <a:cubicBezTo>
                  <a:pt x="17674" y="2389"/>
                  <a:pt x="17674" y="2389"/>
                  <a:pt x="17674" y="2389"/>
                </a:cubicBezTo>
                <a:cubicBezTo>
                  <a:pt x="17680" y="2389"/>
                  <a:pt x="17680" y="2384"/>
                  <a:pt x="17680" y="2378"/>
                </a:cubicBezTo>
                <a:cubicBezTo>
                  <a:pt x="17691" y="2366"/>
                  <a:pt x="17697" y="2360"/>
                  <a:pt x="17703" y="2348"/>
                </a:cubicBezTo>
                <a:cubicBezTo>
                  <a:pt x="17715" y="2336"/>
                  <a:pt x="17721" y="2324"/>
                  <a:pt x="17739" y="2318"/>
                </a:cubicBezTo>
                <a:cubicBezTo>
                  <a:pt x="17745" y="2307"/>
                  <a:pt x="17751" y="2307"/>
                  <a:pt x="17763" y="2307"/>
                </a:cubicBezTo>
                <a:cubicBezTo>
                  <a:pt x="17769" y="2307"/>
                  <a:pt x="17774" y="2307"/>
                  <a:pt x="17780" y="2307"/>
                </a:cubicBezTo>
                <a:cubicBezTo>
                  <a:pt x="17786" y="2307"/>
                  <a:pt x="17792" y="2312"/>
                  <a:pt x="17798" y="2312"/>
                </a:cubicBezTo>
                <a:cubicBezTo>
                  <a:pt x="17804" y="2312"/>
                  <a:pt x="17804" y="2312"/>
                  <a:pt x="17804" y="2312"/>
                </a:cubicBezTo>
                <a:cubicBezTo>
                  <a:pt x="17810" y="2312"/>
                  <a:pt x="17810" y="2312"/>
                  <a:pt x="17816" y="2307"/>
                </a:cubicBezTo>
                <a:cubicBezTo>
                  <a:pt x="17822" y="2307"/>
                  <a:pt x="17822" y="2295"/>
                  <a:pt x="17828" y="2295"/>
                </a:cubicBezTo>
                <a:cubicBezTo>
                  <a:pt x="17834" y="2295"/>
                  <a:pt x="17834" y="2295"/>
                  <a:pt x="17834" y="2295"/>
                </a:cubicBezTo>
                <a:cubicBezTo>
                  <a:pt x="17840" y="2295"/>
                  <a:pt x="17840" y="2307"/>
                  <a:pt x="17840" y="2307"/>
                </a:cubicBezTo>
                <a:cubicBezTo>
                  <a:pt x="17846" y="2312"/>
                  <a:pt x="17846" y="2318"/>
                  <a:pt x="17851" y="2318"/>
                </a:cubicBezTo>
                <a:cubicBezTo>
                  <a:pt x="17851" y="2318"/>
                  <a:pt x="17858" y="2324"/>
                  <a:pt x="17863" y="2324"/>
                </a:cubicBezTo>
                <a:cubicBezTo>
                  <a:pt x="17863" y="2324"/>
                  <a:pt x="17869" y="2324"/>
                  <a:pt x="17875" y="2324"/>
                </a:cubicBezTo>
                <a:cubicBezTo>
                  <a:pt x="17875" y="2324"/>
                  <a:pt x="17881" y="2330"/>
                  <a:pt x="17887" y="2330"/>
                </a:cubicBezTo>
                <a:cubicBezTo>
                  <a:pt x="17881" y="2336"/>
                  <a:pt x="17875" y="2342"/>
                  <a:pt x="17875" y="2348"/>
                </a:cubicBezTo>
                <a:cubicBezTo>
                  <a:pt x="17875" y="2354"/>
                  <a:pt x="17875" y="2354"/>
                  <a:pt x="17875" y="2354"/>
                </a:cubicBezTo>
                <a:cubicBezTo>
                  <a:pt x="17875" y="2360"/>
                  <a:pt x="17875" y="2360"/>
                  <a:pt x="17881" y="2366"/>
                </a:cubicBezTo>
                <a:cubicBezTo>
                  <a:pt x="17881" y="2366"/>
                  <a:pt x="17887" y="2366"/>
                  <a:pt x="17893" y="2372"/>
                </a:cubicBezTo>
                <a:cubicBezTo>
                  <a:pt x="17893" y="2372"/>
                  <a:pt x="17893" y="2378"/>
                  <a:pt x="17893" y="2384"/>
                </a:cubicBezTo>
                <a:cubicBezTo>
                  <a:pt x="17893" y="2389"/>
                  <a:pt x="17893" y="2395"/>
                  <a:pt x="17893" y="2407"/>
                </a:cubicBezTo>
                <a:cubicBezTo>
                  <a:pt x="17905" y="2407"/>
                  <a:pt x="17905" y="2407"/>
                  <a:pt x="17905" y="2407"/>
                </a:cubicBezTo>
                <a:cubicBezTo>
                  <a:pt x="17911" y="2407"/>
                  <a:pt x="17917" y="2407"/>
                  <a:pt x="17917" y="2401"/>
                </a:cubicBezTo>
                <a:cubicBezTo>
                  <a:pt x="17923" y="2395"/>
                  <a:pt x="17923" y="2395"/>
                  <a:pt x="17929" y="2389"/>
                </a:cubicBezTo>
                <a:cubicBezTo>
                  <a:pt x="17935" y="2384"/>
                  <a:pt x="17940" y="2378"/>
                  <a:pt x="17952" y="2372"/>
                </a:cubicBezTo>
                <a:cubicBezTo>
                  <a:pt x="17958" y="2372"/>
                  <a:pt x="17958" y="2372"/>
                  <a:pt x="17964" y="2372"/>
                </a:cubicBezTo>
                <a:cubicBezTo>
                  <a:pt x="17970" y="2366"/>
                  <a:pt x="17970" y="2366"/>
                  <a:pt x="17976" y="2360"/>
                </a:cubicBezTo>
                <a:cubicBezTo>
                  <a:pt x="17982" y="2360"/>
                  <a:pt x="17982" y="2354"/>
                  <a:pt x="17982" y="2348"/>
                </a:cubicBezTo>
                <a:cubicBezTo>
                  <a:pt x="17988" y="2348"/>
                  <a:pt x="17994" y="2342"/>
                  <a:pt x="17994" y="2342"/>
                </a:cubicBezTo>
                <a:cubicBezTo>
                  <a:pt x="18000" y="2336"/>
                  <a:pt x="18000" y="2330"/>
                  <a:pt x="18006" y="2330"/>
                </a:cubicBezTo>
                <a:cubicBezTo>
                  <a:pt x="18012" y="2324"/>
                  <a:pt x="18017" y="2324"/>
                  <a:pt x="18029" y="2324"/>
                </a:cubicBezTo>
                <a:cubicBezTo>
                  <a:pt x="18029" y="2324"/>
                  <a:pt x="18035" y="2324"/>
                  <a:pt x="18041" y="2324"/>
                </a:cubicBezTo>
                <a:cubicBezTo>
                  <a:pt x="18041" y="2324"/>
                  <a:pt x="18041" y="2318"/>
                  <a:pt x="18047" y="2312"/>
                </a:cubicBezTo>
                <a:cubicBezTo>
                  <a:pt x="18047" y="2312"/>
                  <a:pt x="18047" y="2307"/>
                  <a:pt x="18047" y="2300"/>
                </a:cubicBezTo>
                <a:cubicBezTo>
                  <a:pt x="18053" y="2300"/>
                  <a:pt x="18053" y="2295"/>
                  <a:pt x="18053" y="2289"/>
                </a:cubicBezTo>
                <a:cubicBezTo>
                  <a:pt x="18059" y="2283"/>
                  <a:pt x="18053" y="2277"/>
                  <a:pt x="18053" y="2265"/>
                </a:cubicBezTo>
                <a:cubicBezTo>
                  <a:pt x="18059" y="2259"/>
                  <a:pt x="18059" y="2253"/>
                  <a:pt x="18059" y="2247"/>
                </a:cubicBezTo>
                <a:cubicBezTo>
                  <a:pt x="18071" y="2247"/>
                  <a:pt x="18077" y="2247"/>
                  <a:pt x="18083" y="2247"/>
                </a:cubicBezTo>
                <a:cubicBezTo>
                  <a:pt x="18095" y="2241"/>
                  <a:pt x="18101" y="2235"/>
                  <a:pt x="18106" y="2235"/>
                </a:cubicBezTo>
                <a:cubicBezTo>
                  <a:pt x="18166" y="2235"/>
                  <a:pt x="18166" y="2235"/>
                  <a:pt x="18166" y="2235"/>
                </a:cubicBezTo>
                <a:cubicBezTo>
                  <a:pt x="18166" y="2253"/>
                  <a:pt x="18166" y="2253"/>
                  <a:pt x="18166" y="2253"/>
                </a:cubicBezTo>
                <a:cubicBezTo>
                  <a:pt x="18160" y="2259"/>
                  <a:pt x="18160" y="2259"/>
                  <a:pt x="18154" y="2265"/>
                </a:cubicBezTo>
                <a:cubicBezTo>
                  <a:pt x="18130" y="2271"/>
                  <a:pt x="18130" y="2271"/>
                  <a:pt x="18130" y="2271"/>
                </a:cubicBezTo>
                <a:cubicBezTo>
                  <a:pt x="18124" y="2277"/>
                  <a:pt x="18124" y="2277"/>
                  <a:pt x="18118" y="2277"/>
                </a:cubicBezTo>
                <a:cubicBezTo>
                  <a:pt x="18112" y="2283"/>
                  <a:pt x="18106" y="2283"/>
                  <a:pt x="18106" y="2289"/>
                </a:cubicBezTo>
                <a:cubicBezTo>
                  <a:pt x="18106" y="2295"/>
                  <a:pt x="18101" y="2300"/>
                  <a:pt x="18101" y="2300"/>
                </a:cubicBezTo>
                <a:cubicBezTo>
                  <a:pt x="18101" y="2307"/>
                  <a:pt x="18101" y="2312"/>
                  <a:pt x="18101" y="2312"/>
                </a:cubicBezTo>
                <a:cubicBezTo>
                  <a:pt x="18101" y="2318"/>
                  <a:pt x="18101" y="2324"/>
                  <a:pt x="18101" y="2324"/>
                </a:cubicBezTo>
                <a:cubicBezTo>
                  <a:pt x="18101" y="2330"/>
                  <a:pt x="18095" y="2330"/>
                  <a:pt x="18095" y="2336"/>
                </a:cubicBezTo>
                <a:cubicBezTo>
                  <a:pt x="18095" y="2348"/>
                  <a:pt x="18089" y="2354"/>
                  <a:pt x="18083" y="2360"/>
                </a:cubicBezTo>
                <a:cubicBezTo>
                  <a:pt x="18083" y="2366"/>
                  <a:pt x="18083" y="2372"/>
                  <a:pt x="18083" y="2372"/>
                </a:cubicBezTo>
                <a:cubicBezTo>
                  <a:pt x="18083" y="2378"/>
                  <a:pt x="18083" y="2384"/>
                  <a:pt x="18077" y="2384"/>
                </a:cubicBezTo>
                <a:cubicBezTo>
                  <a:pt x="18077" y="2389"/>
                  <a:pt x="18077" y="2395"/>
                  <a:pt x="18071" y="2395"/>
                </a:cubicBezTo>
                <a:cubicBezTo>
                  <a:pt x="18065" y="2395"/>
                  <a:pt x="18065" y="2395"/>
                  <a:pt x="18059" y="2401"/>
                </a:cubicBezTo>
                <a:cubicBezTo>
                  <a:pt x="18053" y="2401"/>
                  <a:pt x="18047" y="2401"/>
                  <a:pt x="18047" y="2407"/>
                </a:cubicBezTo>
                <a:cubicBezTo>
                  <a:pt x="18041" y="2407"/>
                  <a:pt x="18035" y="2407"/>
                  <a:pt x="18035" y="2407"/>
                </a:cubicBezTo>
                <a:cubicBezTo>
                  <a:pt x="18029" y="2413"/>
                  <a:pt x="18029" y="2413"/>
                  <a:pt x="18029" y="2419"/>
                </a:cubicBezTo>
                <a:cubicBezTo>
                  <a:pt x="18029" y="2425"/>
                  <a:pt x="18029" y="2425"/>
                  <a:pt x="18029" y="2431"/>
                </a:cubicBezTo>
                <a:cubicBezTo>
                  <a:pt x="18024" y="2443"/>
                  <a:pt x="18012" y="2443"/>
                  <a:pt x="18006" y="2449"/>
                </a:cubicBezTo>
                <a:cubicBezTo>
                  <a:pt x="17994" y="2455"/>
                  <a:pt x="17982" y="2466"/>
                  <a:pt x="17970" y="2473"/>
                </a:cubicBezTo>
                <a:cubicBezTo>
                  <a:pt x="17958" y="2484"/>
                  <a:pt x="17946" y="2490"/>
                  <a:pt x="17935" y="2496"/>
                </a:cubicBezTo>
                <a:cubicBezTo>
                  <a:pt x="17917" y="2502"/>
                  <a:pt x="17911" y="2514"/>
                  <a:pt x="17899" y="2520"/>
                </a:cubicBezTo>
                <a:cubicBezTo>
                  <a:pt x="17887" y="2532"/>
                  <a:pt x="17881" y="2544"/>
                  <a:pt x="17869" y="2555"/>
                </a:cubicBezTo>
                <a:cubicBezTo>
                  <a:pt x="17869" y="2561"/>
                  <a:pt x="17863" y="2567"/>
                  <a:pt x="17863" y="2567"/>
                </a:cubicBezTo>
                <a:cubicBezTo>
                  <a:pt x="17851" y="2573"/>
                  <a:pt x="17846" y="2573"/>
                  <a:pt x="17840" y="2579"/>
                </a:cubicBezTo>
                <a:cubicBezTo>
                  <a:pt x="17834" y="2585"/>
                  <a:pt x="17840" y="2591"/>
                  <a:pt x="17834" y="2591"/>
                </a:cubicBezTo>
                <a:cubicBezTo>
                  <a:pt x="17834" y="2597"/>
                  <a:pt x="17828" y="2603"/>
                  <a:pt x="17822" y="2603"/>
                </a:cubicBezTo>
                <a:lnTo>
                  <a:pt x="17816" y="2603"/>
                </a:lnTo>
                <a:cubicBezTo>
                  <a:pt x="17810" y="2603"/>
                  <a:pt x="17804" y="2603"/>
                  <a:pt x="17798" y="2603"/>
                </a:cubicBezTo>
                <a:cubicBezTo>
                  <a:pt x="17792" y="2603"/>
                  <a:pt x="17792" y="2609"/>
                  <a:pt x="17786" y="2609"/>
                </a:cubicBezTo>
                <a:cubicBezTo>
                  <a:pt x="17786" y="2609"/>
                  <a:pt x="17780" y="2615"/>
                  <a:pt x="17774" y="2615"/>
                </a:cubicBezTo>
                <a:cubicBezTo>
                  <a:pt x="17769" y="2615"/>
                  <a:pt x="17763" y="2621"/>
                  <a:pt x="17751" y="2627"/>
                </a:cubicBezTo>
                <a:cubicBezTo>
                  <a:pt x="17745" y="2627"/>
                  <a:pt x="17745" y="2627"/>
                  <a:pt x="17739" y="2632"/>
                </a:cubicBezTo>
                <a:cubicBezTo>
                  <a:pt x="17733" y="2632"/>
                  <a:pt x="17733" y="2627"/>
                  <a:pt x="17727" y="2632"/>
                </a:cubicBezTo>
                <a:cubicBezTo>
                  <a:pt x="17721" y="2632"/>
                  <a:pt x="17721" y="2632"/>
                  <a:pt x="17715" y="2639"/>
                </a:cubicBezTo>
                <a:cubicBezTo>
                  <a:pt x="17715" y="2639"/>
                  <a:pt x="17709" y="2644"/>
                  <a:pt x="17709" y="2650"/>
                </a:cubicBezTo>
                <a:cubicBezTo>
                  <a:pt x="17709" y="2656"/>
                  <a:pt x="17715" y="2656"/>
                  <a:pt x="17715" y="2662"/>
                </a:cubicBezTo>
                <a:cubicBezTo>
                  <a:pt x="17715" y="2674"/>
                  <a:pt x="17715" y="2686"/>
                  <a:pt x="17709" y="2698"/>
                </a:cubicBezTo>
                <a:cubicBezTo>
                  <a:pt x="17709" y="2704"/>
                  <a:pt x="17703" y="2704"/>
                  <a:pt x="17697" y="2710"/>
                </a:cubicBezTo>
                <a:cubicBezTo>
                  <a:pt x="17697" y="2710"/>
                  <a:pt x="17691" y="2710"/>
                  <a:pt x="17685" y="2716"/>
                </a:cubicBezTo>
                <a:cubicBezTo>
                  <a:pt x="17685" y="2721"/>
                  <a:pt x="17685" y="2721"/>
                  <a:pt x="17685" y="2727"/>
                </a:cubicBezTo>
                <a:cubicBezTo>
                  <a:pt x="17685" y="2733"/>
                  <a:pt x="17680" y="2733"/>
                  <a:pt x="17674" y="2739"/>
                </a:cubicBezTo>
                <a:cubicBezTo>
                  <a:pt x="17674" y="2745"/>
                  <a:pt x="17674" y="2751"/>
                  <a:pt x="17674" y="2757"/>
                </a:cubicBezTo>
                <a:cubicBezTo>
                  <a:pt x="17674" y="2763"/>
                  <a:pt x="17680" y="2769"/>
                  <a:pt x="17674" y="2781"/>
                </a:cubicBezTo>
                <a:cubicBezTo>
                  <a:pt x="17674" y="2787"/>
                  <a:pt x="17662" y="2793"/>
                  <a:pt x="17662" y="2805"/>
                </a:cubicBezTo>
                <a:cubicBezTo>
                  <a:pt x="17662" y="2810"/>
                  <a:pt x="17662" y="2816"/>
                  <a:pt x="17662" y="2828"/>
                </a:cubicBezTo>
                <a:cubicBezTo>
                  <a:pt x="17662" y="2834"/>
                  <a:pt x="17662" y="2840"/>
                  <a:pt x="17662" y="2852"/>
                </a:cubicBezTo>
                <a:cubicBezTo>
                  <a:pt x="17662" y="2899"/>
                  <a:pt x="17668" y="2923"/>
                  <a:pt x="17668" y="2971"/>
                </a:cubicBezTo>
                <a:cubicBezTo>
                  <a:pt x="17668" y="2976"/>
                  <a:pt x="17668" y="2982"/>
                  <a:pt x="17668" y="2988"/>
                </a:cubicBezTo>
                <a:cubicBezTo>
                  <a:pt x="17668" y="2994"/>
                  <a:pt x="17662" y="2994"/>
                  <a:pt x="17656" y="3000"/>
                </a:cubicBezTo>
                <a:cubicBezTo>
                  <a:pt x="17685" y="3048"/>
                  <a:pt x="17685" y="3048"/>
                  <a:pt x="17685" y="3048"/>
                </a:cubicBezTo>
                <a:cubicBezTo>
                  <a:pt x="17685" y="3142"/>
                  <a:pt x="17685" y="3142"/>
                  <a:pt x="17685" y="3142"/>
                </a:cubicBezTo>
                <a:cubicBezTo>
                  <a:pt x="17691" y="3142"/>
                  <a:pt x="17691" y="3148"/>
                  <a:pt x="17697" y="3148"/>
                </a:cubicBezTo>
                <a:cubicBezTo>
                  <a:pt x="17703" y="3148"/>
                  <a:pt x="17703" y="3142"/>
                  <a:pt x="17709" y="3137"/>
                </a:cubicBezTo>
                <a:cubicBezTo>
                  <a:pt x="17715" y="3137"/>
                  <a:pt x="17721" y="3137"/>
                  <a:pt x="17721" y="3137"/>
                </a:cubicBezTo>
                <a:cubicBezTo>
                  <a:pt x="17727" y="3137"/>
                  <a:pt x="17727" y="3131"/>
                  <a:pt x="17733" y="3131"/>
                </a:cubicBezTo>
                <a:cubicBezTo>
                  <a:pt x="17739" y="3131"/>
                  <a:pt x="17739" y="3125"/>
                  <a:pt x="17745" y="3125"/>
                </a:cubicBezTo>
                <a:cubicBezTo>
                  <a:pt x="17751" y="3125"/>
                  <a:pt x="17757" y="3125"/>
                  <a:pt x="17763" y="3125"/>
                </a:cubicBezTo>
                <a:cubicBezTo>
                  <a:pt x="17763" y="3113"/>
                  <a:pt x="17763" y="3107"/>
                  <a:pt x="17763" y="3095"/>
                </a:cubicBezTo>
                <a:cubicBezTo>
                  <a:pt x="17763" y="3089"/>
                  <a:pt x="17763" y="3083"/>
                  <a:pt x="17763" y="3083"/>
                </a:cubicBezTo>
                <a:cubicBezTo>
                  <a:pt x="17769" y="3077"/>
                  <a:pt x="17769" y="3071"/>
                  <a:pt x="17774" y="3071"/>
                </a:cubicBezTo>
                <a:cubicBezTo>
                  <a:pt x="17774" y="3065"/>
                  <a:pt x="17780" y="3065"/>
                  <a:pt x="17786" y="3065"/>
                </a:cubicBezTo>
                <a:cubicBezTo>
                  <a:pt x="17786" y="3059"/>
                  <a:pt x="17792" y="3059"/>
                  <a:pt x="17792" y="3054"/>
                </a:cubicBezTo>
                <a:cubicBezTo>
                  <a:pt x="17798" y="3048"/>
                  <a:pt x="17798" y="3048"/>
                  <a:pt x="17804" y="3042"/>
                </a:cubicBezTo>
                <a:cubicBezTo>
                  <a:pt x="17810" y="3030"/>
                  <a:pt x="17810" y="3030"/>
                  <a:pt x="17810" y="3030"/>
                </a:cubicBezTo>
                <a:cubicBezTo>
                  <a:pt x="17810" y="3024"/>
                  <a:pt x="17810" y="3024"/>
                  <a:pt x="17816" y="3018"/>
                </a:cubicBezTo>
                <a:cubicBezTo>
                  <a:pt x="17816" y="3012"/>
                  <a:pt x="17822" y="3006"/>
                  <a:pt x="17828" y="3006"/>
                </a:cubicBezTo>
                <a:cubicBezTo>
                  <a:pt x="17834" y="3006"/>
                  <a:pt x="17834" y="3006"/>
                  <a:pt x="17834" y="3006"/>
                </a:cubicBezTo>
                <a:cubicBezTo>
                  <a:pt x="17840" y="3006"/>
                  <a:pt x="17840" y="3012"/>
                  <a:pt x="17846" y="3012"/>
                </a:cubicBezTo>
                <a:cubicBezTo>
                  <a:pt x="17858" y="3012"/>
                  <a:pt x="17858" y="3012"/>
                  <a:pt x="17858" y="3012"/>
                </a:cubicBezTo>
                <a:cubicBezTo>
                  <a:pt x="17858" y="3012"/>
                  <a:pt x="17863" y="3012"/>
                  <a:pt x="17869" y="3012"/>
                </a:cubicBezTo>
                <a:cubicBezTo>
                  <a:pt x="17869" y="3012"/>
                  <a:pt x="17875" y="3006"/>
                  <a:pt x="17875" y="3000"/>
                </a:cubicBezTo>
                <a:cubicBezTo>
                  <a:pt x="17881" y="3000"/>
                  <a:pt x="17881" y="2994"/>
                  <a:pt x="17881" y="2988"/>
                </a:cubicBezTo>
                <a:cubicBezTo>
                  <a:pt x="17881" y="2935"/>
                  <a:pt x="17881" y="2935"/>
                  <a:pt x="17881" y="2935"/>
                </a:cubicBezTo>
                <a:cubicBezTo>
                  <a:pt x="17887" y="2923"/>
                  <a:pt x="17893" y="2917"/>
                  <a:pt x="17899" y="2911"/>
                </a:cubicBezTo>
                <a:cubicBezTo>
                  <a:pt x="17905" y="2905"/>
                  <a:pt x="17911" y="2905"/>
                  <a:pt x="17911" y="2899"/>
                </a:cubicBezTo>
                <a:cubicBezTo>
                  <a:pt x="17994" y="2899"/>
                  <a:pt x="17994" y="2899"/>
                  <a:pt x="17994" y="2899"/>
                </a:cubicBezTo>
                <a:cubicBezTo>
                  <a:pt x="17994" y="2870"/>
                  <a:pt x="17994" y="2870"/>
                  <a:pt x="17994" y="2870"/>
                </a:cubicBezTo>
                <a:cubicBezTo>
                  <a:pt x="17994" y="2858"/>
                  <a:pt x="17988" y="2858"/>
                  <a:pt x="17982" y="2846"/>
                </a:cubicBezTo>
                <a:cubicBezTo>
                  <a:pt x="17982" y="2840"/>
                  <a:pt x="17976" y="2840"/>
                  <a:pt x="17976" y="2834"/>
                </a:cubicBezTo>
                <a:cubicBezTo>
                  <a:pt x="17976" y="2822"/>
                  <a:pt x="17976" y="2822"/>
                  <a:pt x="17976" y="2822"/>
                </a:cubicBezTo>
                <a:cubicBezTo>
                  <a:pt x="17976" y="2810"/>
                  <a:pt x="17976" y="2810"/>
                  <a:pt x="17976" y="2810"/>
                </a:cubicBezTo>
                <a:lnTo>
                  <a:pt x="17982" y="2805"/>
                </a:lnTo>
                <a:cubicBezTo>
                  <a:pt x="17988" y="2799"/>
                  <a:pt x="17994" y="2793"/>
                  <a:pt x="17994" y="2787"/>
                </a:cubicBezTo>
                <a:cubicBezTo>
                  <a:pt x="18000" y="2781"/>
                  <a:pt x="18000" y="2781"/>
                  <a:pt x="18000" y="2775"/>
                </a:cubicBezTo>
                <a:cubicBezTo>
                  <a:pt x="18006" y="2769"/>
                  <a:pt x="18006" y="2763"/>
                  <a:pt x="18012" y="2763"/>
                </a:cubicBezTo>
                <a:cubicBezTo>
                  <a:pt x="18017" y="2763"/>
                  <a:pt x="18024" y="2763"/>
                  <a:pt x="18029" y="2769"/>
                </a:cubicBezTo>
                <a:cubicBezTo>
                  <a:pt x="18035" y="2769"/>
                  <a:pt x="18029" y="2775"/>
                  <a:pt x="18035" y="2781"/>
                </a:cubicBezTo>
                <a:cubicBezTo>
                  <a:pt x="18035" y="2781"/>
                  <a:pt x="18041" y="2781"/>
                  <a:pt x="18047" y="2787"/>
                </a:cubicBezTo>
                <a:cubicBezTo>
                  <a:pt x="18065" y="2787"/>
                  <a:pt x="18065" y="2787"/>
                  <a:pt x="18065" y="2787"/>
                </a:cubicBezTo>
                <a:cubicBezTo>
                  <a:pt x="18071" y="2763"/>
                  <a:pt x="18071" y="2763"/>
                  <a:pt x="18071" y="2763"/>
                </a:cubicBezTo>
                <a:cubicBezTo>
                  <a:pt x="18065" y="2763"/>
                  <a:pt x="18065" y="2757"/>
                  <a:pt x="18059" y="2751"/>
                </a:cubicBezTo>
                <a:cubicBezTo>
                  <a:pt x="18053" y="2745"/>
                  <a:pt x="18047" y="2745"/>
                  <a:pt x="18041" y="2733"/>
                </a:cubicBezTo>
                <a:cubicBezTo>
                  <a:pt x="18041" y="2727"/>
                  <a:pt x="18041" y="2727"/>
                  <a:pt x="18041" y="2721"/>
                </a:cubicBezTo>
                <a:cubicBezTo>
                  <a:pt x="18041" y="2716"/>
                  <a:pt x="18041" y="2716"/>
                  <a:pt x="18041" y="2710"/>
                </a:cubicBezTo>
                <a:cubicBezTo>
                  <a:pt x="18041" y="2704"/>
                  <a:pt x="18035" y="2704"/>
                  <a:pt x="18035" y="2698"/>
                </a:cubicBezTo>
                <a:cubicBezTo>
                  <a:pt x="18035" y="2692"/>
                  <a:pt x="18035" y="2686"/>
                  <a:pt x="18035" y="2674"/>
                </a:cubicBezTo>
                <a:cubicBezTo>
                  <a:pt x="18035" y="2668"/>
                  <a:pt x="18029" y="2668"/>
                  <a:pt x="18035" y="2662"/>
                </a:cubicBezTo>
                <a:cubicBezTo>
                  <a:pt x="18035" y="2656"/>
                  <a:pt x="18041" y="2662"/>
                  <a:pt x="18047" y="2656"/>
                </a:cubicBezTo>
                <a:cubicBezTo>
                  <a:pt x="18047" y="2656"/>
                  <a:pt x="18053" y="2656"/>
                  <a:pt x="18053" y="2650"/>
                </a:cubicBezTo>
                <a:cubicBezTo>
                  <a:pt x="18053" y="2650"/>
                  <a:pt x="18059" y="2644"/>
                  <a:pt x="18053" y="2644"/>
                </a:cubicBezTo>
                <a:cubicBezTo>
                  <a:pt x="18053" y="2639"/>
                  <a:pt x="18047" y="2632"/>
                  <a:pt x="18047" y="2632"/>
                </a:cubicBezTo>
                <a:cubicBezTo>
                  <a:pt x="18041" y="2632"/>
                  <a:pt x="18041" y="2627"/>
                  <a:pt x="18035" y="2632"/>
                </a:cubicBezTo>
                <a:cubicBezTo>
                  <a:pt x="18029" y="2632"/>
                  <a:pt x="18029" y="2644"/>
                  <a:pt x="18029" y="2644"/>
                </a:cubicBezTo>
                <a:cubicBezTo>
                  <a:pt x="18006" y="2644"/>
                  <a:pt x="18006" y="2644"/>
                  <a:pt x="18006" y="2644"/>
                </a:cubicBezTo>
                <a:cubicBezTo>
                  <a:pt x="18006" y="2632"/>
                  <a:pt x="18000" y="2627"/>
                  <a:pt x="18006" y="2615"/>
                </a:cubicBezTo>
                <a:cubicBezTo>
                  <a:pt x="18006" y="2609"/>
                  <a:pt x="18012" y="2603"/>
                  <a:pt x="18017" y="2591"/>
                </a:cubicBezTo>
                <a:cubicBezTo>
                  <a:pt x="18017" y="2591"/>
                  <a:pt x="18017" y="2585"/>
                  <a:pt x="18017" y="2579"/>
                </a:cubicBezTo>
                <a:cubicBezTo>
                  <a:pt x="18024" y="2579"/>
                  <a:pt x="18024" y="2573"/>
                  <a:pt x="18029" y="2573"/>
                </a:cubicBezTo>
                <a:cubicBezTo>
                  <a:pt x="18035" y="2561"/>
                  <a:pt x="18041" y="2567"/>
                  <a:pt x="18047" y="2561"/>
                </a:cubicBezTo>
                <a:cubicBezTo>
                  <a:pt x="18053" y="2555"/>
                  <a:pt x="18059" y="2550"/>
                  <a:pt x="18059" y="2550"/>
                </a:cubicBezTo>
                <a:cubicBezTo>
                  <a:pt x="18059" y="2544"/>
                  <a:pt x="18059" y="2538"/>
                  <a:pt x="18059" y="2538"/>
                </a:cubicBezTo>
                <a:cubicBezTo>
                  <a:pt x="18065" y="2532"/>
                  <a:pt x="18065" y="2532"/>
                  <a:pt x="18065" y="2526"/>
                </a:cubicBezTo>
                <a:cubicBezTo>
                  <a:pt x="18071" y="2520"/>
                  <a:pt x="18071" y="2520"/>
                  <a:pt x="18071" y="2514"/>
                </a:cubicBezTo>
                <a:cubicBezTo>
                  <a:pt x="18071" y="2502"/>
                  <a:pt x="18071" y="2496"/>
                  <a:pt x="18071" y="2490"/>
                </a:cubicBezTo>
                <a:cubicBezTo>
                  <a:pt x="18071" y="2484"/>
                  <a:pt x="18071" y="2478"/>
                  <a:pt x="18071" y="2478"/>
                </a:cubicBezTo>
                <a:cubicBezTo>
                  <a:pt x="18071" y="2473"/>
                  <a:pt x="18071" y="2466"/>
                  <a:pt x="18077" y="2466"/>
                </a:cubicBezTo>
                <a:cubicBezTo>
                  <a:pt x="18077" y="2461"/>
                  <a:pt x="18083" y="2455"/>
                  <a:pt x="18083" y="2455"/>
                </a:cubicBezTo>
                <a:cubicBezTo>
                  <a:pt x="18089" y="2449"/>
                  <a:pt x="18095" y="2449"/>
                  <a:pt x="18095" y="2449"/>
                </a:cubicBezTo>
                <a:cubicBezTo>
                  <a:pt x="18101" y="2449"/>
                  <a:pt x="18101" y="2449"/>
                  <a:pt x="18106" y="2449"/>
                </a:cubicBezTo>
                <a:cubicBezTo>
                  <a:pt x="18118" y="2449"/>
                  <a:pt x="18124" y="2455"/>
                  <a:pt x="18130" y="2461"/>
                </a:cubicBezTo>
                <a:cubicBezTo>
                  <a:pt x="18136" y="2461"/>
                  <a:pt x="18130" y="2466"/>
                  <a:pt x="18136" y="2473"/>
                </a:cubicBezTo>
                <a:cubicBezTo>
                  <a:pt x="18142" y="2473"/>
                  <a:pt x="18148" y="2478"/>
                  <a:pt x="18154" y="2478"/>
                </a:cubicBezTo>
                <a:cubicBezTo>
                  <a:pt x="18160" y="2478"/>
                  <a:pt x="18166" y="2478"/>
                  <a:pt x="18172" y="2473"/>
                </a:cubicBezTo>
                <a:cubicBezTo>
                  <a:pt x="18172" y="2473"/>
                  <a:pt x="18178" y="2466"/>
                  <a:pt x="18178" y="2461"/>
                </a:cubicBezTo>
                <a:cubicBezTo>
                  <a:pt x="18183" y="2461"/>
                  <a:pt x="18183" y="2455"/>
                  <a:pt x="18190" y="2449"/>
                </a:cubicBezTo>
                <a:cubicBezTo>
                  <a:pt x="18190" y="2449"/>
                  <a:pt x="18195" y="2449"/>
                  <a:pt x="18201" y="2443"/>
                </a:cubicBezTo>
                <a:cubicBezTo>
                  <a:pt x="18201" y="2449"/>
                  <a:pt x="18207" y="2449"/>
                  <a:pt x="18207" y="2455"/>
                </a:cubicBezTo>
                <a:cubicBezTo>
                  <a:pt x="18213" y="2455"/>
                  <a:pt x="18207" y="2461"/>
                  <a:pt x="18207" y="2466"/>
                </a:cubicBezTo>
                <a:cubicBezTo>
                  <a:pt x="18213" y="2473"/>
                  <a:pt x="18219" y="2473"/>
                  <a:pt x="18219" y="2478"/>
                </a:cubicBezTo>
                <a:cubicBezTo>
                  <a:pt x="18219" y="2473"/>
                  <a:pt x="18225" y="2478"/>
                  <a:pt x="18231" y="2478"/>
                </a:cubicBezTo>
                <a:cubicBezTo>
                  <a:pt x="18237" y="2473"/>
                  <a:pt x="18237" y="2473"/>
                  <a:pt x="18243" y="2466"/>
                </a:cubicBezTo>
                <a:cubicBezTo>
                  <a:pt x="18243" y="2466"/>
                  <a:pt x="18249" y="2461"/>
                  <a:pt x="18255" y="2461"/>
                </a:cubicBezTo>
                <a:cubicBezTo>
                  <a:pt x="18260" y="2449"/>
                  <a:pt x="18260" y="2443"/>
                  <a:pt x="18272" y="2437"/>
                </a:cubicBezTo>
                <a:cubicBezTo>
                  <a:pt x="18272" y="2431"/>
                  <a:pt x="18272" y="2425"/>
                  <a:pt x="18278" y="2425"/>
                </a:cubicBezTo>
                <a:cubicBezTo>
                  <a:pt x="18284" y="2425"/>
                  <a:pt x="18290" y="2425"/>
                  <a:pt x="18296" y="2425"/>
                </a:cubicBezTo>
                <a:cubicBezTo>
                  <a:pt x="18302" y="2425"/>
                  <a:pt x="18308" y="2425"/>
                  <a:pt x="18314" y="2425"/>
                </a:cubicBezTo>
                <a:cubicBezTo>
                  <a:pt x="18320" y="2425"/>
                  <a:pt x="18320" y="2425"/>
                  <a:pt x="18326" y="2425"/>
                </a:cubicBezTo>
                <a:cubicBezTo>
                  <a:pt x="18326" y="2431"/>
                  <a:pt x="18332" y="2431"/>
                  <a:pt x="18338" y="2431"/>
                </a:cubicBezTo>
                <a:cubicBezTo>
                  <a:pt x="18421" y="2431"/>
                  <a:pt x="18421" y="2431"/>
                  <a:pt x="18421" y="2431"/>
                </a:cubicBezTo>
                <a:cubicBezTo>
                  <a:pt x="18421" y="2437"/>
                  <a:pt x="18415" y="2443"/>
                  <a:pt x="18421" y="2455"/>
                </a:cubicBezTo>
                <a:cubicBezTo>
                  <a:pt x="18421" y="2461"/>
                  <a:pt x="18415" y="2461"/>
                  <a:pt x="18421" y="2466"/>
                </a:cubicBezTo>
                <a:cubicBezTo>
                  <a:pt x="18421" y="2473"/>
                  <a:pt x="18427" y="2478"/>
                  <a:pt x="18433" y="2484"/>
                </a:cubicBezTo>
                <a:cubicBezTo>
                  <a:pt x="18438" y="2484"/>
                  <a:pt x="18444" y="2484"/>
                  <a:pt x="18444" y="2484"/>
                </a:cubicBezTo>
                <a:cubicBezTo>
                  <a:pt x="18444" y="2466"/>
                  <a:pt x="18444" y="2449"/>
                  <a:pt x="18456" y="2437"/>
                </a:cubicBezTo>
                <a:cubicBezTo>
                  <a:pt x="18462" y="2437"/>
                  <a:pt x="18468" y="2437"/>
                  <a:pt x="18468" y="2431"/>
                </a:cubicBezTo>
                <a:cubicBezTo>
                  <a:pt x="18474" y="2431"/>
                  <a:pt x="18474" y="2425"/>
                  <a:pt x="18480" y="2425"/>
                </a:cubicBezTo>
                <a:cubicBezTo>
                  <a:pt x="18486" y="2419"/>
                  <a:pt x="18486" y="2419"/>
                  <a:pt x="18492" y="2413"/>
                </a:cubicBezTo>
                <a:cubicBezTo>
                  <a:pt x="18498" y="2401"/>
                  <a:pt x="18498" y="2395"/>
                  <a:pt x="18510" y="2389"/>
                </a:cubicBezTo>
                <a:cubicBezTo>
                  <a:pt x="18510" y="2384"/>
                  <a:pt x="18515" y="2378"/>
                  <a:pt x="18515" y="2372"/>
                </a:cubicBezTo>
                <a:cubicBezTo>
                  <a:pt x="18522" y="2372"/>
                  <a:pt x="18522" y="2366"/>
                  <a:pt x="18527" y="2360"/>
                </a:cubicBezTo>
                <a:cubicBezTo>
                  <a:pt x="18533" y="2360"/>
                  <a:pt x="18539" y="2360"/>
                  <a:pt x="18551" y="2354"/>
                </a:cubicBezTo>
                <a:cubicBezTo>
                  <a:pt x="18557" y="2354"/>
                  <a:pt x="18557" y="2348"/>
                  <a:pt x="18563" y="2348"/>
                </a:cubicBezTo>
                <a:cubicBezTo>
                  <a:pt x="18581" y="2348"/>
                  <a:pt x="18581" y="2348"/>
                  <a:pt x="18581" y="2348"/>
                </a:cubicBezTo>
                <a:cubicBezTo>
                  <a:pt x="18587" y="2348"/>
                  <a:pt x="18593" y="2354"/>
                  <a:pt x="18604" y="2348"/>
                </a:cubicBezTo>
                <a:cubicBezTo>
                  <a:pt x="18610" y="2348"/>
                  <a:pt x="18610" y="2348"/>
                  <a:pt x="18616" y="2342"/>
                </a:cubicBezTo>
                <a:cubicBezTo>
                  <a:pt x="18622" y="2342"/>
                  <a:pt x="18628" y="2342"/>
                  <a:pt x="18640" y="2336"/>
                </a:cubicBezTo>
                <a:cubicBezTo>
                  <a:pt x="18646" y="2336"/>
                  <a:pt x="18646" y="2336"/>
                  <a:pt x="18652" y="2330"/>
                </a:cubicBezTo>
                <a:cubicBezTo>
                  <a:pt x="18658" y="2330"/>
                  <a:pt x="18658" y="2324"/>
                  <a:pt x="18658" y="2318"/>
                </a:cubicBezTo>
                <a:cubicBezTo>
                  <a:pt x="18664" y="2312"/>
                  <a:pt x="18664" y="2312"/>
                  <a:pt x="18670" y="2307"/>
                </a:cubicBezTo>
                <a:cubicBezTo>
                  <a:pt x="18676" y="2307"/>
                  <a:pt x="18676" y="2307"/>
                  <a:pt x="18682" y="2307"/>
                </a:cubicBezTo>
                <a:cubicBezTo>
                  <a:pt x="18693" y="2300"/>
                  <a:pt x="18699" y="2283"/>
                  <a:pt x="18717" y="2283"/>
                </a:cubicBezTo>
                <a:cubicBezTo>
                  <a:pt x="18723" y="2283"/>
                  <a:pt x="18729" y="2283"/>
                  <a:pt x="18741" y="2283"/>
                </a:cubicBezTo>
                <a:cubicBezTo>
                  <a:pt x="18747" y="2283"/>
                  <a:pt x="18753" y="2277"/>
                  <a:pt x="18753" y="2277"/>
                </a:cubicBezTo>
                <a:cubicBezTo>
                  <a:pt x="18759" y="2277"/>
                  <a:pt x="18765" y="2271"/>
                  <a:pt x="18770" y="2271"/>
                </a:cubicBezTo>
                <a:cubicBezTo>
                  <a:pt x="18782" y="2265"/>
                  <a:pt x="18782" y="2253"/>
                  <a:pt x="18794" y="2247"/>
                </a:cubicBezTo>
                <a:cubicBezTo>
                  <a:pt x="18794" y="2241"/>
                  <a:pt x="18800" y="2235"/>
                  <a:pt x="18806" y="2235"/>
                </a:cubicBezTo>
                <a:cubicBezTo>
                  <a:pt x="18812" y="2235"/>
                  <a:pt x="18818" y="2235"/>
                  <a:pt x="18824" y="2235"/>
                </a:cubicBezTo>
                <a:cubicBezTo>
                  <a:pt x="18842" y="2235"/>
                  <a:pt x="18848" y="2235"/>
                  <a:pt x="18859" y="2241"/>
                </a:cubicBezTo>
                <a:cubicBezTo>
                  <a:pt x="18865" y="2241"/>
                  <a:pt x="18865" y="2247"/>
                  <a:pt x="18871" y="2247"/>
                </a:cubicBezTo>
                <a:cubicBezTo>
                  <a:pt x="18877" y="2253"/>
                  <a:pt x="18877" y="2259"/>
                  <a:pt x="18883" y="2259"/>
                </a:cubicBezTo>
                <a:cubicBezTo>
                  <a:pt x="18889" y="2259"/>
                  <a:pt x="18889" y="2259"/>
                  <a:pt x="18895" y="2265"/>
                </a:cubicBezTo>
                <a:cubicBezTo>
                  <a:pt x="18907" y="2265"/>
                  <a:pt x="18913" y="2265"/>
                  <a:pt x="18925" y="2265"/>
                </a:cubicBezTo>
                <a:cubicBezTo>
                  <a:pt x="18942" y="2265"/>
                  <a:pt x="18942" y="2265"/>
                  <a:pt x="18942" y="2265"/>
                </a:cubicBezTo>
                <a:cubicBezTo>
                  <a:pt x="18948" y="2265"/>
                  <a:pt x="18948" y="2265"/>
                  <a:pt x="18954" y="2265"/>
                </a:cubicBezTo>
                <a:cubicBezTo>
                  <a:pt x="18954" y="2229"/>
                  <a:pt x="18954" y="2229"/>
                  <a:pt x="18954" y="2229"/>
                </a:cubicBezTo>
                <a:cubicBezTo>
                  <a:pt x="18948" y="2223"/>
                  <a:pt x="18948" y="2223"/>
                  <a:pt x="18942" y="2218"/>
                </a:cubicBezTo>
                <a:cubicBezTo>
                  <a:pt x="18942" y="2218"/>
                  <a:pt x="18937" y="2218"/>
                  <a:pt x="18931" y="2212"/>
                </a:cubicBezTo>
                <a:cubicBezTo>
                  <a:pt x="18931" y="2206"/>
                  <a:pt x="18931" y="2206"/>
                  <a:pt x="18931" y="2200"/>
                </a:cubicBezTo>
                <a:cubicBezTo>
                  <a:pt x="18925" y="2188"/>
                  <a:pt x="18925" y="2188"/>
                  <a:pt x="18925" y="2188"/>
                </a:cubicBezTo>
                <a:cubicBezTo>
                  <a:pt x="18919" y="2182"/>
                  <a:pt x="18919" y="2182"/>
                  <a:pt x="18913" y="2176"/>
                </a:cubicBezTo>
                <a:cubicBezTo>
                  <a:pt x="18913" y="2170"/>
                  <a:pt x="18907" y="2170"/>
                  <a:pt x="18907" y="2164"/>
                </a:cubicBezTo>
                <a:cubicBezTo>
                  <a:pt x="18907" y="2164"/>
                  <a:pt x="18907" y="2158"/>
                  <a:pt x="18901" y="2152"/>
                </a:cubicBezTo>
                <a:cubicBezTo>
                  <a:pt x="18901" y="2117"/>
                  <a:pt x="18901" y="2117"/>
                  <a:pt x="18901" y="2117"/>
                </a:cubicBezTo>
                <a:cubicBezTo>
                  <a:pt x="18889" y="2117"/>
                  <a:pt x="18877" y="2123"/>
                  <a:pt x="18871" y="2111"/>
                </a:cubicBezTo>
                <a:cubicBezTo>
                  <a:pt x="18865" y="2111"/>
                  <a:pt x="18865" y="2105"/>
                  <a:pt x="18865" y="2105"/>
                </a:cubicBezTo>
                <a:cubicBezTo>
                  <a:pt x="18859" y="2099"/>
                  <a:pt x="18865" y="2093"/>
                  <a:pt x="18859" y="2093"/>
                </a:cubicBezTo>
                <a:cubicBezTo>
                  <a:pt x="18859" y="2087"/>
                  <a:pt x="18859" y="2081"/>
                  <a:pt x="18853" y="2081"/>
                </a:cubicBezTo>
                <a:cubicBezTo>
                  <a:pt x="18853" y="2075"/>
                  <a:pt x="18848" y="2075"/>
                  <a:pt x="18842" y="2075"/>
                </a:cubicBezTo>
                <a:cubicBezTo>
                  <a:pt x="18782" y="2075"/>
                  <a:pt x="18782" y="2075"/>
                  <a:pt x="18782" y="2075"/>
                </a:cubicBezTo>
                <a:cubicBezTo>
                  <a:pt x="18776" y="2075"/>
                  <a:pt x="18776" y="2075"/>
                  <a:pt x="18770" y="2075"/>
                </a:cubicBezTo>
                <a:cubicBezTo>
                  <a:pt x="18765" y="2069"/>
                  <a:pt x="18770" y="2063"/>
                  <a:pt x="18765" y="2063"/>
                </a:cubicBezTo>
                <a:cubicBezTo>
                  <a:pt x="18770" y="2057"/>
                  <a:pt x="18770" y="2052"/>
                  <a:pt x="18776" y="2052"/>
                </a:cubicBezTo>
                <a:cubicBezTo>
                  <a:pt x="18776" y="2052"/>
                  <a:pt x="18782" y="2052"/>
                  <a:pt x="18788" y="2046"/>
                </a:cubicBezTo>
                <a:cubicBezTo>
                  <a:pt x="18794" y="2046"/>
                  <a:pt x="18794" y="2040"/>
                  <a:pt x="18800" y="2034"/>
                </a:cubicBezTo>
                <a:cubicBezTo>
                  <a:pt x="18800" y="2034"/>
                  <a:pt x="18806" y="2034"/>
                  <a:pt x="18812" y="2034"/>
                </a:cubicBezTo>
                <a:cubicBezTo>
                  <a:pt x="18818" y="2034"/>
                  <a:pt x="18818" y="2034"/>
                  <a:pt x="18818" y="2034"/>
                </a:cubicBezTo>
                <a:cubicBezTo>
                  <a:pt x="18830" y="2040"/>
                  <a:pt x="18836" y="2052"/>
                  <a:pt x="18842" y="2052"/>
                </a:cubicBezTo>
                <a:cubicBezTo>
                  <a:pt x="18913" y="2052"/>
                  <a:pt x="18913" y="2052"/>
                  <a:pt x="18913" y="2052"/>
                </a:cubicBezTo>
                <a:cubicBezTo>
                  <a:pt x="18925" y="2052"/>
                  <a:pt x="18931" y="2052"/>
                  <a:pt x="18937" y="2052"/>
                </a:cubicBezTo>
                <a:cubicBezTo>
                  <a:pt x="18948" y="2052"/>
                  <a:pt x="18954" y="2052"/>
                  <a:pt x="18960" y="2052"/>
                </a:cubicBezTo>
                <a:cubicBezTo>
                  <a:pt x="18972" y="2046"/>
                  <a:pt x="18972" y="2040"/>
                  <a:pt x="18978" y="2034"/>
                </a:cubicBezTo>
                <a:cubicBezTo>
                  <a:pt x="18984" y="2028"/>
                  <a:pt x="18990" y="2022"/>
                  <a:pt x="18990" y="2022"/>
                </a:cubicBezTo>
                <a:cubicBezTo>
                  <a:pt x="18996" y="2016"/>
                  <a:pt x="19002" y="2016"/>
                  <a:pt x="19002" y="2016"/>
                </a:cubicBezTo>
                <a:cubicBezTo>
                  <a:pt x="19008" y="2010"/>
                  <a:pt x="19002" y="2004"/>
                  <a:pt x="19002" y="1998"/>
                </a:cubicBezTo>
                <a:cubicBezTo>
                  <a:pt x="19002" y="1992"/>
                  <a:pt x="19008" y="1986"/>
                  <a:pt x="19002" y="1980"/>
                </a:cubicBezTo>
                <a:cubicBezTo>
                  <a:pt x="19002" y="1975"/>
                  <a:pt x="18996" y="1980"/>
                  <a:pt x="18990" y="1975"/>
                </a:cubicBezTo>
                <a:lnTo>
                  <a:pt x="18990" y="1968"/>
                </a:lnTo>
                <a:cubicBezTo>
                  <a:pt x="18990" y="1933"/>
                  <a:pt x="18990" y="1933"/>
                  <a:pt x="18990" y="1933"/>
                </a:cubicBezTo>
                <a:cubicBezTo>
                  <a:pt x="19002" y="1933"/>
                  <a:pt x="19008" y="1927"/>
                  <a:pt x="19020" y="1927"/>
                </a:cubicBezTo>
                <a:cubicBezTo>
                  <a:pt x="19031" y="1927"/>
                  <a:pt x="19043" y="1939"/>
                  <a:pt x="19049" y="1951"/>
                </a:cubicBezTo>
                <a:cubicBezTo>
                  <a:pt x="19049" y="1957"/>
                  <a:pt x="19043" y="1957"/>
                  <a:pt x="19049" y="1963"/>
                </a:cubicBezTo>
                <a:cubicBezTo>
                  <a:pt x="19049" y="1968"/>
                  <a:pt x="19049" y="1968"/>
                  <a:pt x="19049" y="1975"/>
                </a:cubicBezTo>
                <a:cubicBezTo>
                  <a:pt x="19055" y="1986"/>
                  <a:pt x="19061" y="1986"/>
                  <a:pt x="19067" y="1998"/>
                </a:cubicBezTo>
                <a:cubicBezTo>
                  <a:pt x="19162" y="1998"/>
                  <a:pt x="19162" y="1998"/>
                  <a:pt x="19162" y="1998"/>
                </a:cubicBezTo>
                <a:cubicBezTo>
                  <a:pt x="19168" y="1998"/>
                  <a:pt x="19168" y="1998"/>
                  <a:pt x="19174" y="1998"/>
                </a:cubicBezTo>
                <a:cubicBezTo>
                  <a:pt x="19180" y="1998"/>
                  <a:pt x="19186" y="2004"/>
                  <a:pt x="19192" y="2004"/>
                </a:cubicBezTo>
                <a:cubicBezTo>
                  <a:pt x="19192" y="2010"/>
                  <a:pt x="19197" y="2010"/>
                  <a:pt x="19203" y="2016"/>
                </a:cubicBezTo>
                <a:cubicBezTo>
                  <a:pt x="19203" y="2028"/>
                  <a:pt x="19203" y="2034"/>
                  <a:pt x="19203" y="2046"/>
                </a:cubicBezTo>
                <a:cubicBezTo>
                  <a:pt x="19257" y="2046"/>
                  <a:pt x="19257" y="2046"/>
                  <a:pt x="19257" y="2046"/>
                </a:cubicBezTo>
                <a:cubicBezTo>
                  <a:pt x="19263" y="2046"/>
                  <a:pt x="19269" y="2052"/>
                  <a:pt x="19280" y="2057"/>
                </a:cubicBezTo>
                <a:cubicBezTo>
                  <a:pt x="19280" y="2063"/>
                  <a:pt x="19280" y="2069"/>
                  <a:pt x="19286" y="2069"/>
                </a:cubicBezTo>
                <a:cubicBezTo>
                  <a:pt x="19292" y="2075"/>
                  <a:pt x="19298" y="2081"/>
                  <a:pt x="19310" y="2087"/>
                </a:cubicBezTo>
                <a:cubicBezTo>
                  <a:pt x="19316" y="2087"/>
                  <a:pt x="19316" y="2087"/>
                  <a:pt x="19322" y="2093"/>
                </a:cubicBezTo>
                <a:cubicBezTo>
                  <a:pt x="19328" y="2093"/>
                  <a:pt x="19334" y="2099"/>
                  <a:pt x="19340" y="2099"/>
                </a:cubicBezTo>
                <a:cubicBezTo>
                  <a:pt x="19346" y="2099"/>
                  <a:pt x="19346" y="2099"/>
                  <a:pt x="19346" y="2099"/>
                </a:cubicBezTo>
                <a:cubicBezTo>
                  <a:pt x="19352" y="2099"/>
                  <a:pt x="19358" y="2093"/>
                  <a:pt x="19358" y="2093"/>
                </a:cubicBezTo>
                <a:cubicBezTo>
                  <a:pt x="19358" y="2087"/>
                  <a:pt x="19358" y="2081"/>
                  <a:pt x="19358" y="2081"/>
                </a:cubicBezTo>
                <a:cubicBezTo>
                  <a:pt x="19358" y="2069"/>
                  <a:pt x="19358" y="2063"/>
                  <a:pt x="19358" y="2057"/>
                </a:cubicBezTo>
                <a:cubicBezTo>
                  <a:pt x="19358" y="2052"/>
                  <a:pt x="19358" y="2052"/>
                  <a:pt x="19358" y="2046"/>
                </a:cubicBezTo>
                <a:cubicBezTo>
                  <a:pt x="19369" y="2046"/>
                  <a:pt x="19369" y="2046"/>
                  <a:pt x="19369" y="2046"/>
                </a:cubicBezTo>
                <a:cubicBezTo>
                  <a:pt x="19375" y="2046"/>
                  <a:pt x="19381" y="2046"/>
                  <a:pt x="19387" y="2040"/>
                </a:cubicBezTo>
                <a:cubicBezTo>
                  <a:pt x="19387" y="2028"/>
                  <a:pt x="19393" y="2022"/>
                  <a:pt x="19387" y="2010"/>
                </a:cubicBezTo>
                <a:cubicBezTo>
                  <a:pt x="19387" y="2004"/>
                  <a:pt x="19387" y="1998"/>
                  <a:pt x="19387" y="1998"/>
                </a:cubicBezTo>
                <a:cubicBezTo>
                  <a:pt x="19387" y="1992"/>
                  <a:pt x="19387" y="1986"/>
                  <a:pt x="19387" y="1986"/>
                </a:cubicBezTo>
                <a:cubicBezTo>
                  <a:pt x="19387" y="1980"/>
                  <a:pt x="19387" y="1975"/>
                  <a:pt x="19387" y="1975"/>
                </a:cubicBezTo>
                <a:cubicBezTo>
                  <a:pt x="19393" y="1968"/>
                  <a:pt x="19399" y="1968"/>
                  <a:pt x="19399" y="1968"/>
                </a:cubicBezTo>
                <a:cubicBezTo>
                  <a:pt x="19411" y="1975"/>
                  <a:pt x="19411" y="1980"/>
                  <a:pt x="19423" y="1986"/>
                </a:cubicBezTo>
                <a:cubicBezTo>
                  <a:pt x="19429" y="1986"/>
                  <a:pt x="19429" y="1992"/>
                  <a:pt x="19435" y="1992"/>
                </a:cubicBezTo>
                <a:cubicBezTo>
                  <a:pt x="19446" y="1992"/>
                  <a:pt x="19446" y="1992"/>
                  <a:pt x="19446" y="1992"/>
                </a:cubicBezTo>
                <a:cubicBezTo>
                  <a:pt x="19452" y="1992"/>
                  <a:pt x="19452" y="1992"/>
                  <a:pt x="19458" y="1992"/>
                </a:cubicBezTo>
                <a:cubicBezTo>
                  <a:pt x="19464" y="1992"/>
                  <a:pt x="19464" y="1992"/>
                  <a:pt x="19470" y="1986"/>
                </a:cubicBezTo>
                <a:cubicBezTo>
                  <a:pt x="19470" y="1986"/>
                  <a:pt x="19476" y="1980"/>
                  <a:pt x="19476" y="1975"/>
                </a:cubicBezTo>
                <a:cubicBezTo>
                  <a:pt x="19482" y="1975"/>
                  <a:pt x="19488" y="1968"/>
                  <a:pt x="19488" y="1968"/>
                </a:cubicBezTo>
                <a:cubicBezTo>
                  <a:pt x="19494" y="1963"/>
                  <a:pt x="19494" y="1957"/>
                  <a:pt x="19494" y="1957"/>
                </a:cubicBezTo>
                <a:cubicBezTo>
                  <a:pt x="19500" y="1957"/>
                  <a:pt x="19500" y="1957"/>
                  <a:pt x="19506" y="1957"/>
                </a:cubicBezTo>
                <a:cubicBezTo>
                  <a:pt x="19512" y="1957"/>
                  <a:pt x="19512" y="1951"/>
                  <a:pt x="19518" y="1951"/>
                </a:cubicBezTo>
                <a:cubicBezTo>
                  <a:pt x="19524" y="1945"/>
                  <a:pt x="19529" y="1945"/>
                  <a:pt x="19529" y="1945"/>
                </a:cubicBezTo>
                <a:cubicBezTo>
                  <a:pt x="19529" y="1939"/>
                  <a:pt x="19529" y="1933"/>
                  <a:pt x="19529" y="1933"/>
                </a:cubicBezTo>
                <a:cubicBezTo>
                  <a:pt x="19529" y="1921"/>
                  <a:pt x="19524" y="1915"/>
                  <a:pt x="19512" y="1915"/>
                </a:cubicBezTo>
                <a:cubicBezTo>
                  <a:pt x="19512" y="1909"/>
                  <a:pt x="19506" y="1909"/>
                  <a:pt x="19506" y="1909"/>
                </a:cubicBezTo>
                <a:cubicBezTo>
                  <a:pt x="19494" y="1903"/>
                  <a:pt x="19488" y="1909"/>
                  <a:pt x="19482" y="1903"/>
                </a:cubicBezTo>
                <a:cubicBezTo>
                  <a:pt x="19476" y="1903"/>
                  <a:pt x="19482" y="1897"/>
                  <a:pt x="19476" y="1891"/>
                </a:cubicBezTo>
                <a:cubicBezTo>
                  <a:pt x="19476" y="1891"/>
                  <a:pt x="19470" y="1886"/>
                  <a:pt x="19470" y="1880"/>
                </a:cubicBezTo>
                <a:cubicBezTo>
                  <a:pt x="19464" y="1880"/>
                  <a:pt x="19464" y="1880"/>
                  <a:pt x="19458" y="1874"/>
                </a:cubicBezTo>
                <a:cubicBezTo>
                  <a:pt x="19452" y="1868"/>
                  <a:pt x="19440" y="1868"/>
                  <a:pt x="19435" y="1868"/>
                </a:cubicBezTo>
                <a:cubicBezTo>
                  <a:pt x="19423" y="1868"/>
                  <a:pt x="19423" y="1868"/>
                  <a:pt x="19423" y="1868"/>
                </a:cubicBezTo>
                <a:cubicBezTo>
                  <a:pt x="19411" y="1868"/>
                  <a:pt x="19411" y="1874"/>
                  <a:pt x="19399" y="1874"/>
                </a:cubicBezTo>
                <a:cubicBezTo>
                  <a:pt x="19387" y="1874"/>
                  <a:pt x="19381" y="1868"/>
                  <a:pt x="19369" y="1868"/>
                </a:cubicBezTo>
                <a:cubicBezTo>
                  <a:pt x="19358" y="1868"/>
                  <a:pt x="19358" y="1868"/>
                  <a:pt x="19358" y="1868"/>
                </a:cubicBezTo>
                <a:cubicBezTo>
                  <a:pt x="19352" y="1868"/>
                  <a:pt x="19352" y="1868"/>
                  <a:pt x="19346" y="1868"/>
                </a:cubicBezTo>
                <a:cubicBezTo>
                  <a:pt x="19340" y="1868"/>
                  <a:pt x="19334" y="1862"/>
                  <a:pt x="19334" y="1862"/>
                </a:cubicBezTo>
                <a:cubicBezTo>
                  <a:pt x="19328" y="1856"/>
                  <a:pt x="19328" y="1850"/>
                  <a:pt x="19322" y="1850"/>
                </a:cubicBezTo>
                <a:cubicBezTo>
                  <a:pt x="19316" y="1850"/>
                  <a:pt x="19310" y="1850"/>
                  <a:pt x="19310" y="1850"/>
                </a:cubicBezTo>
                <a:cubicBezTo>
                  <a:pt x="19304" y="1850"/>
                  <a:pt x="19298" y="1850"/>
                  <a:pt x="19292" y="1850"/>
                </a:cubicBezTo>
                <a:cubicBezTo>
                  <a:pt x="19292" y="1850"/>
                  <a:pt x="19286" y="1856"/>
                  <a:pt x="19280" y="1856"/>
                </a:cubicBezTo>
                <a:cubicBezTo>
                  <a:pt x="19286" y="1862"/>
                  <a:pt x="19286" y="1868"/>
                  <a:pt x="19292" y="1868"/>
                </a:cubicBezTo>
                <a:cubicBezTo>
                  <a:pt x="19298" y="1868"/>
                  <a:pt x="19298" y="1868"/>
                  <a:pt x="19304" y="1868"/>
                </a:cubicBezTo>
                <a:cubicBezTo>
                  <a:pt x="19304" y="1868"/>
                  <a:pt x="19310" y="1874"/>
                  <a:pt x="19316" y="1874"/>
                </a:cubicBezTo>
                <a:cubicBezTo>
                  <a:pt x="19322" y="1880"/>
                  <a:pt x="19316" y="1886"/>
                  <a:pt x="19316" y="1891"/>
                </a:cubicBezTo>
                <a:cubicBezTo>
                  <a:pt x="19316" y="1897"/>
                  <a:pt x="19316" y="1897"/>
                  <a:pt x="19316" y="1897"/>
                </a:cubicBezTo>
                <a:cubicBezTo>
                  <a:pt x="19316" y="1897"/>
                  <a:pt x="19316" y="1903"/>
                  <a:pt x="19316" y="1909"/>
                </a:cubicBezTo>
                <a:cubicBezTo>
                  <a:pt x="19310" y="1915"/>
                  <a:pt x="19304" y="1915"/>
                  <a:pt x="19298" y="1915"/>
                </a:cubicBezTo>
                <a:cubicBezTo>
                  <a:pt x="19280" y="1915"/>
                  <a:pt x="19274" y="1909"/>
                  <a:pt x="19269" y="1897"/>
                </a:cubicBezTo>
                <a:cubicBezTo>
                  <a:pt x="19269" y="1891"/>
                  <a:pt x="19269" y="1891"/>
                  <a:pt x="19269" y="1886"/>
                </a:cubicBezTo>
                <a:cubicBezTo>
                  <a:pt x="19269" y="1814"/>
                  <a:pt x="19269" y="1814"/>
                  <a:pt x="19269" y="1814"/>
                </a:cubicBezTo>
                <a:cubicBezTo>
                  <a:pt x="19269" y="1809"/>
                  <a:pt x="19263" y="1809"/>
                  <a:pt x="19257" y="1802"/>
                </a:cubicBezTo>
                <a:cubicBezTo>
                  <a:pt x="19251" y="1802"/>
                  <a:pt x="19251" y="1802"/>
                  <a:pt x="19245" y="1802"/>
                </a:cubicBezTo>
                <a:cubicBezTo>
                  <a:pt x="19239" y="1797"/>
                  <a:pt x="19239" y="1797"/>
                  <a:pt x="19233" y="1797"/>
                </a:cubicBezTo>
                <a:cubicBezTo>
                  <a:pt x="19221" y="1797"/>
                  <a:pt x="19221" y="1797"/>
                  <a:pt x="19221" y="1797"/>
                </a:cubicBezTo>
                <a:cubicBezTo>
                  <a:pt x="19215" y="1797"/>
                  <a:pt x="19215" y="1791"/>
                  <a:pt x="19209" y="1791"/>
                </a:cubicBezTo>
                <a:cubicBezTo>
                  <a:pt x="19197" y="1791"/>
                  <a:pt x="19192" y="1791"/>
                  <a:pt x="19186" y="1791"/>
                </a:cubicBezTo>
                <a:cubicBezTo>
                  <a:pt x="19180" y="1785"/>
                  <a:pt x="19180" y="1779"/>
                  <a:pt x="19174" y="1779"/>
                </a:cubicBezTo>
                <a:cubicBezTo>
                  <a:pt x="19168" y="1773"/>
                  <a:pt x="19162" y="1773"/>
                  <a:pt x="19162" y="1773"/>
                </a:cubicBezTo>
                <a:cubicBezTo>
                  <a:pt x="19156" y="1773"/>
                  <a:pt x="19150" y="1767"/>
                  <a:pt x="19144" y="1767"/>
                </a:cubicBezTo>
                <a:cubicBezTo>
                  <a:pt x="19138" y="1767"/>
                  <a:pt x="19132" y="1761"/>
                  <a:pt x="19126" y="1761"/>
                </a:cubicBezTo>
                <a:cubicBezTo>
                  <a:pt x="19120" y="1755"/>
                  <a:pt x="19114" y="1755"/>
                  <a:pt x="19114" y="1749"/>
                </a:cubicBezTo>
                <a:cubicBezTo>
                  <a:pt x="19108" y="1743"/>
                  <a:pt x="19103" y="1743"/>
                  <a:pt x="19103" y="1737"/>
                </a:cubicBezTo>
                <a:cubicBezTo>
                  <a:pt x="19097" y="1731"/>
                  <a:pt x="19103" y="1725"/>
                  <a:pt x="19097" y="1725"/>
                </a:cubicBezTo>
                <a:cubicBezTo>
                  <a:pt x="19097" y="1725"/>
                  <a:pt x="19091" y="1725"/>
                  <a:pt x="19085" y="1725"/>
                </a:cubicBezTo>
                <a:cubicBezTo>
                  <a:pt x="19079" y="1720"/>
                  <a:pt x="19079" y="1720"/>
                  <a:pt x="19073" y="1720"/>
                </a:cubicBezTo>
                <a:cubicBezTo>
                  <a:pt x="19061" y="1720"/>
                  <a:pt x="19055" y="1720"/>
                  <a:pt x="19049" y="1720"/>
                </a:cubicBezTo>
                <a:cubicBezTo>
                  <a:pt x="19043" y="1720"/>
                  <a:pt x="19037" y="1714"/>
                  <a:pt x="19037" y="1714"/>
                </a:cubicBezTo>
                <a:cubicBezTo>
                  <a:pt x="19025" y="1714"/>
                  <a:pt x="19020" y="1714"/>
                  <a:pt x="19008" y="1714"/>
                </a:cubicBezTo>
                <a:cubicBezTo>
                  <a:pt x="19008" y="1702"/>
                  <a:pt x="19014" y="1690"/>
                  <a:pt x="19002" y="1684"/>
                </a:cubicBezTo>
                <a:cubicBezTo>
                  <a:pt x="18996" y="1672"/>
                  <a:pt x="18984" y="1666"/>
                  <a:pt x="18972" y="1660"/>
                </a:cubicBezTo>
                <a:cubicBezTo>
                  <a:pt x="18960" y="1654"/>
                  <a:pt x="18960" y="1648"/>
                  <a:pt x="18954" y="1648"/>
                </a:cubicBezTo>
                <a:cubicBezTo>
                  <a:pt x="18948" y="1642"/>
                  <a:pt x="18942" y="1642"/>
                  <a:pt x="18931" y="1642"/>
                </a:cubicBezTo>
                <a:cubicBezTo>
                  <a:pt x="18925" y="1636"/>
                  <a:pt x="18919" y="1642"/>
                  <a:pt x="18907" y="1642"/>
                </a:cubicBezTo>
                <a:cubicBezTo>
                  <a:pt x="18901" y="1642"/>
                  <a:pt x="18901" y="1636"/>
                  <a:pt x="18895" y="1636"/>
                </a:cubicBezTo>
                <a:cubicBezTo>
                  <a:pt x="18889" y="1631"/>
                  <a:pt x="18883" y="1631"/>
                  <a:pt x="18883" y="1631"/>
                </a:cubicBezTo>
                <a:cubicBezTo>
                  <a:pt x="18877" y="1625"/>
                  <a:pt x="18877" y="1619"/>
                  <a:pt x="18871" y="1619"/>
                </a:cubicBezTo>
                <a:cubicBezTo>
                  <a:pt x="18865" y="1619"/>
                  <a:pt x="18859" y="1619"/>
                  <a:pt x="18859" y="1619"/>
                </a:cubicBezTo>
                <a:cubicBezTo>
                  <a:pt x="18853" y="1613"/>
                  <a:pt x="18853" y="1613"/>
                  <a:pt x="18848" y="1613"/>
                </a:cubicBezTo>
                <a:cubicBezTo>
                  <a:pt x="18836" y="1613"/>
                  <a:pt x="18836" y="1613"/>
                  <a:pt x="18836" y="1613"/>
                </a:cubicBezTo>
                <a:cubicBezTo>
                  <a:pt x="18824" y="1613"/>
                  <a:pt x="18824" y="1613"/>
                  <a:pt x="18824" y="1613"/>
                </a:cubicBezTo>
                <a:cubicBezTo>
                  <a:pt x="18818" y="1613"/>
                  <a:pt x="18818" y="1607"/>
                  <a:pt x="18812" y="1607"/>
                </a:cubicBezTo>
                <a:cubicBezTo>
                  <a:pt x="18806" y="1607"/>
                  <a:pt x="18800" y="1601"/>
                  <a:pt x="18800" y="1601"/>
                </a:cubicBezTo>
                <a:cubicBezTo>
                  <a:pt x="18788" y="1595"/>
                  <a:pt x="18776" y="1595"/>
                  <a:pt x="18770" y="1589"/>
                </a:cubicBezTo>
                <a:cubicBezTo>
                  <a:pt x="18765" y="1589"/>
                  <a:pt x="18765" y="1583"/>
                  <a:pt x="18759" y="1577"/>
                </a:cubicBezTo>
                <a:cubicBezTo>
                  <a:pt x="18747" y="1577"/>
                  <a:pt x="18735" y="1577"/>
                  <a:pt x="18723" y="1577"/>
                </a:cubicBezTo>
                <a:cubicBezTo>
                  <a:pt x="18705" y="1577"/>
                  <a:pt x="18705" y="1577"/>
                  <a:pt x="18705" y="1577"/>
                </a:cubicBezTo>
                <a:cubicBezTo>
                  <a:pt x="18699" y="1577"/>
                  <a:pt x="18699" y="1583"/>
                  <a:pt x="18693" y="1583"/>
                </a:cubicBezTo>
                <a:cubicBezTo>
                  <a:pt x="18687" y="1589"/>
                  <a:pt x="18687" y="1595"/>
                  <a:pt x="18682" y="1595"/>
                </a:cubicBezTo>
                <a:cubicBezTo>
                  <a:pt x="18676" y="1601"/>
                  <a:pt x="18670" y="1601"/>
                  <a:pt x="18664" y="1601"/>
                </a:cubicBezTo>
                <a:cubicBezTo>
                  <a:pt x="18652" y="1601"/>
                  <a:pt x="18646" y="1595"/>
                  <a:pt x="18634" y="1595"/>
                </a:cubicBezTo>
                <a:cubicBezTo>
                  <a:pt x="18622" y="1595"/>
                  <a:pt x="18622" y="1595"/>
                  <a:pt x="18622" y="1595"/>
                </a:cubicBezTo>
                <a:cubicBezTo>
                  <a:pt x="18616" y="1595"/>
                  <a:pt x="18610" y="1595"/>
                  <a:pt x="18604" y="1589"/>
                </a:cubicBezTo>
                <a:cubicBezTo>
                  <a:pt x="18599" y="1589"/>
                  <a:pt x="18599" y="1583"/>
                  <a:pt x="18593" y="1577"/>
                </a:cubicBezTo>
                <a:cubicBezTo>
                  <a:pt x="18593" y="1577"/>
                  <a:pt x="18587" y="1583"/>
                  <a:pt x="18587" y="1577"/>
                </a:cubicBezTo>
                <a:cubicBezTo>
                  <a:pt x="18575" y="1577"/>
                  <a:pt x="18569" y="1577"/>
                  <a:pt x="18557" y="1571"/>
                </a:cubicBezTo>
                <a:cubicBezTo>
                  <a:pt x="18551" y="1565"/>
                  <a:pt x="18545" y="1559"/>
                  <a:pt x="18533" y="1559"/>
                </a:cubicBezTo>
                <a:cubicBezTo>
                  <a:pt x="18533" y="1554"/>
                  <a:pt x="18527" y="1554"/>
                  <a:pt x="18522" y="1554"/>
                </a:cubicBezTo>
                <a:cubicBezTo>
                  <a:pt x="18515" y="1554"/>
                  <a:pt x="18515" y="1554"/>
                  <a:pt x="18510" y="1554"/>
                </a:cubicBezTo>
                <a:cubicBezTo>
                  <a:pt x="18498" y="1554"/>
                  <a:pt x="18498" y="1554"/>
                  <a:pt x="18492" y="1554"/>
                </a:cubicBezTo>
                <a:cubicBezTo>
                  <a:pt x="18486" y="1554"/>
                  <a:pt x="18480" y="1559"/>
                  <a:pt x="18480" y="1559"/>
                </a:cubicBezTo>
                <a:cubicBezTo>
                  <a:pt x="18474" y="1565"/>
                  <a:pt x="18468" y="1565"/>
                  <a:pt x="18468" y="1571"/>
                </a:cubicBezTo>
                <a:cubicBezTo>
                  <a:pt x="18468" y="1571"/>
                  <a:pt x="18474" y="1577"/>
                  <a:pt x="18468" y="1577"/>
                </a:cubicBezTo>
                <a:cubicBezTo>
                  <a:pt x="18468" y="1583"/>
                  <a:pt x="18462" y="1589"/>
                  <a:pt x="18462" y="1589"/>
                </a:cubicBezTo>
                <a:cubicBezTo>
                  <a:pt x="18462" y="1595"/>
                  <a:pt x="18456" y="1601"/>
                  <a:pt x="18456" y="1601"/>
                </a:cubicBezTo>
                <a:cubicBezTo>
                  <a:pt x="18450" y="1607"/>
                  <a:pt x="18450" y="1607"/>
                  <a:pt x="18444" y="1613"/>
                </a:cubicBezTo>
                <a:cubicBezTo>
                  <a:pt x="18450" y="1613"/>
                  <a:pt x="18450" y="1613"/>
                  <a:pt x="18456" y="1619"/>
                </a:cubicBezTo>
                <a:cubicBezTo>
                  <a:pt x="18462" y="1619"/>
                  <a:pt x="18462" y="1625"/>
                  <a:pt x="18468" y="1625"/>
                </a:cubicBezTo>
                <a:cubicBezTo>
                  <a:pt x="18468" y="1631"/>
                  <a:pt x="18474" y="1631"/>
                  <a:pt x="18480" y="1631"/>
                </a:cubicBezTo>
                <a:cubicBezTo>
                  <a:pt x="18486" y="1636"/>
                  <a:pt x="18486" y="1648"/>
                  <a:pt x="18486" y="1654"/>
                </a:cubicBezTo>
                <a:cubicBezTo>
                  <a:pt x="18486" y="1660"/>
                  <a:pt x="18486" y="1660"/>
                  <a:pt x="18486" y="1666"/>
                </a:cubicBezTo>
                <a:cubicBezTo>
                  <a:pt x="18480" y="1672"/>
                  <a:pt x="18474" y="1672"/>
                  <a:pt x="18474" y="1678"/>
                </a:cubicBezTo>
                <a:cubicBezTo>
                  <a:pt x="18468" y="1678"/>
                  <a:pt x="18468" y="1684"/>
                  <a:pt x="18468" y="1690"/>
                </a:cubicBezTo>
                <a:cubicBezTo>
                  <a:pt x="18462" y="1690"/>
                  <a:pt x="18462" y="1696"/>
                  <a:pt x="18456" y="1696"/>
                </a:cubicBezTo>
                <a:cubicBezTo>
                  <a:pt x="18409" y="1696"/>
                  <a:pt x="18409" y="1696"/>
                  <a:pt x="18409" y="1696"/>
                </a:cubicBezTo>
                <a:cubicBezTo>
                  <a:pt x="18409" y="1654"/>
                  <a:pt x="18409" y="1654"/>
                  <a:pt x="18409" y="1654"/>
                </a:cubicBezTo>
                <a:cubicBezTo>
                  <a:pt x="18349" y="1654"/>
                  <a:pt x="18349" y="1654"/>
                  <a:pt x="18349" y="1654"/>
                </a:cubicBezTo>
                <a:cubicBezTo>
                  <a:pt x="18349" y="1613"/>
                  <a:pt x="18349" y="1613"/>
                  <a:pt x="18349" y="1613"/>
                </a:cubicBezTo>
                <a:cubicBezTo>
                  <a:pt x="18356" y="1613"/>
                  <a:pt x="18356" y="1613"/>
                  <a:pt x="18356" y="1613"/>
                </a:cubicBezTo>
                <a:cubicBezTo>
                  <a:pt x="18373" y="1613"/>
                  <a:pt x="18379" y="1613"/>
                  <a:pt x="18391" y="1613"/>
                </a:cubicBezTo>
                <a:cubicBezTo>
                  <a:pt x="18403" y="1607"/>
                  <a:pt x="18409" y="1601"/>
                  <a:pt x="18415" y="1595"/>
                </a:cubicBezTo>
                <a:cubicBezTo>
                  <a:pt x="18415" y="1583"/>
                  <a:pt x="18415" y="1583"/>
                  <a:pt x="18415" y="1583"/>
                </a:cubicBezTo>
                <a:cubicBezTo>
                  <a:pt x="18409" y="1583"/>
                  <a:pt x="18403" y="1583"/>
                  <a:pt x="18403" y="1583"/>
                </a:cubicBezTo>
                <a:cubicBezTo>
                  <a:pt x="18397" y="1583"/>
                  <a:pt x="18397" y="1577"/>
                  <a:pt x="18391" y="1577"/>
                </a:cubicBezTo>
                <a:cubicBezTo>
                  <a:pt x="18314" y="1577"/>
                  <a:pt x="18314" y="1577"/>
                  <a:pt x="18314" y="1577"/>
                </a:cubicBezTo>
                <a:cubicBezTo>
                  <a:pt x="18314" y="1589"/>
                  <a:pt x="18314" y="1595"/>
                  <a:pt x="18314" y="1601"/>
                </a:cubicBezTo>
                <a:cubicBezTo>
                  <a:pt x="18314" y="1607"/>
                  <a:pt x="18314" y="1613"/>
                  <a:pt x="18314" y="1613"/>
                </a:cubicBezTo>
                <a:cubicBezTo>
                  <a:pt x="18314" y="1619"/>
                  <a:pt x="18308" y="1625"/>
                  <a:pt x="18308" y="1625"/>
                </a:cubicBezTo>
                <a:cubicBezTo>
                  <a:pt x="18302" y="1631"/>
                  <a:pt x="18296" y="1625"/>
                  <a:pt x="18296" y="1631"/>
                </a:cubicBezTo>
                <a:cubicBezTo>
                  <a:pt x="18290" y="1631"/>
                  <a:pt x="18284" y="1636"/>
                  <a:pt x="18278" y="1636"/>
                </a:cubicBezTo>
                <a:cubicBezTo>
                  <a:pt x="18272" y="1636"/>
                  <a:pt x="18272" y="1636"/>
                  <a:pt x="18272" y="1636"/>
                </a:cubicBezTo>
                <a:cubicBezTo>
                  <a:pt x="18267" y="1631"/>
                  <a:pt x="18260" y="1631"/>
                  <a:pt x="18260" y="1625"/>
                </a:cubicBezTo>
                <a:cubicBezTo>
                  <a:pt x="18249" y="1625"/>
                  <a:pt x="18243" y="1619"/>
                  <a:pt x="18237" y="1619"/>
                </a:cubicBezTo>
                <a:cubicBezTo>
                  <a:pt x="18213" y="1613"/>
                  <a:pt x="18195" y="1619"/>
                  <a:pt x="18172" y="1619"/>
                </a:cubicBezTo>
                <a:cubicBezTo>
                  <a:pt x="18124" y="1619"/>
                  <a:pt x="18124" y="1619"/>
                  <a:pt x="18124" y="1619"/>
                </a:cubicBezTo>
                <a:cubicBezTo>
                  <a:pt x="18118" y="1619"/>
                  <a:pt x="18112" y="1619"/>
                  <a:pt x="18106" y="1619"/>
                </a:cubicBezTo>
                <a:cubicBezTo>
                  <a:pt x="18095" y="1619"/>
                  <a:pt x="18089" y="1631"/>
                  <a:pt x="18077" y="1631"/>
                </a:cubicBezTo>
                <a:cubicBezTo>
                  <a:pt x="18071" y="1631"/>
                  <a:pt x="18071" y="1631"/>
                  <a:pt x="18059" y="1631"/>
                </a:cubicBezTo>
                <a:cubicBezTo>
                  <a:pt x="18053" y="1631"/>
                  <a:pt x="18053" y="1631"/>
                  <a:pt x="18047" y="1631"/>
                </a:cubicBezTo>
                <a:cubicBezTo>
                  <a:pt x="18041" y="1631"/>
                  <a:pt x="18035" y="1631"/>
                  <a:pt x="18029" y="1625"/>
                </a:cubicBezTo>
                <a:cubicBezTo>
                  <a:pt x="18024" y="1619"/>
                  <a:pt x="18024" y="1613"/>
                  <a:pt x="18017" y="1613"/>
                </a:cubicBezTo>
                <a:cubicBezTo>
                  <a:pt x="18017" y="1607"/>
                  <a:pt x="18012" y="1607"/>
                  <a:pt x="18006" y="1607"/>
                </a:cubicBezTo>
                <a:cubicBezTo>
                  <a:pt x="17982" y="1607"/>
                  <a:pt x="17982" y="1607"/>
                  <a:pt x="17982" y="1607"/>
                </a:cubicBezTo>
                <a:cubicBezTo>
                  <a:pt x="17982" y="1613"/>
                  <a:pt x="17982" y="1619"/>
                  <a:pt x="17982" y="1625"/>
                </a:cubicBezTo>
                <a:cubicBezTo>
                  <a:pt x="17982" y="1631"/>
                  <a:pt x="17982" y="1631"/>
                  <a:pt x="17982" y="1636"/>
                </a:cubicBezTo>
                <a:cubicBezTo>
                  <a:pt x="17982" y="1672"/>
                  <a:pt x="17982" y="1672"/>
                  <a:pt x="17982" y="1672"/>
                </a:cubicBezTo>
                <a:cubicBezTo>
                  <a:pt x="17970" y="1678"/>
                  <a:pt x="17970" y="1678"/>
                  <a:pt x="17970" y="1678"/>
                </a:cubicBezTo>
                <a:cubicBezTo>
                  <a:pt x="17958" y="1672"/>
                  <a:pt x="17958" y="1672"/>
                  <a:pt x="17958" y="1672"/>
                </a:cubicBezTo>
                <a:cubicBezTo>
                  <a:pt x="17958" y="1648"/>
                  <a:pt x="17958" y="1648"/>
                  <a:pt x="17958" y="1648"/>
                </a:cubicBezTo>
                <a:cubicBezTo>
                  <a:pt x="17958" y="1642"/>
                  <a:pt x="17958" y="1631"/>
                  <a:pt x="17952" y="1625"/>
                </a:cubicBezTo>
                <a:cubicBezTo>
                  <a:pt x="17952" y="1619"/>
                  <a:pt x="17946" y="1619"/>
                  <a:pt x="17940" y="1619"/>
                </a:cubicBezTo>
                <a:cubicBezTo>
                  <a:pt x="17940" y="1613"/>
                  <a:pt x="17935" y="1613"/>
                  <a:pt x="17929" y="1613"/>
                </a:cubicBezTo>
                <a:cubicBezTo>
                  <a:pt x="17929" y="1613"/>
                  <a:pt x="17923" y="1607"/>
                  <a:pt x="17917" y="1607"/>
                </a:cubicBezTo>
                <a:cubicBezTo>
                  <a:pt x="17917" y="1607"/>
                  <a:pt x="17911" y="1607"/>
                  <a:pt x="17905" y="1601"/>
                </a:cubicBezTo>
                <a:cubicBezTo>
                  <a:pt x="17905" y="1601"/>
                  <a:pt x="17899" y="1595"/>
                  <a:pt x="17893" y="1589"/>
                </a:cubicBezTo>
                <a:cubicBezTo>
                  <a:pt x="17893" y="1583"/>
                  <a:pt x="17887" y="1577"/>
                  <a:pt x="17887" y="1571"/>
                </a:cubicBezTo>
                <a:cubicBezTo>
                  <a:pt x="17887" y="1559"/>
                  <a:pt x="17893" y="1554"/>
                  <a:pt x="17893" y="1542"/>
                </a:cubicBezTo>
                <a:cubicBezTo>
                  <a:pt x="17893" y="1542"/>
                  <a:pt x="17899" y="1536"/>
                  <a:pt x="17899" y="1530"/>
                </a:cubicBezTo>
                <a:cubicBezTo>
                  <a:pt x="17899" y="1524"/>
                  <a:pt x="17893" y="1524"/>
                  <a:pt x="17893" y="1518"/>
                </a:cubicBezTo>
                <a:cubicBezTo>
                  <a:pt x="17893" y="1512"/>
                  <a:pt x="17887" y="1512"/>
                  <a:pt x="17887" y="1506"/>
                </a:cubicBezTo>
                <a:cubicBezTo>
                  <a:pt x="17881" y="1506"/>
                  <a:pt x="17881" y="1500"/>
                  <a:pt x="17881" y="1494"/>
                </a:cubicBezTo>
                <a:cubicBezTo>
                  <a:pt x="17875" y="1494"/>
                  <a:pt x="17869" y="1494"/>
                  <a:pt x="17869" y="1494"/>
                </a:cubicBezTo>
                <a:cubicBezTo>
                  <a:pt x="17863" y="1488"/>
                  <a:pt x="17858" y="1488"/>
                  <a:pt x="17858" y="1488"/>
                </a:cubicBezTo>
                <a:cubicBezTo>
                  <a:pt x="17851" y="1482"/>
                  <a:pt x="17858" y="1476"/>
                  <a:pt x="17851" y="1476"/>
                </a:cubicBezTo>
                <a:cubicBezTo>
                  <a:pt x="17851" y="1470"/>
                  <a:pt x="17846" y="1470"/>
                  <a:pt x="17840" y="1470"/>
                </a:cubicBezTo>
                <a:cubicBezTo>
                  <a:pt x="17840" y="1470"/>
                  <a:pt x="17834" y="1470"/>
                  <a:pt x="17828" y="1470"/>
                </a:cubicBezTo>
                <a:cubicBezTo>
                  <a:pt x="17828" y="1470"/>
                  <a:pt x="17822" y="1465"/>
                  <a:pt x="17816" y="1465"/>
                </a:cubicBezTo>
                <a:cubicBezTo>
                  <a:pt x="17816" y="1465"/>
                  <a:pt x="17810" y="1465"/>
                  <a:pt x="17804" y="1465"/>
                </a:cubicBezTo>
                <a:cubicBezTo>
                  <a:pt x="17798" y="1465"/>
                  <a:pt x="17798" y="1459"/>
                  <a:pt x="17792" y="1459"/>
                </a:cubicBezTo>
                <a:cubicBezTo>
                  <a:pt x="17786" y="1459"/>
                  <a:pt x="17780" y="1459"/>
                  <a:pt x="17769" y="1459"/>
                </a:cubicBezTo>
                <a:cubicBezTo>
                  <a:pt x="17763" y="1459"/>
                  <a:pt x="17757" y="1459"/>
                  <a:pt x="17745" y="1459"/>
                </a:cubicBezTo>
                <a:cubicBezTo>
                  <a:pt x="17739" y="1459"/>
                  <a:pt x="17739" y="1459"/>
                  <a:pt x="17733" y="1459"/>
                </a:cubicBezTo>
                <a:cubicBezTo>
                  <a:pt x="17727" y="1459"/>
                  <a:pt x="17727" y="1459"/>
                  <a:pt x="17721" y="1465"/>
                </a:cubicBezTo>
                <a:cubicBezTo>
                  <a:pt x="17715" y="1465"/>
                  <a:pt x="17715" y="1465"/>
                  <a:pt x="17709" y="1470"/>
                </a:cubicBezTo>
                <a:cubicBezTo>
                  <a:pt x="17703" y="1470"/>
                  <a:pt x="17709" y="1476"/>
                  <a:pt x="17703" y="1482"/>
                </a:cubicBezTo>
                <a:cubicBezTo>
                  <a:pt x="17697" y="1482"/>
                  <a:pt x="17691" y="1482"/>
                  <a:pt x="17685" y="1482"/>
                </a:cubicBezTo>
                <a:cubicBezTo>
                  <a:pt x="17685" y="1482"/>
                  <a:pt x="17680" y="1488"/>
                  <a:pt x="17674" y="1488"/>
                </a:cubicBezTo>
                <a:cubicBezTo>
                  <a:pt x="17650" y="1488"/>
                  <a:pt x="17650" y="1488"/>
                  <a:pt x="17650" y="1488"/>
                </a:cubicBezTo>
                <a:cubicBezTo>
                  <a:pt x="17644" y="1488"/>
                  <a:pt x="17638" y="1488"/>
                  <a:pt x="17638" y="1488"/>
                </a:cubicBezTo>
                <a:cubicBezTo>
                  <a:pt x="17620" y="1488"/>
                  <a:pt x="17614" y="1488"/>
                  <a:pt x="17597" y="1488"/>
                </a:cubicBezTo>
                <a:cubicBezTo>
                  <a:pt x="17585" y="1488"/>
                  <a:pt x="17579" y="1488"/>
                  <a:pt x="17573" y="1494"/>
                </a:cubicBezTo>
                <a:cubicBezTo>
                  <a:pt x="17567" y="1494"/>
                  <a:pt x="17567" y="1500"/>
                  <a:pt x="17561" y="1500"/>
                </a:cubicBezTo>
                <a:cubicBezTo>
                  <a:pt x="17549" y="1500"/>
                  <a:pt x="17549" y="1500"/>
                  <a:pt x="17549" y="1500"/>
                </a:cubicBezTo>
                <a:cubicBezTo>
                  <a:pt x="17543" y="1500"/>
                  <a:pt x="17537" y="1500"/>
                  <a:pt x="17537" y="1500"/>
                </a:cubicBezTo>
                <a:cubicBezTo>
                  <a:pt x="17531" y="1500"/>
                  <a:pt x="17531" y="1494"/>
                  <a:pt x="17525" y="1494"/>
                </a:cubicBezTo>
                <a:cubicBezTo>
                  <a:pt x="17519" y="1494"/>
                  <a:pt x="17519" y="1494"/>
                  <a:pt x="17514" y="1494"/>
                </a:cubicBezTo>
                <a:cubicBezTo>
                  <a:pt x="17508" y="1488"/>
                  <a:pt x="17508" y="1482"/>
                  <a:pt x="17502" y="1482"/>
                </a:cubicBezTo>
                <a:cubicBezTo>
                  <a:pt x="17496" y="1476"/>
                  <a:pt x="17496" y="1470"/>
                  <a:pt x="17490" y="1470"/>
                </a:cubicBezTo>
                <a:cubicBezTo>
                  <a:pt x="17484" y="1470"/>
                  <a:pt x="17478" y="1470"/>
                  <a:pt x="17478" y="1470"/>
                </a:cubicBezTo>
                <a:cubicBezTo>
                  <a:pt x="17448" y="1470"/>
                  <a:pt x="17448" y="1470"/>
                  <a:pt x="17448" y="1470"/>
                </a:cubicBezTo>
                <a:cubicBezTo>
                  <a:pt x="17442" y="1470"/>
                  <a:pt x="17442" y="1465"/>
                  <a:pt x="17436" y="1465"/>
                </a:cubicBezTo>
                <a:cubicBezTo>
                  <a:pt x="17431" y="1465"/>
                  <a:pt x="17425" y="1465"/>
                  <a:pt x="17419" y="1465"/>
                </a:cubicBezTo>
                <a:cubicBezTo>
                  <a:pt x="17413" y="1465"/>
                  <a:pt x="17407" y="1459"/>
                  <a:pt x="17401" y="1459"/>
                </a:cubicBezTo>
                <a:cubicBezTo>
                  <a:pt x="17395" y="1459"/>
                  <a:pt x="17395" y="1453"/>
                  <a:pt x="17389" y="1453"/>
                </a:cubicBezTo>
                <a:cubicBezTo>
                  <a:pt x="17401" y="1441"/>
                  <a:pt x="17401" y="1441"/>
                  <a:pt x="17401" y="1441"/>
                </a:cubicBezTo>
                <a:cubicBezTo>
                  <a:pt x="17389" y="1435"/>
                  <a:pt x="17383" y="1435"/>
                  <a:pt x="17377" y="1429"/>
                </a:cubicBezTo>
                <a:cubicBezTo>
                  <a:pt x="17371" y="1423"/>
                  <a:pt x="17371" y="1423"/>
                  <a:pt x="17365" y="1417"/>
                </a:cubicBezTo>
                <a:cubicBezTo>
                  <a:pt x="17359" y="1417"/>
                  <a:pt x="17365" y="1411"/>
                  <a:pt x="17359" y="1411"/>
                </a:cubicBezTo>
                <a:cubicBezTo>
                  <a:pt x="17353" y="1405"/>
                  <a:pt x="17348" y="1405"/>
                  <a:pt x="17336" y="1405"/>
                </a:cubicBezTo>
                <a:cubicBezTo>
                  <a:pt x="17312" y="1405"/>
                  <a:pt x="17312" y="1405"/>
                  <a:pt x="17312" y="1405"/>
                </a:cubicBezTo>
                <a:cubicBezTo>
                  <a:pt x="17306" y="1393"/>
                  <a:pt x="17306" y="1393"/>
                  <a:pt x="17306" y="1393"/>
                </a:cubicBezTo>
                <a:cubicBezTo>
                  <a:pt x="17312" y="1393"/>
                  <a:pt x="17312" y="1387"/>
                  <a:pt x="17318" y="1382"/>
                </a:cubicBezTo>
                <a:cubicBezTo>
                  <a:pt x="17324" y="1376"/>
                  <a:pt x="17330" y="1376"/>
                  <a:pt x="17342" y="1370"/>
                </a:cubicBezTo>
                <a:cubicBezTo>
                  <a:pt x="17336" y="1358"/>
                  <a:pt x="17336" y="1358"/>
                  <a:pt x="17336" y="1358"/>
                </a:cubicBezTo>
                <a:cubicBezTo>
                  <a:pt x="17330" y="1358"/>
                  <a:pt x="17324" y="1358"/>
                  <a:pt x="17324" y="1358"/>
                </a:cubicBezTo>
                <a:cubicBezTo>
                  <a:pt x="17318" y="1358"/>
                  <a:pt x="17312" y="1352"/>
                  <a:pt x="17306" y="1352"/>
                </a:cubicBezTo>
                <a:cubicBezTo>
                  <a:pt x="17164" y="1352"/>
                  <a:pt x="17164" y="1352"/>
                  <a:pt x="17164" y="1352"/>
                </a:cubicBezTo>
                <a:cubicBezTo>
                  <a:pt x="17164" y="1364"/>
                  <a:pt x="17164" y="1364"/>
                  <a:pt x="17164" y="1376"/>
                </a:cubicBezTo>
                <a:cubicBezTo>
                  <a:pt x="17164" y="1382"/>
                  <a:pt x="17158" y="1382"/>
                  <a:pt x="17152" y="1387"/>
                </a:cubicBezTo>
                <a:cubicBezTo>
                  <a:pt x="17146" y="1393"/>
                  <a:pt x="17146" y="1399"/>
                  <a:pt x="17134" y="1405"/>
                </a:cubicBezTo>
                <a:cubicBezTo>
                  <a:pt x="17128" y="1405"/>
                  <a:pt x="17128" y="1405"/>
                  <a:pt x="17122" y="1405"/>
                </a:cubicBezTo>
                <a:cubicBezTo>
                  <a:pt x="17110" y="1405"/>
                  <a:pt x="17110" y="1405"/>
                  <a:pt x="17110" y="1405"/>
                </a:cubicBezTo>
                <a:cubicBezTo>
                  <a:pt x="17104" y="1405"/>
                  <a:pt x="17104" y="1399"/>
                  <a:pt x="17099" y="1399"/>
                </a:cubicBezTo>
                <a:cubicBezTo>
                  <a:pt x="17104" y="1393"/>
                  <a:pt x="17104" y="1387"/>
                  <a:pt x="17104" y="1387"/>
                </a:cubicBezTo>
                <a:cubicBezTo>
                  <a:pt x="17104" y="1382"/>
                  <a:pt x="17110" y="1376"/>
                  <a:pt x="17110" y="1370"/>
                </a:cubicBezTo>
                <a:cubicBezTo>
                  <a:pt x="17110" y="1370"/>
                  <a:pt x="17110" y="1364"/>
                  <a:pt x="17110" y="1358"/>
                </a:cubicBezTo>
                <a:cubicBezTo>
                  <a:pt x="17110" y="1358"/>
                  <a:pt x="17116" y="1352"/>
                  <a:pt x="17122" y="1346"/>
                </a:cubicBezTo>
                <a:lnTo>
                  <a:pt x="17128" y="1346"/>
                </a:lnTo>
                <a:cubicBezTo>
                  <a:pt x="17134" y="1346"/>
                  <a:pt x="17128" y="1340"/>
                  <a:pt x="17128" y="1334"/>
                </a:cubicBezTo>
                <a:cubicBezTo>
                  <a:pt x="17122" y="1334"/>
                  <a:pt x="17116" y="1334"/>
                  <a:pt x="17110" y="1334"/>
                </a:cubicBezTo>
                <a:cubicBezTo>
                  <a:pt x="17104" y="1334"/>
                  <a:pt x="17099" y="1328"/>
                  <a:pt x="17093" y="1328"/>
                </a:cubicBezTo>
                <a:cubicBezTo>
                  <a:pt x="17087" y="1328"/>
                  <a:pt x="17087" y="1322"/>
                  <a:pt x="17081" y="1322"/>
                </a:cubicBezTo>
                <a:cubicBezTo>
                  <a:pt x="17075" y="1322"/>
                  <a:pt x="17075" y="1322"/>
                  <a:pt x="17069" y="1322"/>
                </a:cubicBezTo>
                <a:cubicBezTo>
                  <a:pt x="17057" y="1316"/>
                  <a:pt x="17057" y="1310"/>
                  <a:pt x="17045" y="1310"/>
                </a:cubicBezTo>
                <a:cubicBezTo>
                  <a:pt x="17039" y="1310"/>
                  <a:pt x="17039" y="1310"/>
                  <a:pt x="17033" y="1310"/>
                </a:cubicBezTo>
                <a:cubicBezTo>
                  <a:pt x="17027" y="1310"/>
                  <a:pt x="17027" y="1310"/>
                  <a:pt x="17021" y="1310"/>
                </a:cubicBezTo>
                <a:cubicBezTo>
                  <a:pt x="17010" y="1310"/>
                  <a:pt x="17004" y="1310"/>
                  <a:pt x="16992" y="1310"/>
                </a:cubicBezTo>
                <a:cubicBezTo>
                  <a:pt x="16986" y="1310"/>
                  <a:pt x="16980" y="1310"/>
                  <a:pt x="16968" y="1310"/>
                </a:cubicBezTo>
                <a:cubicBezTo>
                  <a:pt x="16962" y="1304"/>
                  <a:pt x="16962" y="1299"/>
                  <a:pt x="16956" y="1299"/>
                </a:cubicBezTo>
                <a:cubicBezTo>
                  <a:pt x="16950" y="1299"/>
                  <a:pt x="16944" y="1299"/>
                  <a:pt x="16938" y="1299"/>
                </a:cubicBezTo>
                <a:cubicBezTo>
                  <a:pt x="16933" y="1299"/>
                  <a:pt x="16926" y="1293"/>
                  <a:pt x="16915" y="1293"/>
                </a:cubicBezTo>
                <a:cubicBezTo>
                  <a:pt x="16903" y="1287"/>
                  <a:pt x="16891" y="1293"/>
                  <a:pt x="16879" y="1293"/>
                </a:cubicBezTo>
                <a:cubicBezTo>
                  <a:pt x="16873" y="1293"/>
                  <a:pt x="16867" y="1287"/>
                  <a:pt x="16855" y="1287"/>
                </a:cubicBezTo>
                <a:cubicBezTo>
                  <a:pt x="16855" y="1287"/>
                  <a:pt x="16849" y="1281"/>
                  <a:pt x="16844" y="1281"/>
                </a:cubicBezTo>
                <a:cubicBezTo>
                  <a:pt x="16838" y="1281"/>
                  <a:pt x="16838" y="1287"/>
                  <a:pt x="16832" y="1293"/>
                </a:cubicBezTo>
                <a:cubicBezTo>
                  <a:pt x="16832" y="1293"/>
                  <a:pt x="16838" y="1299"/>
                  <a:pt x="16832" y="1304"/>
                </a:cubicBezTo>
                <a:cubicBezTo>
                  <a:pt x="16832" y="1310"/>
                  <a:pt x="16832" y="1316"/>
                  <a:pt x="16832" y="1328"/>
                </a:cubicBezTo>
                <a:cubicBezTo>
                  <a:pt x="16767" y="1328"/>
                  <a:pt x="16767" y="1328"/>
                  <a:pt x="16767" y="1328"/>
                </a:cubicBezTo>
                <a:cubicBezTo>
                  <a:pt x="16760" y="1328"/>
                  <a:pt x="16755" y="1334"/>
                  <a:pt x="16743" y="1334"/>
                </a:cubicBezTo>
                <a:cubicBezTo>
                  <a:pt x="16743" y="1340"/>
                  <a:pt x="16743" y="1340"/>
                  <a:pt x="16743" y="1346"/>
                </a:cubicBezTo>
                <a:cubicBezTo>
                  <a:pt x="16743" y="1352"/>
                  <a:pt x="16743" y="1358"/>
                  <a:pt x="16749" y="1358"/>
                </a:cubicBezTo>
                <a:cubicBezTo>
                  <a:pt x="16749" y="1364"/>
                  <a:pt x="16755" y="1370"/>
                  <a:pt x="16755" y="1370"/>
                </a:cubicBezTo>
                <a:cubicBezTo>
                  <a:pt x="16760" y="1376"/>
                  <a:pt x="16767" y="1376"/>
                  <a:pt x="16767" y="1376"/>
                </a:cubicBezTo>
                <a:cubicBezTo>
                  <a:pt x="16772" y="1382"/>
                  <a:pt x="16778" y="1376"/>
                  <a:pt x="16778" y="1382"/>
                </a:cubicBezTo>
                <a:cubicBezTo>
                  <a:pt x="16784" y="1382"/>
                  <a:pt x="16784" y="1387"/>
                  <a:pt x="16784" y="1393"/>
                </a:cubicBezTo>
                <a:cubicBezTo>
                  <a:pt x="16790" y="1393"/>
                  <a:pt x="16796" y="1393"/>
                  <a:pt x="16796" y="1399"/>
                </a:cubicBezTo>
                <a:cubicBezTo>
                  <a:pt x="16796" y="1405"/>
                  <a:pt x="16796" y="1405"/>
                  <a:pt x="16802" y="1411"/>
                </a:cubicBezTo>
                <a:cubicBezTo>
                  <a:pt x="16802" y="1417"/>
                  <a:pt x="16802" y="1417"/>
                  <a:pt x="16802" y="1423"/>
                </a:cubicBezTo>
                <a:cubicBezTo>
                  <a:pt x="16802" y="1429"/>
                  <a:pt x="16802" y="1429"/>
                  <a:pt x="16802" y="1435"/>
                </a:cubicBezTo>
                <a:cubicBezTo>
                  <a:pt x="16790" y="1435"/>
                  <a:pt x="16790" y="1435"/>
                  <a:pt x="16790" y="1435"/>
                </a:cubicBezTo>
                <a:cubicBezTo>
                  <a:pt x="16778" y="1435"/>
                  <a:pt x="16772" y="1429"/>
                  <a:pt x="16767" y="1429"/>
                </a:cubicBezTo>
                <a:cubicBezTo>
                  <a:pt x="16760" y="1429"/>
                  <a:pt x="16760" y="1423"/>
                  <a:pt x="16755" y="1423"/>
                </a:cubicBezTo>
                <a:cubicBezTo>
                  <a:pt x="16749" y="1423"/>
                  <a:pt x="16743" y="1429"/>
                  <a:pt x="16737" y="1423"/>
                </a:cubicBezTo>
                <a:lnTo>
                  <a:pt x="16731" y="1423"/>
                </a:lnTo>
                <a:cubicBezTo>
                  <a:pt x="16725" y="1423"/>
                  <a:pt x="16719" y="1417"/>
                  <a:pt x="16719" y="1417"/>
                </a:cubicBezTo>
                <a:cubicBezTo>
                  <a:pt x="16713" y="1411"/>
                  <a:pt x="16707" y="1411"/>
                  <a:pt x="16707" y="1411"/>
                </a:cubicBezTo>
                <a:cubicBezTo>
                  <a:pt x="16701" y="1411"/>
                  <a:pt x="16701" y="1417"/>
                  <a:pt x="16695" y="1417"/>
                </a:cubicBezTo>
                <a:cubicBezTo>
                  <a:pt x="16683" y="1417"/>
                  <a:pt x="16678" y="1411"/>
                  <a:pt x="16666" y="1411"/>
                </a:cubicBezTo>
                <a:cubicBezTo>
                  <a:pt x="16666" y="1429"/>
                  <a:pt x="16666" y="1429"/>
                  <a:pt x="16666" y="1429"/>
                </a:cubicBezTo>
                <a:cubicBezTo>
                  <a:pt x="16678" y="1435"/>
                  <a:pt x="16678" y="1435"/>
                  <a:pt x="16678" y="1435"/>
                </a:cubicBezTo>
                <a:cubicBezTo>
                  <a:pt x="16683" y="1435"/>
                  <a:pt x="16683" y="1435"/>
                  <a:pt x="16689" y="1441"/>
                </a:cubicBezTo>
                <a:cubicBezTo>
                  <a:pt x="16695" y="1441"/>
                  <a:pt x="16701" y="1447"/>
                  <a:pt x="16701" y="1453"/>
                </a:cubicBezTo>
                <a:cubicBezTo>
                  <a:pt x="16701" y="1465"/>
                  <a:pt x="16695" y="1465"/>
                  <a:pt x="16695" y="1476"/>
                </a:cubicBezTo>
                <a:cubicBezTo>
                  <a:pt x="16683" y="1470"/>
                  <a:pt x="16678" y="1470"/>
                  <a:pt x="16666" y="1465"/>
                </a:cubicBezTo>
                <a:cubicBezTo>
                  <a:pt x="16666" y="1459"/>
                  <a:pt x="16660" y="1459"/>
                  <a:pt x="16660" y="1453"/>
                </a:cubicBezTo>
                <a:cubicBezTo>
                  <a:pt x="16654" y="1453"/>
                  <a:pt x="16648" y="1447"/>
                  <a:pt x="16648" y="1441"/>
                </a:cubicBezTo>
                <a:cubicBezTo>
                  <a:pt x="16642" y="1441"/>
                  <a:pt x="16636" y="1441"/>
                  <a:pt x="16636" y="1435"/>
                </a:cubicBezTo>
                <a:cubicBezTo>
                  <a:pt x="16630" y="1435"/>
                  <a:pt x="16630" y="1429"/>
                  <a:pt x="16624" y="1423"/>
                </a:cubicBezTo>
                <a:cubicBezTo>
                  <a:pt x="16624" y="1423"/>
                  <a:pt x="16630" y="1417"/>
                  <a:pt x="16624" y="1417"/>
                </a:cubicBezTo>
                <a:cubicBezTo>
                  <a:pt x="16624" y="1411"/>
                  <a:pt x="16618" y="1411"/>
                  <a:pt x="16612" y="1411"/>
                </a:cubicBezTo>
                <a:cubicBezTo>
                  <a:pt x="16606" y="1411"/>
                  <a:pt x="16601" y="1411"/>
                  <a:pt x="16589" y="1411"/>
                </a:cubicBezTo>
                <a:cubicBezTo>
                  <a:pt x="16583" y="1411"/>
                  <a:pt x="16583" y="1411"/>
                  <a:pt x="16577" y="1411"/>
                </a:cubicBezTo>
                <a:cubicBezTo>
                  <a:pt x="16571" y="1411"/>
                  <a:pt x="16571" y="1411"/>
                  <a:pt x="16565" y="1411"/>
                </a:cubicBezTo>
                <a:cubicBezTo>
                  <a:pt x="16565" y="1411"/>
                  <a:pt x="16565" y="1417"/>
                  <a:pt x="16565" y="1423"/>
                </a:cubicBezTo>
                <a:cubicBezTo>
                  <a:pt x="16565" y="1429"/>
                  <a:pt x="16559" y="1429"/>
                  <a:pt x="16553" y="1429"/>
                </a:cubicBezTo>
                <a:cubicBezTo>
                  <a:pt x="16547" y="1441"/>
                  <a:pt x="16535" y="1441"/>
                  <a:pt x="16517" y="1441"/>
                </a:cubicBezTo>
                <a:cubicBezTo>
                  <a:pt x="16506" y="1441"/>
                  <a:pt x="16500" y="1435"/>
                  <a:pt x="16488" y="1429"/>
                </a:cubicBezTo>
                <a:cubicBezTo>
                  <a:pt x="16476" y="1429"/>
                  <a:pt x="16470" y="1429"/>
                  <a:pt x="16458" y="1423"/>
                </a:cubicBezTo>
                <a:cubicBezTo>
                  <a:pt x="16458" y="1423"/>
                  <a:pt x="16452" y="1429"/>
                  <a:pt x="16446" y="1423"/>
                </a:cubicBezTo>
                <a:cubicBezTo>
                  <a:pt x="16446" y="1423"/>
                  <a:pt x="16446" y="1417"/>
                  <a:pt x="16440" y="1417"/>
                </a:cubicBezTo>
                <a:cubicBezTo>
                  <a:pt x="16435" y="1411"/>
                  <a:pt x="16435" y="1411"/>
                  <a:pt x="16428" y="1411"/>
                </a:cubicBezTo>
                <a:cubicBezTo>
                  <a:pt x="16423" y="1411"/>
                  <a:pt x="16423" y="1411"/>
                  <a:pt x="16417" y="1417"/>
                </a:cubicBezTo>
                <a:cubicBezTo>
                  <a:pt x="16411" y="1417"/>
                  <a:pt x="16417" y="1423"/>
                  <a:pt x="16411" y="1423"/>
                </a:cubicBezTo>
                <a:cubicBezTo>
                  <a:pt x="16393" y="1423"/>
                  <a:pt x="16393" y="1417"/>
                  <a:pt x="16375" y="1417"/>
                </a:cubicBezTo>
                <a:cubicBezTo>
                  <a:pt x="16369" y="1417"/>
                  <a:pt x="16363" y="1417"/>
                  <a:pt x="16357" y="1423"/>
                </a:cubicBezTo>
                <a:cubicBezTo>
                  <a:pt x="16357" y="1429"/>
                  <a:pt x="16363" y="1441"/>
                  <a:pt x="16363" y="1447"/>
                </a:cubicBezTo>
                <a:cubicBezTo>
                  <a:pt x="16363" y="1465"/>
                  <a:pt x="16363" y="1470"/>
                  <a:pt x="16363" y="1482"/>
                </a:cubicBezTo>
                <a:cubicBezTo>
                  <a:pt x="16363" y="1494"/>
                  <a:pt x="16363" y="1494"/>
                  <a:pt x="16357" y="1506"/>
                </a:cubicBezTo>
                <a:cubicBezTo>
                  <a:pt x="16298" y="1506"/>
                  <a:pt x="16298" y="1506"/>
                  <a:pt x="16298" y="1506"/>
                </a:cubicBezTo>
                <a:cubicBezTo>
                  <a:pt x="16298" y="1494"/>
                  <a:pt x="16304" y="1482"/>
                  <a:pt x="16292" y="1470"/>
                </a:cubicBezTo>
                <a:cubicBezTo>
                  <a:pt x="16292" y="1465"/>
                  <a:pt x="16286" y="1465"/>
                  <a:pt x="16280" y="1465"/>
                </a:cubicBezTo>
                <a:cubicBezTo>
                  <a:pt x="16280" y="1459"/>
                  <a:pt x="16274" y="1453"/>
                  <a:pt x="16269" y="1453"/>
                </a:cubicBezTo>
                <a:cubicBezTo>
                  <a:pt x="16262" y="1453"/>
                  <a:pt x="16262" y="1453"/>
                  <a:pt x="16257" y="1447"/>
                </a:cubicBezTo>
                <a:cubicBezTo>
                  <a:pt x="16251" y="1447"/>
                  <a:pt x="16251" y="1441"/>
                  <a:pt x="16245" y="1441"/>
                </a:cubicBezTo>
                <a:cubicBezTo>
                  <a:pt x="16239" y="1435"/>
                  <a:pt x="16239" y="1435"/>
                  <a:pt x="16233" y="1429"/>
                </a:cubicBezTo>
                <a:cubicBezTo>
                  <a:pt x="16227" y="1429"/>
                  <a:pt x="16227" y="1423"/>
                  <a:pt x="16221" y="1417"/>
                </a:cubicBezTo>
                <a:cubicBezTo>
                  <a:pt x="16209" y="1411"/>
                  <a:pt x="16203" y="1405"/>
                  <a:pt x="16203" y="1393"/>
                </a:cubicBezTo>
                <a:cubicBezTo>
                  <a:pt x="16203" y="1387"/>
                  <a:pt x="16203" y="1387"/>
                  <a:pt x="16203" y="1387"/>
                </a:cubicBezTo>
                <a:cubicBezTo>
                  <a:pt x="16203" y="1382"/>
                  <a:pt x="16203" y="1382"/>
                  <a:pt x="16203" y="1376"/>
                </a:cubicBezTo>
                <a:cubicBezTo>
                  <a:pt x="16203" y="1376"/>
                  <a:pt x="16215" y="1376"/>
                  <a:pt x="16215" y="1370"/>
                </a:cubicBezTo>
                <a:cubicBezTo>
                  <a:pt x="16215" y="1364"/>
                  <a:pt x="16209" y="1364"/>
                  <a:pt x="16209" y="1358"/>
                </a:cubicBezTo>
                <a:cubicBezTo>
                  <a:pt x="16209" y="1346"/>
                  <a:pt x="16209" y="1340"/>
                  <a:pt x="16209" y="1334"/>
                </a:cubicBezTo>
                <a:cubicBezTo>
                  <a:pt x="16209" y="1322"/>
                  <a:pt x="16209" y="1316"/>
                  <a:pt x="16209" y="1310"/>
                </a:cubicBezTo>
                <a:cubicBezTo>
                  <a:pt x="16209" y="1299"/>
                  <a:pt x="16203" y="1293"/>
                  <a:pt x="16203" y="1281"/>
                </a:cubicBezTo>
                <a:cubicBezTo>
                  <a:pt x="16203" y="1275"/>
                  <a:pt x="16209" y="1269"/>
                  <a:pt x="16203" y="1263"/>
                </a:cubicBezTo>
                <a:cubicBezTo>
                  <a:pt x="16203" y="1257"/>
                  <a:pt x="16203" y="1251"/>
                  <a:pt x="16203" y="1251"/>
                </a:cubicBezTo>
                <a:cubicBezTo>
                  <a:pt x="16197" y="1245"/>
                  <a:pt x="16191" y="1245"/>
                  <a:pt x="16191" y="1239"/>
                </a:cubicBezTo>
                <a:cubicBezTo>
                  <a:pt x="16185" y="1233"/>
                  <a:pt x="16180" y="1233"/>
                  <a:pt x="16174" y="1227"/>
                </a:cubicBezTo>
                <a:cubicBezTo>
                  <a:pt x="16168" y="1227"/>
                  <a:pt x="16168" y="1221"/>
                  <a:pt x="16162" y="1221"/>
                </a:cubicBezTo>
                <a:cubicBezTo>
                  <a:pt x="16156" y="1221"/>
                  <a:pt x="16150" y="1221"/>
                  <a:pt x="16138" y="1221"/>
                </a:cubicBezTo>
                <a:cubicBezTo>
                  <a:pt x="16132" y="1221"/>
                  <a:pt x="16126" y="1221"/>
                  <a:pt x="16120" y="1227"/>
                </a:cubicBezTo>
                <a:cubicBezTo>
                  <a:pt x="16120" y="1227"/>
                  <a:pt x="16120" y="1233"/>
                  <a:pt x="16114" y="1239"/>
                </a:cubicBezTo>
                <a:cubicBezTo>
                  <a:pt x="16114" y="1239"/>
                  <a:pt x="16114" y="1245"/>
                  <a:pt x="16114" y="1251"/>
                </a:cubicBezTo>
                <a:cubicBezTo>
                  <a:pt x="16108" y="1251"/>
                  <a:pt x="16102" y="1251"/>
                  <a:pt x="16091" y="1251"/>
                </a:cubicBezTo>
                <a:cubicBezTo>
                  <a:pt x="16079" y="1251"/>
                  <a:pt x="16067" y="1251"/>
                  <a:pt x="16061" y="1239"/>
                </a:cubicBezTo>
                <a:cubicBezTo>
                  <a:pt x="16061" y="1233"/>
                  <a:pt x="16061" y="1227"/>
                  <a:pt x="16055" y="1227"/>
                </a:cubicBezTo>
                <a:cubicBezTo>
                  <a:pt x="16055" y="1221"/>
                  <a:pt x="16049" y="1215"/>
                  <a:pt x="16049" y="1215"/>
                </a:cubicBezTo>
                <a:cubicBezTo>
                  <a:pt x="16043" y="1210"/>
                  <a:pt x="16043" y="1204"/>
                  <a:pt x="16037" y="1204"/>
                </a:cubicBezTo>
                <a:cubicBezTo>
                  <a:pt x="16031" y="1204"/>
                  <a:pt x="16031" y="1204"/>
                  <a:pt x="16025" y="1204"/>
                </a:cubicBezTo>
                <a:cubicBezTo>
                  <a:pt x="16014" y="1204"/>
                  <a:pt x="16008" y="1204"/>
                  <a:pt x="15996" y="1198"/>
                </a:cubicBezTo>
                <a:cubicBezTo>
                  <a:pt x="15990" y="1198"/>
                  <a:pt x="15996" y="1192"/>
                  <a:pt x="15990" y="1186"/>
                </a:cubicBezTo>
                <a:cubicBezTo>
                  <a:pt x="15978" y="1180"/>
                  <a:pt x="15972" y="1180"/>
                  <a:pt x="15960" y="1180"/>
                </a:cubicBezTo>
                <a:cubicBezTo>
                  <a:pt x="15954" y="1180"/>
                  <a:pt x="15948" y="1180"/>
                  <a:pt x="15942" y="1186"/>
                </a:cubicBezTo>
                <a:cubicBezTo>
                  <a:pt x="15936" y="1186"/>
                  <a:pt x="15930" y="1186"/>
                  <a:pt x="15925" y="1186"/>
                </a:cubicBezTo>
                <a:cubicBezTo>
                  <a:pt x="15919" y="1192"/>
                  <a:pt x="15919" y="1192"/>
                  <a:pt x="15913" y="1198"/>
                </a:cubicBezTo>
                <a:cubicBezTo>
                  <a:pt x="15907" y="1198"/>
                  <a:pt x="15901" y="1204"/>
                  <a:pt x="15895" y="1204"/>
                </a:cubicBezTo>
                <a:cubicBezTo>
                  <a:pt x="15889" y="1204"/>
                  <a:pt x="15889" y="1210"/>
                  <a:pt x="15883" y="1215"/>
                </a:cubicBezTo>
                <a:cubicBezTo>
                  <a:pt x="15895" y="1239"/>
                  <a:pt x="15895" y="1239"/>
                  <a:pt x="15895" y="1239"/>
                </a:cubicBezTo>
                <a:cubicBezTo>
                  <a:pt x="15895" y="1245"/>
                  <a:pt x="15901" y="1245"/>
                  <a:pt x="15901" y="1251"/>
                </a:cubicBezTo>
                <a:cubicBezTo>
                  <a:pt x="15907" y="1251"/>
                  <a:pt x="15913" y="1257"/>
                  <a:pt x="15913" y="1263"/>
                </a:cubicBezTo>
                <a:cubicBezTo>
                  <a:pt x="15913" y="1263"/>
                  <a:pt x="15913" y="1269"/>
                  <a:pt x="15913" y="1275"/>
                </a:cubicBezTo>
                <a:cubicBezTo>
                  <a:pt x="15913" y="1281"/>
                  <a:pt x="15913" y="1281"/>
                  <a:pt x="15913" y="1287"/>
                </a:cubicBezTo>
                <a:cubicBezTo>
                  <a:pt x="15836" y="1287"/>
                  <a:pt x="15836" y="1287"/>
                  <a:pt x="15836" y="1287"/>
                </a:cubicBezTo>
                <a:cubicBezTo>
                  <a:pt x="15830" y="1287"/>
                  <a:pt x="15830" y="1293"/>
                  <a:pt x="15824" y="1293"/>
                </a:cubicBezTo>
                <a:cubicBezTo>
                  <a:pt x="15812" y="1299"/>
                  <a:pt x="15806" y="1304"/>
                  <a:pt x="15788" y="1304"/>
                </a:cubicBezTo>
                <a:cubicBezTo>
                  <a:pt x="15776" y="1304"/>
                  <a:pt x="15770" y="1299"/>
                  <a:pt x="15759" y="1293"/>
                </a:cubicBezTo>
                <a:cubicBezTo>
                  <a:pt x="15753" y="1293"/>
                  <a:pt x="15747" y="1287"/>
                  <a:pt x="15741" y="1287"/>
                </a:cubicBezTo>
                <a:cubicBezTo>
                  <a:pt x="15729" y="1281"/>
                  <a:pt x="15723" y="1281"/>
                  <a:pt x="15717" y="1281"/>
                </a:cubicBezTo>
                <a:cubicBezTo>
                  <a:pt x="15711" y="1281"/>
                  <a:pt x="15711" y="1269"/>
                  <a:pt x="15705" y="1269"/>
                </a:cubicBezTo>
                <a:cubicBezTo>
                  <a:pt x="15699" y="1263"/>
                  <a:pt x="15693" y="1263"/>
                  <a:pt x="15687" y="1263"/>
                </a:cubicBezTo>
                <a:cubicBezTo>
                  <a:pt x="15681" y="1263"/>
                  <a:pt x="15681" y="1269"/>
                  <a:pt x="15676" y="1269"/>
                </a:cubicBezTo>
                <a:cubicBezTo>
                  <a:pt x="15670" y="1269"/>
                  <a:pt x="15670" y="1281"/>
                  <a:pt x="15664" y="1281"/>
                </a:cubicBezTo>
                <a:cubicBezTo>
                  <a:pt x="15658" y="1281"/>
                  <a:pt x="15652" y="1275"/>
                  <a:pt x="15646" y="1269"/>
                </a:cubicBezTo>
                <a:cubicBezTo>
                  <a:pt x="15640" y="1263"/>
                  <a:pt x="15646" y="1257"/>
                  <a:pt x="15646" y="1251"/>
                </a:cubicBezTo>
                <a:cubicBezTo>
                  <a:pt x="15646" y="1227"/>
                  <a:pt x="15646" y="1227"/>
                  <a:pt x="15646" y="1227"/>
                </a:cubicBezTo>
                <a:cubicBezTo>
                  <a:pt x="15640" y="1221"/>
                  <a:pt x="15634" y="1215"/>
                  <a:pt x="15628" y="1215"/>
                </a:cubicBezTo>
                <a:cubicBezTo>
                  <a:pt x="15622" y="1210"/>
                  <a:pt x="15622" y="1204"/>
                  <a:pt x="15616" y="1204"/>
                </a:cubicBezTo>
                <a:cubicBezTo>
                  <a:pt x="15616" y="1204"/>
                  <a:pt x="15610" y="1204"/>
                  <a:pt x="15604" y="1204"/>
                </a:cubicBezTo>
                <a:cubicBezTo>
                  <a:pt x="15604" y="1204"/>
                  <a:pt x="15598" y="1204"/>
                  <a:pt x="15592" y="1204"/>
                </a:cubicBezTo>
                <a:cubicBezTo>
                  <a:pt x="15592" y="1204"/>
                  <a:pt x="15587" y="1204"/>
                  <a:pt x="15581" y="1210"/>
                </a:cubicBezTo>
                <a:cubicBezTo>
                  <a:pt x="15581" y="1210"/>
                  <a:pt x="15581" y="1221"/>
                  <a:pt x="15575" y="1221"/>
                </a:cubicBezTo>
                <a:cubicBezTo>
                  <a:pt x="15569" y="1221"/>
                  <a:pt x="15563" y="1215"/>
                  <a:pt x="15557" y="1215"/>
                </a:cubicBezTo>
                <a:cubicBezTo>
                  <a:pt x="15545" y="1215"/>
                  <a:pt x="15545" y="1215"/>
                  <a:pt x="15545" y="1215"/>
                </a:cubicBezTo>
                <a:cubicBezTo>
                  <a:pt x="15539" y="1215"/>
                  <a:pt x="15539" y="1210"/>
                  <a:pt x="15533" y="1210"/>
                </a:cubicBezTo>
                <a:cubicBezTo>
                  <a:pt x="15474" y="1210"/>
                  <a:pt x="15474" y="1210"/>
                  <a:pt x="15474" y="1210"/>
                </a:cubicBezTo>
                <a:cubicBezTo>
                  <a:pt x="15450" y="1215"/>
                  <a:pt x="15450" y="1215"/>
                  <a:pt x="15450" y="1215"/>
                </a:cubicBezTo>
                <a:cubicBezTo>
                  <a:pt x="15438" y="1215"/>
                  <a:pt x="15432" y="1210"/>
                  <a:pt x="15421" y="1210"/>
                </a:cubicBezTo>
                <a:cubicBezTo>
                  <a:pt x="15415" y="1210"/>
                  <a:pt x="15415" y="1210"/>
                  <a:pt x="15409" y="1210"/>
                </a:cubicBezTo>
                <a:lnTo>
                  <a:pt x="15409" y="1221"/>
                </a:lnTo>
                <a:cubicBezTo>
                  <a:pt x="15403" y="1227"/>
                  <a:pt x="15397" y="1221"/>
                  <a:pt x="15385" y="1221"/>
                </a:cubicBezTo>
                <a:cubicBezTo>
                  <a:pt x="15367" y="1221"/>
                  <a:pt x="15367" y="1221"/>
                  <a:pt x="15367" y="1221"/>
                </a:cubicBezTo>
                <a:cubicBezTo>
                  <a:pt x="15367" y="1221"/>
                  <a:pt x="15361" y="1221"/>
                  <a:pt x="15355" y="1221"/>
                </a:cubicBezTo>
                <a:cubicBezTo>
                  <a:pt x="15355" y="1221"/>
                  <a:pt x="15349" y="1221"/>
                  <a:pt x="15344" y="1221"/>
                </a:cubicBezTo>
                <a:cubicBezTo>
                  <a:pt x="15344" y="1215"/>
                  <a:pt x="15349" y="1210"/>
                  <a:pt x="15349" y="1198"/>
                </a:cubicBezTo>
                <a:cubicBezTo>
                  <a:pt x="15349" y="1198"/>
                  <a:pt x="15344" y="1192"/>
                  <a:pt x="15344" y="1186"/>
                </a:cubicBezTo>
                <a:lnTo>
                  <a:pt x="15344" y="1180"/>
                </a:lnTo>
                <a:cubicBezTo>
                  <a:pt x="15326" y="1174"/>
                  <a:pt x="15326" y="1174"/>
                  <a:pt x="15326" y="1174"/>
                </a:cubicBezTo>
                <a:cubicBezTo>
                  <a:pt x="15326" y="1174"/>
                  <a:pt x="15320" y="1174"/>
                  <a:pt x="15314" y="1180"/>
                </a:cubicBezTo>
                <a:cubicBezTo>
                  <a:pt x="15314" y="1180"/>
                  <a:pt x="15314" y="1186"/>
                  <a:pt x="15308" y="1186"/>
                </a:cubicBezTo>
                <a:cubicBezTo>
                  <a:pt x="15302" y="1198"/>
                  <a:pt x="15296" y="1204"/>
                  <a:pt x="15278" y="1204"/>
                </a:cubicBezTo>
                <a:cubicBezTo>
                  <a:pt x="15272" y="1204"/>
                  <a:pt x="15272" y="1204"/>
                  <a:pt x="15266" y="1198"/>
                </a:cubicBezTo>
                <a:cubicBezTo>
                  <a:pt x="15260" y="1198"/>
                  <a:pt x="15255" y="1192"/>
                  <a:pt x="15255" y="1186"/>
                </a:cubicBezTo>
                <a:cubicBezTo>
                  <a:pt x="15255" y="1180"/>
                  <a:pt x="15255" y="1180"/>
                  <a:pt x="15255" y="1180"/>
                </a:cubicBezTo>
                <a:cubicBezTo>
                  <a:pt x="15266" y="1180"/>
                  <a:pt x="15272" y="1180"/>
                  <a:pt x="15278" y="1180"/>
                </a:cubicBezTo>
                <a:cubicBezTo>
                  <a:pt x="15284" y="1180"/>
                  <a:pt x="15284" y="1180"/>
                  <a:pt x="15290" y="1180"/>
                </a:cubicBezTo>
                <a:cubicBezTo>
                  <a:pt x="15296" y="1174"/>
                  <a:pt x="15296" y="1174"/>
                  <a:pt x="15302" y="1168"/>
                </a:cubicBezTo>
                <a:cubicBezTo>
                  <a:pt x="15302" y="1168"/>
                  <a:pt x="15302" y="1162"/>
                  <a:pt x="15308" y="1156"/>
                </a:cubicBezTo>
                <a:cubicBezTo>
                  <a:pt x="15308" y="1156"/>
                  <a:pt x="15314" y="1156"/>
                  <a:pt x="15320" y="1156"/>
                </a:cubicBezTo>
                <a:cubicBezTo>
                  <a:pt x="15320" y="1150"/>
                  <a:pt x="15326" y="1150"/>
                  <a:pt x="15332" y="1150"/>
                </a:cubicBezTo>
                <a:cubicBezTo>
                  <a:pt x="15337" y="1144"/>
                  <a:pt x="15337" y="1138"/>
                  <a:pt x="15337" y="1132"/>
                </a:cubicBezTo>
                <a:cubicBezTo>
                  <a:pt x="15337" y="1127"/>
                  <a:pt x="15337" y="1127"/>
                  <a:pt x="15337" y="1127"/>
                </a:cubicBezTo>
                <a:cubicBezTo>
                  <a:pt x="15337" y="1121"/>
                  <a:pt x="15337" y="1121"/>
                  <a:pt x="15332" y="1115"/>
                </a:cubicBezTo>
                <a:cubicBezTo>
                  <a:pt x="15326" y="1109"/>
                  <a:pt x="15320" y="1115"/>
                  <a:pt x="15314" y="1115"/>
                </a:cubicBezTo>
                <a:cubicBezTo>
                  <a:pt x="15302" y="1115"/>
                  <a:pt x="15296" y="1115"/>
                  <a:pt x="15284" y="1115"/>
                </a:cubicBezTo>
                <a:cubicBezTo>
                  <a:pt x="15284" y="1121"/>
                  <a:pt x="15278" y="1121"/>
                  <a:pt x="15278" y="1127"/>
                </a:cubicBezTo>
                <a:cubicBezTo>
                  <a:pt x="15272" y="1127"/>
                  <a:pt x="15266" y="1127"/>
                  <a:pt x="15266" y="1132"/>
                </a:cubicBezTo>
                <a:cubicBezTo>
                  <a:pt x="15260" y="1132"/>
                  <a:pt x="15260" y="1144"/>
                  <a:pt x="15260" y="1144"/>
                </a:cubicBezTo>
                <a:cubicBezTo>
                  <a:pt x="15255" y="1150"/>
                  <a:pt x="15255" y="1156"/>
                  <a:pt x="15249" y="1156"/>
                </a:cubicBezTo>
                <a:cubicBezTo>
                  <a:pt x="15249" y="1162"/>
                  <a:pt x="15243" y="1162"/>
                  <a:pt x="15237" y="1168"/>
                </a:cubicBezTo>
                <a:cubicBezTo>
                  <a:pt x="15231" y="1168"/>
                  <a:pt x="15231" y="1180"/>
                  <a:pt x="15225" y="1180"/>
                </a:cubicBezTo>
                <a:cubicBezTo>
                  <a:pt x="15154" y="1180"/>
                  <a:pt x="15154" y="1180"/>
                  <a:pt x="15154" y="1180"/>
                </a:cubicBezTo>
                <a:cubicBezTo>
                  <a:pt x="15142" y="1186"/>
                  <a:pt x="15142" y="1186"/>
                  <a:pt x="15142" y="1186"/>
                </a:cubicBezTo>
                <a:lnTo>
                  <a:pt x="15142" y="1192"/>
                </a:lnTo>
                <a:cubicBezTo>
                  <a:pt x="15148" y="1204"/>
                  <a:pt x="15154" y="1204"/>
                  <a:pt x="15154" y="1210"/>
                </a:cubicBezTo>
                <a:cubicBezTo>
                  <a:pt x="15154" y="1215"/>
                  <a:pt x="15154" y="1215"/>
                  <a:pt x="15154" y="1215"/>
                </a:cubicBezTo>
                <a:cubicBezTo>
                  <a:pt x="15154" y="1221"/>
                  <a:pt x="15142" y="1221"/>
                  <a:pt x="15142" y="1221"/>
                </a:cubicBezTo>
                <a:cubicBezTo>
                  <a:pt x="15136" y="1227"/>
                  <a:pt x="15136" y="1233"/>
                  <a:pt x="15130" y="1233"/>
                </a:cubicBezTo>
                <a:cubicBezTo>
                  <a:pt x="15124" y="1239"/>
                  <a:pt x="15118" y="1239"/>
                  <a:pt x="15112" y="1239"/>
                </a:cubicBezTo>
                <a:cubicBezTo>
                  <a:pt x="15106" y="1239"/>
                  <a:pt x="15106" y="1239"/>
                  <a:pt x="15106" y="1239"/>
                </a:cubicBezTo>
                <a:cubicBezTo>
                  <a:pt x="15100" y="1239"/>
                  <a:pt x="15100" y="1233"/>
                  <a:pt x="15094" y="1233"/>
                </a:cubicBezTo>
                <a:cubicBezTo>
                  <a:pt x="15089" y="1233"/>
                  <a:pt x="15083" y="1233"/>
                  <a:pt x="15071" y="1233"/>
                </a:cubicBezTo>
                <a:cubicBezTo>
                  <a:pt x="15065" y="1233"/>
                  <a:pt x="15065" y="1239"/>
                  <a:pt x="15059" y="1239"/>
                </a:cubicBezTo>
                <a:cubicBezTo>
                  <a:pt x="15053" y="1245"/>
                  <a:pt x="15053" y="1245"/>
                  <a:pt x="15047" y="1251"/>
                </a:cubicBezTo>
                <a:cubicBezTo>
                  <a:pt x="15041" y="1251"/>
                  <a:pt x="15035" y="1251"/>
                  <a:pt x="15023" y="1251"/>
                </a:cubicBezTo>
                <a:cubicBezTo>
                  <a:pt x="15000" y="1251"/>
                  <a:pt x="15000" y="1251"/>
                  <a:pt x="15000" y="1251"/>
                </a:cubicBezTo>
                <a:cubicBezTo>
                  <a:pt x="14988" y="1251"/>
                  <a:pt x="14982" y="1257"/>
                  <a:pt x="14970" y="1257"/>
                </a:cubicBezTo>
                <a:cubicBezTo>
                  <a:pt x="14964" y="1257"/>
                  <a:pt x="14964" y="1257"/>
                  <a:pt x="14964" y="1257"/>
                </a:cubicBezTo>
                <a:lnTo>
                  <a:pt x="14964" y="1251"/>
                </a:lnTo>
                <a:cubicBezTo>
                  <a:pt x="14970" y="1251"/>
                  <a:pt x="14976" y="1251"/>
                  <a:pt x="14976" y="1251"/>
                </a:cubicBezTo>
                <a:cubicBezTo>
                  <a:pt x="14982" y="1245"/>
                  <a:pt x="14982" y="1239"/>
                  <a:pt x="14988" y="1239"/>
                </a:cubicBezTo>
                <a:cubicBezTo>
                  <a:pt x="14988" y="1233"/>
                  <a:pt x="14994" y="1233"/>
                  <a:pt x="15000" y="1227"/>
                </a:cubicBezTo>
                <a:cubicBezTo>
                  <a:pt x="15000" y="1227"/>
                  <a:pt x="15005" y="1221"/>
                  <a:pt x="15005" y="1215"/>
                </a:cubicBezTo>
                <a:cubicBezTo>
                  <a:pt x="15012" y="1215"/>
                  <a:pt x="15012" y="1215"/>
                  <a:pt x="15017" y="1210"/>
                </a:cubicBezTo>
                <a:cubicBezTo>
                  <a:pt x="15023" y="1210"/>
                  <a:pt x="15035" y="1215"/>
                  <a:pt x="15041" y="1210"/>
                </a:cubicBezTo>
                <a:cubicBezTo>
                  <a:pt x="15047" y="1210"/>
                  <a:pt x="15047" y="1215"/>
                  <a:pt x="15053" y="1210"/>
                </a:cubicBezTo>
                <a:cubicBezTo>
                  <a:pt x="15059" y="1210"/>
                  <a:pt x="15053" y="1204"/>
                  <a:pt x="15059" y="1198"/>
                </a:cubicBezTo>
                <a:cubicBezTo>
                  <a:pt x="15065" y="1198"/>
                  <a:pt x="15065" y="1192"/>
                  <a:pt x="15071" y="1192"/>
                </a:cubicBezTo>
                <a:cubicBezTo>
                  <a:pt x="15077" y="1186"/>
                  <a:pt x="15089" y="1186"/>
                  <a:pt x="15094" y="1174"/>
                </a:cubicBezTo>
                <a:cubicBezTo>
                  <a:pt x="15100" y="1168"/>
                  <a:pt x="15100" y="1156"/>
                  <a:pt x="15106" y="1150"/>
                </a:cubicBezTo>
                <a:cubicBezTo>
                  <a:pt x="15112" y="1144"/>
                  <a:pt x="15118" y="1144"/>
                  <a:pt x="15130" y="1144"/>
                </a:cubicBezTo>
                <a:cubicBezTo>
                  <a:pt x="15142" y="1144"/>
                  <a:pt x="15142" y="1144"/>
                  <a:pt x="15142" y="1144"/>
                </a:cubicBezTo>
                <a:cubicBezTo>
                  <a:pt x="15148" y="1144"/>
                  <a:pt x="15148" y="1144"/>
                  <a:pt x="15154" y="1144"/>
                </a:cubicBezTo>
                <a:cubicBezTo>
                  <a:pt x="15154" y="1144"/>
                  <a:pt x="15160" y="1144"/>
                  <a:pt x="15166" y="1144"/>
                </a:cubicBezTo>
                <a:cubicBezTo>
                  <a:pt x="15166" y="1144"/>
                  <a:pt x="15171" y="1138"/>
                  <a:pt x="15178" y="1138"/>
                </a:cubicBezTo>
                <a:cubicBezTo>
                  <a:pt x="15178" y="1132"/>
                  <a:pt x="15178" y="1127"/>
                  <a:pt x="15178" y="1127"/>
                </a:cubicBezTo>
                <a:cubicBezTo>
                  <a:pt x="15183" y="1121"/>
                  <a:pt x="15183" y="1121"/>
                  <a:pt x="15189" y="1115"/>
                </a:cubicBezTo>
                <a:cubicBezTo>
                  <a:pt x="15195" y="1109"/>
                  <a:pt x="15201" y="1109"/>
                  <a:pt x="15207" y="1109"/>
                </a:cubicBezTo>
                <a:cubicBezTo>
                  <a:pt x="15219" y="1109"/>
                  <a:pt x="15219" y="1109"/>
                  <a:pt x="15219" y="1109"/>
                </a:cubicBezTo>
                <a:cubicBezTo>
                  <a:pt x="15225" y="1109"/>
                  <a:pt x="15231" y="1109"/>
                  <a:pt x="15231" y="1109"/>
                </a:cubicBezTo>
                <a:cubicBezTo>
                  <a:pt x="15237" y="1109"/>
                  <a:pt x="15243" y="1109"/>
                  <a:pt x="15249" y="1109"/>
                </a:cubicBezTo>
                <a:cubicBezTo>
                  <a:pt x="15249" y="1103"/>
                  <a:pt x="15255" y="1103"/>
                  <a:pt x="15260" y="1103"/>
                </a:cubicBezTo>
                <a:cubicBezTo>
                  <a:pt x="15260" y="1103"/>
                  <a:pt x="15266" y="1097"/>
                  <a:pt x="15272" y="1097"/>
                </a:cubicBezTo>
                <a:cubicBezTo>
                  <a:pt x="15272" y="1091"/>
                  <a:pt x="15278" y="1091"/>
                  <a:pt x="15278" y="1085"/>
                </a:cubicBezTo>
                <a:cubicBezTo>
                  <a:pt x="15284" y="1085"/>
                  <a:pt x="15278" y="1079"/>
                  <a:pt x="15278" y="1073"/>
                </a:cubicBezTo>
                <a:cubicBezTo>
                  <a:pt x="15284" y="1067"/>
                  <a:pt x="15284" y="1061"/>
                  <a:pt x="15284" y="1050"/>
                </a:cubicBezTo>
                <a:cubicBezTo>
                  <a:pt x="15344" y="1050"/>
                  <a:pt x="15344" y="1050"/>
                  <a:pt x="15344" y="1050"/>
                </a:cubicBezTo>
                <a:cubicBezTo>
                  <a:pt x="15344" y="1044"/>
                  <a:pt x="15344" y="1044"/>
                  <a:pt x="15349" y="1032"/>
                </a:cubicBezTo>
                <a:cubicBezTo>
                  <a:pt x="15349" y="1032"/>
                  <a:pt x="15344" y="1026"/>
                  <a:pt x="15349" y="1026"/>
                </a:cubicBezTo>
                <a:cubicBezTo>
                  <a:pt x="15349" y="1020"/>
                  <a:pt x="15349" y="1014"/>
                  <a:pt x="15349" y="1014"/>
                </a:cubicBezTo>
                <a:cubicBezTo>
                  <a:pt x="15355" y="1008"/>
                  <a:pt x="15361" y="1014"/>
                  <a:pt x="15361" y="1014"/>
                </a:cubicBezTo>
                <a:cubicBezTo>
                  <a:pt x="15367" y="1008"/>
                  <a:pt x="15367" y="1008"/>
                  <a:pt x="15367" y="1002"/>
                </a:cubicBezTo>
                <a:cubicBezTo>
                  <a:pt x="15367" y="996"/>
                  <a:pt x="15367" y="990"/>
                  <a:pt x="15367" y="990"/>
                </a:cubicBezTo>
                <a:cubicBezTo>
                  <a:pt x="15367" y="984"/>
                  <a:pt x="15367" y="978"/>
                  <a:pt x="15361" y="978"/>
                </a:cubicBezTo>
                <a:cubicBezTo>
                  <a:pt x="15361" y="972"/>
                  <a:pt x="15355" y="978"/>
                  <a:pt x="15349" y="972"/>
                </a:cubicBezTo>
                <a:cubicBezTo>
                  <a:pt x="15349" y="972"/>
                  <a:pt x="15355" y="966"/>
                  <a:pt x="15349" y="961"/>
                </a:cubicBezTo>
                <a:lnTo>
                  <a:pt x="15349" y="955"/>
                </a:lnTo>
                <a:cubicBezTo>
                  <a:pt x="15344" y="949"/>
                  <a:pt x="15337" y="955"/>
                  <a:pt x="15337" y="955"/>
                </a:cubicBezTo>
                <a:cubicBezTo>
                  <a:pt x="15332" y="949"/>
                  <a:pt x="15337" y="943"/>
                  <a:pt x="15337" y="943"/>
                </a:cubicBezTo>
                <a:cubicBezTo>
                  <a:pt x="15332" y="937"/>
                  <a:pt x="15332" y="931"/>
                  <a:pt x="15332" y="925"/>
                </a:cubicBezTo>
                <a:cubicBezTo>
                  <a:pt x="15326" y="919"/>
                  <a:pt x="15320" y="919"/>
                  <a:pt x="15314" y="913"/>
                </a:cubicBezTo>
                <a:cubicBezTo>
                  <a:pt x="15308" y="913"/>
                  <a:pt x="15308" y="907"/>
                  <a:pt x="15302" y="907"/>
                </a:cubicBezTo>
                <a:cubicBezTo>
                  <a:pt x="15296" y="907"/>
                  <a:pt x="15296" y="907"/>
                  <a:pt x="15290" y="907"/>
                </a:cubicBezTo>
                <a:cubicBezTo>
                  <a:pt x="15284" y="907"/>
                  <a:pt x="15284" y="901"/>
                  <a:pt x="15278" y="901"/>
                </a:cubicBezTo>
                <a:cubicBezTo>
                  <a:pt x="15278" y="889"/>
                  <a:pt x="15278" y="884"/>
                  <a:pt x="15278" y="872"/>
                </a:cubicBezTo>
                <a:cubicBezTo>
                  <a:pt x="15195" y="872"/>
                  <a:pt x="15195" y="872"/>
                  <a:pt x="15195" y="872"/>
                </a:cubicBezTo>
                <a:cubicBezTo>
                  <a:pt x="15183" y="872"/>
                  <a:pt x="15178" y="866"/>
                  <a:pt x="15171" y="866"/>
                </a:cubicBezTo>
                <a:cubicBezTo>
                  <a:pt x="15160" y="860"/>
                  <a:pt x="15154" y="860"/>
                  <a:pt x="15142" y="860"/>
                </a:cubicBezTo>
                <a:cubicBezTo>
                  <a:pt x="15142" y="860"/>
                  <a:pt x="15136" y="860"/>
                  <a:pt x="15130" y="860"/>
                </a:cubicBezTo>
                <a:cubicBezTo>
                  <a:pt x="15130" y="860"/>
                  <a:pt x="15124" y="866"/>
                  <a:pt x="15118" y="866"/>
                </a:cubicBezTo>
                <a:cubicBezTo>
                  <a:pt x="15118" y="866"/>
                  <a:pt x="15118" y="877"/>
                  <a:pt x="15112" y="877"/>
                </a:cubicBezTo>
                <a:cubicBezTo>
                  <a:pt x="15112" y="877"/>
                  <a:pt x="15106" y="877"/>
                  <a:pt x="15100" y="877"/>
                </a:cubicBezTo>
                <a:cubicBezTo>
                  <a:pt x="15094" y="872"/>
                  <a:pt x="15089" y="866"/>
                  <a:pt x="15083" y="860"/>
                </a:cubicBezTo>
                <a:cubicBezTo>
                  <a:pt x="15077" y="860"/>
                  <a:pt x="15071" y="860"/>
                  <a:pt x="15071" y="860"/>
                </a:cubicBezTo>
                <a:cubicBezTo>
                  <a:pt x="15065" y="854"/>
                  <a:pt x="15059" y="854"/>
                  <a:pt x="15053" y="854"/>
                </a:cubicBezTo>
                <a:cubicBezTo>
                  <a:pt x="15047" y="854"/>
                  <a:pt x="15041" y="860"/>
                  <a:pt x="15035" y="860"/>
                </a:cubicBezTo>
                <a:cubicBezTo>
                  <a:pt x="15035" y="889"/>
                  <a:pt x="15035" y="889"/>
                  <a:pt x="15035" y="889"/>
                </a:cubicBezTo>
                <a:cubicBezTo>
                  <a:pt x="15000" y="889"/>
                  <a:pt x="15000" y="889"/>
                  <a:pt x="15000" y="889"/>
                </a:cubicBezTo>
                <a:cubicBezTo>
                  <a:pt x="14988" y="884"/>
                  <a:pt x="14988" y="884"/>
                  <a:pt x="14988" y="884"/>
                </a:cubicBezTo>
                <a:cubicBezTo>
                  <a:pt x="14994" y="877"/>
                  <a:pt x="14994" y="872"/>
                  <a:pt x="14994" y="872"/>
                </a:cubicBezTo>
                <a:cubicBezTo>
                  <a:pt x="15000" y="872"/>
                  <a:pt x="15005" y="872"/>
                  <a:pt x="15005" y="872"/>
                </a:cubicBezTo>
                <a:cubicBezTo>
                  <a:pt x="15012" y="860"/>
                  <a:pt x="15017" y="854"/>
                  <a:pt x="15017" y="848"/>
                </a:cubicBezTo>
                <a:cubicBezTo>
                  <a:pt x="15017" y="842"/>
                  <a:pt x="15017" y="842"/>
                  <a:pt x="15017" y="836"/>
                </a:cubicBezTo>
                <a:cubicBezTo>
                  <a:pt x="14952" y="836"/>
                  <a:pt x="14952" y="836"/>
                  <a:pt x="14952" y="836"/>
                </a:cubicBezTo>
                <a:cubicBezTo>
                  <a:pt x="14946" y="836"/>
                  <a:pt x="14940" y="830"/>
                  <a:pt x="14928" y="830"/>
                </a:cubicBezTo>
                <a:cubicBezTo>
                  <a:pt x="14917" y="830"/>
                  <a:pt x="14911" y="830"/>
                  <a:pt x="14899" y="830"/>
                </a:cubicBezTo>
                <a:lnTo>
                  <a:pt x="14893" y="824"/>
                </a:lnTo>
                <a:cubicBezTo>
                  <a:pt x="14893" y="824"/>
                  <a:pt x="14893" y="818"/>
                  <a:pt x="14893" y="812"/>
                </a:cubicBezTo>
                <a:cubicBezTo>
                  <a:pt x="14899" y="806"/>
                  <a:pt x="14905" y="800"/>
                  <a:pt x="14917" y="795"/>
                </a:cubicBezTo>
                <a:cubicBezTo>
                  <a:pt x="14917" y="795"/>
                  <a:pt x="14923" y="795"/>
                  <a:pt x="14928" y="795"/>
                </a:cubicBezTo>
                <a:cubicBezTo>
                  <a:pt x="14934" y="795"/>
                  <a:pt x="14934" y="789"/>
                  <a:pt x="14940" y="789"/>
                </a:cubicBezTo>
                <a:cubicBezTo>
                  <a:pt x="14940" y="765"/>
                  <a:pt x="14940" y="765"/>
                  <a:pt x="14940" y="765"/>
                </a:cubicBezTo>
                <a:cubicBezTo>
                  <a:pt x="14810" y="765"/>
                  <a:pt x="14810" y="765"/>
                  <a:pt x="14810" y="765"/>
                </a:cubicBezTo>
                <a:cubicBezTo>
                  <a:pt x="14804" y="765"/>
                  <a:pt x="14798" y="765"/>
                  <a:pt x="14798" y="771"/>
                </a:cubicBezTo>
                <a:cubicBezTo>
                  <a:pt x="14786" y="771"/>
                  <a:pt x="14780" y="777"/>
                  <a:pt x="14774" y="777"/>
                </a:cubicBezTo>
                <a:cubicBezTo>
                  <a:pt x="14768" y="777"/>
                  <a:pt x="14762" y="777"/>
                  <a:pt x="14762" y="777"/>
                </a:cubicBezTo>
                <a:cubicBezTo>
                  <a:pt x="14751" y="783"/>
                  <a:pt x="14739" y="783"/>
                  <a:pt x="14727" y="789"/>
                </a:cubicBezTo>
                <a:cubicBezTo>
                  <a:pt x="14721" y="789"/>
                  <a:pt x="14721" y="789"/>
                  <a:pt x="14715" y="795"/>
                </a:cubicBezTo>
                <a:cubicBezTo>
                  <a:pt x="14709" y="795"/>
                  <a:pt x="14709" y="800"/>
                  <a:pt x="14703" y="800"/>
                </a:cubicBezTo>
                <a:cubicBezTo>
                  <a:pt x="14697" y="806"/>
                  <a:pt x="14697" y="806"/>
                  <a:pt x="14697" y="812"/>
                </a:cubicBezTo>
                <a:cubicBezTo>
                  <a:pt x="14697" y="818"/>
                  <a:pt x="14697" y="824"/>
                  <a:pt x="14697" y="824"/>
                </a:cubicBezTo>
                <a:cubicBezTo>
                  <a:pt x="14697" y="830"/>
                  <a:pt x="14697" y="836"/>
                  <a:pt x="14697" y="836"/>
                </a:cubicBezTo>
                <a:cubicBezTo>
                  <a:pt x="14691" y="842"/>
                  <a:pt x="14691" y="848"/>
                  <a:pt x="14685" y="848"/>
                </a:cubicBezTo>
                <a:cubicBezTo>
                  <a:pt x="14679" y="854"/>
                  <a:pt x="14673" y="854"/>
                  <a:pt x="14662" y="860"/>
                </a:cubicBezTo>
                <a:cubicBezTo>
                  <a:pt x="14668" y="866"/>
                  <a:pt x="14668" y="866"/>
                  <a:pt x="14668" y="872"/>
                </a:cubicBezTo>
                <a:cubicBezTo>
                  <a:pt x="14673" y="877"/>
                  <a:pt x="14679" y="877"/>
                  <a:pt x="14679" y="877"/>
                </a:cubicBezTo>
                <a:cubicBezTo>
                  <a:pt x="14679" y="889"/>
                  <a:pt x="14679" y="889"/>
                  <a:pt x="14679" y="889"/>
                </a:cubicBezTo>
                <a:cubicBezTo>
                  <a:pt x="14567" y="889"/>
                  <a:pt x="14567" y="889"/>
                  <a:pt x="14567" y="889"/>
                </a:cubicBezTo>
                <a:cubicBezTo>
                  <a:pt x="14561" y="901"/>
                  <a:pt x="14567" y="907"/>
                  <a:pt x="14561" y="913"/>
                </a:cubicBezTo>
                <a:cubicBezTo>
                  <a:pt x="14549" y="919"/>
                  <a:pt x="14543" y="913"/>
                  <a:pt x="14531" y="919"/>
                </a:cubicBezTo>
                <a:cubicBezTo>
                  <a:pt x="14531" y="925"/>
                  <a:pt x="14537" y="931"/>
                  <a:pt x="14531" y="931"/>
                </a:cubicBezTo>
                <a:cubicBezTo>
                  <a:pt x="14531" y="937"/>
                  <a:pt x="14525" y="943"/>
                  <a:pt x="14525" y="943"/>
                </a:cubicBezTo>
                <a:cubicBezTo>
                  <a:pt x="14519" y="949"/>
                  <a:pt x="14519" y="949"/>
                  <a:pt x="14513" y="949"/>
                </a:cubicBezTo>
                <a:cubicBezTo>
                  <a:pt x="14502" y="955"/>
                  <a:pt x="14496" y="955"/>
                  <a:pt x="14484" y="955"/>
                </a:cubicBezTo>
                <a:cubicBezTo>
                  <a:pt x="14472" y="955"/>
                  <a:pt x="14466" y="955"/>
                  <a:pt x="14460" y="955"/>
                </a:cubicBezTo>
                <a:cubicBezTo>
                  <a:pt x="14460" y="949"/>
                  <a:pt x="14454" y="949"/>
                  <a:pt x="14448" y="949"/>
                </a:cubicBezTo>
                <a:cubicBezTo>
                  <a:pt x="14448" y="943"/>
                  <a:pt x="14442" y="943"/>
                  <a:pt x="14436" y="937"/>
                </a:cubicBezTo>
                <a:cubicBezTo>
                  <a:pt x="14436" y="937"/>
                  <a:pt x="14436" y="931"/>
                  <a:pt x="14430" y="925"/>
                </a:cubicBezTo>
                <a:cubicBezTo>
                  <a:pt x="14424" y="925"/>
                  <a:pt x="14424" y="925"/>
                  <a:pt x="14419" y="925"/>
                </a:cubicBezTo>
                <a:cubicBezTo>
                  <a:pt x="14413" y="925"/>
                  <a:pt x="14413" y="925"/>
                  <a:pt x="14407" y="925"/>
                </a:cubicBezTo>
                <a:cubicBezTo>
                  <a:pt x="14395" y="925"/>
                  <a:pt x="14389" y="925"/>
                  <a:pt x="14377" y="925"/>
                </a:cubicBezTo>
                <a:cubicBezTo>
                  <a:pt x="14365" y="925"/>
                  <a:pt x="14365" y="925"/>
                  <a:pt x="14365" y="925"/>
                </a:cubicBezTo>
                <a:cubicBezTo>
                  <a:pt x="14359" y="925"/>
                  <a:pt x="14353" y="913"/>
                  <a:pt x="14341" y="913"/>
                </a:cubicBezTo>
                <a:cubicBezTo>
                  <a:pt x="14336" y="913"/>
                  <a:pt x="14330" y="919"/>
                  <a:pt x="14330" y="919"/>
                </a:cubicBezTo>
                <a:cubicBezTo>
                  <a:pt x="14324" y="919"/>
                  <a:pt x="14318" y="913"/>
                  <a:pt x="14312" y="919"/>
                </a:cubicBezTo>
                <a:cubicBezTo>
                  <a:pt x="14312" y="925"/>
                  <a:pt x="14306" y="925"/>
                  <a:pt x="14306" y="931"/>
                </a:cubicBezTo>
                <a:cubicBezTo>
                  <a:pt x="14300" y="937"/>
                  <a:pt x="14312" y="943"/>
                  <a:pt x="14306" y="949"/>
                </a:cubicBezTo>
                <a:lnTo>
                  <a:pt x="14306" y="955"/>
                </a:lnTo>
                <a:cubicBezTo>
                  <a:pt x="14306" y="961"/>
                  <a:pt x="14294" y="961"/>
                  <a:pt x="14294" y="961"/>
                </a:cubicBezTo>
                <a:cubicBezTo>
                  <a:pt x="14288" y="966"/>
                  <a:pt x="14282" y="966"/>
                  <a:pt x="14276" y="966"/>
                </a:cubicBezTo>
                <a:cubicBezTo>
                  <a:pt x="14217" y="966"/>
                  <a:pt x="14217" y="966"/>
                  <a:pt x="14217" y="966"/>
                </a:cubicBezTo>
                <a:cubicBezTo>
                  <a:pt x="14205" y="966"/>
                  <a:pt x="14199" y="972"/>
                  <a:pt x="14187" y="978"/>
                </a:cubicBezTo>
                <a:cubicBezTo>
                  <a:pt x="14181" y="984"/>
                  <a:pt x="14175" y="984"/>
                  <a:pt x="14175" y="984"/>
                </a:cubicBezTo>
                <a:cubicBezTo>
                  <a:pt x="14164" y="990"/>
                  <a:pt x="14158" y="996"/>
                  <a:pt x="14152" y="996"/>
                </a:cubicBezTo>
                <a:cubicBezTo>
                  <a:pt x="14146" y="996"/>
                  <a:pt x="14140" y="996"/>
                  <a:pt x="14140" y="1002"/>
                </a:cubicBezTo>
                <a:cubicBezTo>
                  <a:pt x="14134" y="1002"/>
                  <a:pt x="14134" y="1014"/>
                  <a:pt x="14122" y="1014"/>
                </a:cubicBezTo>
                <a:lnTo>
                  <a:pt x="14116" y="1008"/>
                </a:lnTo>
                <a:cubicBezTo>
                  <a:pt x="14110" y="1008"/>
                  <a:pt x="14110" y="996"/>
                  <a:pt x="14110" y="996"/>
                </a:cubicBezTo>
                <a:cubicBezTo>
                  <a:pt x="14104" y="996"/>
                  <a:pt x="14098" y="996"/>
                  <a:pt x="14092" y="996"/>
                </a:cubicBezTo>
                <a:cubicBezTo>
                  <a:pt x="14087" y="996"/>
                  <a:pt x="14081" y="996"/>
                  <a:pt x="14069" y="1002"/>
                </a:cubicBezTo>
                <a:cubicBezTo>
                  <a:pt x="14063" y="1002"/>
                  <a:pt x="14063" y="1008"/>
                  <a:pt x="14057" y="1008"/>
                </a:cubicBezTo>
                <a:cubicBezTo>
                  <a:pt x="14051" y="1014"/>
                  <a:pt x="14045" y="1014"/>
                  <a:pt x="14039" y="1020"/>
                </a:cubicBezTo>
                <a:cubicBezTo>
                  <a:pt x="14033" y="1026"/>
                  <a:pt x="14033" y="1032"/>
                  <a:pt x="14027" y="1032"/>
                </a:cubicBezTo>
                <a:cubicBezTo>
                  <a:pt x="14021" y="1032"/>
                  <a:pt x="14015" y="1032"/>
                  <a:pt x="14015" y="1032"/>
                </a:cubicBezTo>
                <a:cubicBezTo>
                  <a:pt x="14009" y="1038"/>
                  <a:pt x="14003" y="1032"/>
                  <a:pt x="13998" y="1032"/>
                </a:cubicBezTo>
                <a:cubicBezTo>
                  <a:pt x="13986" y="1032"/>
                  <a:pt x="13980" y="1032"/>
                  <a:pt x="13968" y="1038"/>
                </a:cubicBezTo>
                <a:cubicBezTo>
                  <a:pt x="13962" y="1038"/>
                  <a:pt x="13956" y="1044"/>
                  <a:pt x="13950" y="1050"/>
                </a:cubicBezTo>
                <a:cubicBezTo>
                  <a:pt x="13944" y="1050"/>
                  <a:pt x="13944" y="1055"/>
                  <a:pt x="13938" y="1061"/>
                </a:cubicBezTo>
                <a:cubicBezTo>
                  <a:pt x="13938" y="1067"/>
                  <a:pt x="13938" y="1073"/>
                  <a:pt x="13938" y="1073"/>
                </a:cubicBezTo>
                <a:cubicBezTo>
                  <a:pt x="13932" y="1079"/>
                  <a:pt x="13932" y="1085"/>
                  <a:pt x="13932" y="1085"/>
                </a:cubicBezTo>
                <a:cubicBezTo>
                  <a:pt x="13926" y="1085"/>
                  <a:pt x="13921" y="1085"/>
                  <a:pt x="13921" y="1085"/>
                </a:cubicBezTo>
                <a:cubicBezTo>
                  <a:pt x="13915" y="1085"/>
                  <a:pt x="13909" y="1085"/>
                  <a:pt x="13903" y="1085"/>
                </a:cubicBezTo>
                <a:cubicBezTo>
                  <a:pt x="13903" y="1085"/>
                  <a:pt x="13897" y="1091"/>
                  <a:pt x="13891" y="1091"/>
                </a:cubicBezTo>
                <a:lnTo>
                  <a:pt x="13885" y="1091"/>
                </a:lnTo>
                <a:cubicBezTo>
                  <a:pt x="13879" y="1091"/>
                  <a:pt x="13873" y="1091"/>
                  <a:pt x="13873" y="1097"/>
                </a:cubicBezTo>
                <a:cubicBezTo>
                  <a:pt x="13867" y="1097"/>
                  <a:pt x="13861" y="1097"/>
                  <a:pt x="13861" y="1109"/>
                </a:cubicBezTo>
                <a:cubicBezTo>
                  <a:pt x="13861" y="1115"/>
                  <a:pt x="13867" y="1121"/>
                  <a:pt x="13873" y="1127"/>
                </a:cubicBezTo>
                <a:cubicBezTo>
                  <a:pt x="13873" y="1132"/>
                  <a:pt x="13879" y="1132"/>
                  <a:pt x="13885" y="1132"/>
                </a:cubicBezTo>
                <a:cubicBezTo>
                  <a:pt x="13891" y="1138"/>
                  <a:pt x="13897" y="1138"/>
                  <a:pt x="13909" y="1144"/>
                </a:cubicBezTo>
                <a:cubicBezTo>
                  <a:pt x="13915" y="1144"/>
                  <a:pt x="13915" y="1144"/>
                  <a:pt x="13921" y="1150"/>
                </a:cubicBezTo>
                <a:cubicBezTo>
                  <a:pt x="13921" y="1150"/>
                  <a:pt x="13921" y="1156"/>
                  <a:pt x="13921" y="1162"/>
                </a:cubicBezTo>
                <a:cubicBezTo>
                  <a:pt x="13921" y="1174"/>
                  <a:pt x="13921" y="1174"/>
                  <a:pt x="13921" y="1174"/>
                </a:cubicBezTo>
                <a:cubicBezTo>
                  <a:pt x="13921" y="1174"/>
                  <a:pt x="13915" y="1180"/>
                  <a:pt x="13909" y="1186"/>
                </a:cubicBezTo>
                <a:cubicBezTo>
                  <a:pt x="13909" y="1180"/>
                  <a:pt x="13903" y="1180"/>
                  <a:pt x="13897" y="1180"/>
                </a:cubicBezTo>
                <a:cubicBezTo>
                  <a:pt x="13885" y="1180"/>
                  <a:pt x="13879" y="1174"/>
                  <a:pt x="13861" y="1174"/>
                </a:cubicBezTo>
                <a:cubicBezTo>
                  <a:pt x="13855" y="1174"/>
                  <a:pt x="13849" y="1174"/>
                  <a:pt x="13837" y="1180"/>
                </a:cubicBezTo>
                <a:cubicBezTo>
                  <a:pt x="13837" y="1180"/>
                  <a:pt x="13832" y="1180"/>
                  <a:pt x="13826" y="1180"/>
                </a:cubicBezTo>
                <a:cubicBezTo>
                  <a:pt x="13826" y="1180"/>
                  <a:pt x="13826" y="1186"/>
                  <a:pt x="13820" y="1192"/>
                </a:cubicBezTo>
                <a:cubicBezTo>
                  <a:pt x="13814" y="1192"/>
                  <a:pt x="13814" y="1198"/>
                  <a:pt x="13808" y="1198"/>
                </a:cubicBezTo>
                <a:cubicBezTo>
                  <a:pt x="13802" y="1204"/>
                  <a:pt x="13802" y="1198"/>
                  <a:pt x="13796" y="1198"/>
                </a:cubicBezTo>
                <a:cubicBezTo>
                  <a:pt x="13790" y="1198"/>
                  <a:pt x="13790" y="1204"/>
                  <a:pt x="13784" y="1198"/>
                </a:cubicBezTo>
                <a:cubicBezTo>
                  <a:pt x="13778" y="1198"/>
                  <a:pt x="13778" y="1186"/>
                  <a:pt x="13772" y="1186"/>
                </a:cubicBezTo>
                <a:cubicBezTo>
                  <a:pt x="13760" y="1186"/>
                  <a:pt x="13755" y="1192"/>
                  <a:pt x="13737" y="1192"/>
                </a:cubicBezTo>
                <a:cubicBezTo>
                  <a:pt x="13731" y="1192"/>
                  <a:pt x="13725" y="1192"/>
                  <a:pt x="13719" y="1192"/>
                </a:cubicBezTo>
                <a:cubicBezTo>
                  <a:pt x="13713" y="1192"/>
                  <a:pt x="13707" y="1192"/>
                  <a:pt x="13707" y="1192"/>
                </a:cubicBezTo>
                <a:cubicBezTo>
                  <a:pt x="13701" y="1198"/>
                  <a:pt x="13695" y="1198"/>
                  <a:pt x="13695" y="1198"/>
                </a:cubicBezTo>
                <a:cubicBezTo>
                  <a:pt x="13642" y="1198"/>
                  <a:pt x="13642" y="1198"/>
                  <a:pt x="13642" y="1198"/>
                </a:cubicBezTo>
                <a:cubicBezTo>
                  <a:pt x="13636" y="1198"/>
                  <a:pt x="13630" y="1198"/>
                  <a:pt x="13630" y="1198"/>
                </a:cubicBezTo>
                <a:cubicBezTo>
                  <a:pt x="13624" y="1198"/>
                  <a:pt x="13618" y="1198"/>
                  <a:pt x="13618" y="1198"/>
                </a:cubicBezTo>
                <a:cubicBezTo>
                  <a:pt x="13612" y="1204"/>
                  <a:pt x="13618" y="1210"/>
                  <a:pt x="13612" y="1210"/>
                </a:cubicBezTo>
                <a:cubicBezTo>
                  <a:pt x="13612" y="1215"/>
                  <a:pt x="13606" y="1221"/>
                  <a:pt x="13606" y="1221"/>
                </a:cubicBezTo>
                <a:cubicBezTo>
                  <a:pt x="13547" y="1221"/>
                  <a:pt x="13547" y="1221"/>
                  <a:pt x="13547" y="1221"/>
                </a:cubicBezTo>
                <a:cubicBezTo>
                  <a:pt x="13535" y="1221"/>
                  <a:pt x="13535" y="1233"/>
                  <a:pt x="13523" y="1239"/>
                </a:cubicBezTo>
                <a:cubicBezTo>
                  <a:pt x="13529" y="1245"/>
                  <a:pt x="13529" y="1245"/>
                  <a:pt x="13529" y="1251"/>
                </a:cubicBezTo>
                <a:cubicBezTo>
                  <a:pt x="13535" y="1257"/>
                  <a:pt x="13541" y="1257"/>
                  <a:pt x="13541" y="1263"/>
                </a:cubicBezTo>
                <a:cubicBezTo>
                  <a:pt x="13547" y="1269"/>
                  <a:pt x="13553" y="1269"/>
                  <a:pt x="13553" y="1275"/>
                </a:cubicBezTo>
                <a:cubicBezTo>
                  <a:pt x="13559" y="1281"/>
                  <a:pt x="13565" y="1281"/>
                  <a:pt x="13565" y="1281"/>
                </a:cubicBezTo>
                <a:cubicBezTo>
                  <a:pt x="13565" y="1293"/>
                  <a:pt x="13565" y="1299"/>
                  <a:pt x="13565" y="1304"/>
                </a:cubicBezTo>
                <a:cubicBezTo>
                  <a:pt x="13565" y="1310"/>
                  <a:pt x="13565" y="1316"/>
                  <a:pt x="13565" y="1316"/>
                </a:cubicBezTo>
                <a:cubicBezTo>
                  <a:pt x="13565" y="1322"/>
                  <a:pt x="13571" y="1322"/>
                  <a:pt x="13571" y="1328"/>
                </a:cubicBezTo>
                <a:cubicBezTo>
                  <a:pt x="13571" y="1334"/>
                  <a:pt x="13571" y="1340"/>
                  <a:pt x="13577" y="1340"/>
                </a:cubicBezTo>
                <a:cubicBezTo>
                  <a:pt x="13582" y="1346"/>
                  <a:pt x="13589" y="1340"/>
                  <a:pt x="13600" y="1340"/>
                </a:cubicBezTo>
                <a:cubicBezTo>
                  <a:pt x="13618" y="1340"/>
                  <a:pt x="13618" y="1340"/>
                  <a:pt x="13618" y="1340"/>
                </a:cubicBezTo>
                <a:cubicBezTo>
                  <a:pt x="13624" y="1340"/>
                  <a:pt x="13630" y="1340"/>
                  <a:pt x="13636" y="1340"/>
                </a:cubicBezTo>
                <a:cubicBezTo>
                  <a:pt x="13636" y="1340"/>
                  <a:pt x="13642" y="1346"/>
                  <a:pt x="13648" y="1346"/>
                </a:cubicBezTo>
                <a:cubicBezTo>
                  <a:pt x="13648" y="1346"/>
                  <a:pt x="13648" y="1352"/>
                  <a:pt x="13654" y="1358"/>
                </a:cubicBezTo>
                <a:cubicBezTo>
                  <a:pt x="13660" y="1364"/>
                  <a:pt x="13666" y="1364"/>
                  <a:pt x="13666" y="1370"/>
                </a:cubicBezTo>
                <a:cubicBezTo>
                  <a:pt x="13666" y="1370"/>
                  <a:pt x="13666" y="1376"/>
                  <a:pt x="13666" y="1382"/>
                </a:cubicBezTo>
                <a:cubicBezTo>
                  <a:pt x="13666" y="1393"/>
                  <a:pt x="13666" y="1393"/>
                  <a:pt x="13666" y="1393"/>
                </a:cubicBezTo>
                <a:cubicBezTo>
                  <a:pt x="13666" y="1405"/>
                  <a:pt x="13654" y="1411"/>
                  <a:pt x="13642" y="1411"/>
                </a:cubicBezTo>
                <a:cubicBezTo>
                  <a:pt x="13630" y="1411"/>
                  <a:pt x="13630" y="1405"/>
                  <a:pt x="13624" y="1405"/>
                </a:cubicBezTo>
                <a:cubicBezTo>
                  <a:pt x="13618" y="1399"/>
                  <a:pt x="13612" y="1399"/>
                  <a:pt x="13612" y="1399"/>
                </a:cubicBezTo>
                <a:cubicBezTo>
                  <a:pt x="13606" y="1393"/>
                  <a:pt x="13612" y="1387"/>
                  <a:pt x="13606" y="1387"/>
                </a:cubicBezTo>
                <a:cubicBezTo>
                  <a:pt x="13600" y="1382"/>
                  <a:pt x="13600" y="1387"/>
                  <a:pt x="13594" y="1387"/>
                </a:cubicBezTo>
                <a:cubicBezTo>
                  <a:pt x="13589" y="1382"/>
                  <a:pt x="13582" y="1382"/>
                  <a:pt x="13582" y="1382"/>
                </a:cubicBezTo>
                <a:cubicBezTo>
                  <a:pt x="13577" y="1382"/>
                  <a:pt x="13571" y="1382"/>
                  <a:pt x="13571" y="1376"/>
                </a:cubicBezTo>
                <a:cubicBezTo>
                  <a:pt x="13565" y="1376"/>
                  <a:pt x="13559" y="1376"/>
                  <a:pt x="13559" y="1376"/>
                </a:cubicBezTo>
                <a:cubicBezTo>
                  <a:pt x="13553" y="1370"/>
                  <a:pt x="13559" y="1364"/>
                  <a:pt x="13553" y="1364"/>
                </a:cubicBezTo>
                <a:cubicBezTo>
                  <a:pt x="13553" y="1358"/>
                  <a:pt x="13553" y="1358"/>
                  <a:pt x="13553" y="1352"/>
                </a:cubicBezTo>
                <a:cubicBezTo>
                  <a:pt x="13547" y="1346"/>
                  <a:pt x="13541" y="1346"/>
                  <a:pt x="13541" y="1346"/>
                </a:cubicBezTo>
                <a:cubicBezTo>
                  <a:pt x="13470" y="1346"/>
                  <a:pt x="13470" y="1346"/>
                  <a:pt x="13470" y="1346"/>
                </a:cubicBezTo>
                <a:cubicBezTo>
                  <a:pt x="13464" y="1346"/>
                  <a:pt x="13458" y="1340"/>
                  <a:pt x="13446" y="1334"/>
                </a:cubicBezTo>
                <a:lnTo>
                  <a:pt x="13446" y="1322"/>
                </a:lnTo>
                <a:cubicBezTo>
                  <a:pt x="13440" y="1316"/>
                  <a:pt x="13428" y="1316"/>
                  <a:pt x="13423" y="1316"/>
                </a:cubicBezTo>
                <a:cubicBezTo>
                  <a:pt x="13416" y="1316"/>
                  <a:pt x="13416" y="1316"/>
                  <a:pt x="13411" y="1316"/>
                </a:cubicBezTo>
                <a:cubicBezTo>
                  <a:pt x="13405" y="1316"/>
                  <a:pt x="13405" y="1322"/>
                  <a:pt x="13399" y="1328"/>
                </a:cubicBezTo>
                <a:cubicBezTo>
                  <a:pt x="13399" y="1328"/>
                  <a:pt x="13393" y="1328"/>
                  <a:pt x="13387" y="1328"/>
                </a:cubicBezTo>
                <a:cubicBezTo>
                  <a:pt x="13375" y="1334"/>
                  <a:pt x="13369" y="1334"/>
                  <a:pt x="13351" y="1340"/>
                </a:cubicBezTo>
                <a:cubicBezTo>
                  <a:pt x="13357" y="1346"/>
                  <a:pt x="13357" y="1346"/>
                  <a:pt x="13357" y="1346"/>
                </a:cubicBezTo>
                <a:cubicBezTo>
                  <a:pt x="13363" y="1352"/>
                  <a:pt x="13363" y="1352"/>
                  <a:pt x="13369" y="1352"/>
                </a:cubicBezTo>
                <a:cubicBezTo>
                  <a:pt x="13375" y="1352"/>
                  <a:pt x="13381" y="1352"/>
                  <a:pt x="13393" y="1352"/>
                </a:cubicBezTo>
                <a:cubicBezTo>
                  <a:pt x="13393" y="1352"/>
                  <a:pt x="13399" y="1352"/>
                  <a:pt x="13405" y="1352"/>
                </a:cubicBezTo>
                <a:cubicBezTo>
                  <a:pt x="13405" y="1352"/>
                  <a:pt x="13411" y="1358"/>
                  <a:pt x="13411" y="1364"/>
                </a:cubicBezTo>
                <a:cubicBezTo>
                  <a:pt x="13416" y="1370"/>
                  <a:pt x="13423" y="1370"/>
                  <a:pt x="13423" y="1376"/>
                </a:cubicBezTo>
                <a:cubicBezTo>
                  <a:pt x="13423" y="1382"/>
                  <a:pt x="13416" y="1382"/>
                  <a:pt x="13416" y="1387"/>
                </a:cubicBezTo>
                <a:cubicBezTo>
                  <a:pt x="13405" y="1387"/>
                  <a:pt x="13399" y="1387"/>
                  <a:pt x="13387" y="1382"/>
                </a:cubicBezTo>
                <a:cubicBezTo>
                  <a:pt x="13387" y="1382"/>
                  <a:pt x="13381" y="1382"/>
                  <a:pt x="13375" y="1382"/>
                </a:cubicBezTo>
                <a:cubicBezTo>
                  <a:pt x="13369" y="1376"/>
                  <a:pt x="13375" y="1370"/>
                  <a:pt x="13369" y="1370"/>
                </a:cubicBezTo>
                <a:cubicBezTo>
                  <a:pt x="13363" y="1364"/>
                  <a:pt x="13357" y="1370"/>
                  <a:pt x="13351" y="1370"/>
                </a:cubicBezTo>
                <a:cubicBezTo>
                  <a:pt x="13345" y="1370"/>
                  <a:pt x="13345" y="1370"/>
                  <a:pt x="13345" y="1370"/>
                </a:cubicBezTo>
                <a:cubicBezTo>
                  <a:pt x="13339" y="1370"/>
                  <a:pt x="13334" y="1364"/>
                  <a:pt x="13334" y="1370"/>
                </a:cubicBezTo>
                <a:cubicBezTo>
                  <a:pt x="13328" y="1370"/>
                  <a:pt x="13328" y="1376"/>
                  <a:pt x="13328" y="1382"/>
                </a:cubicBezTo>
                <a:cubicBezTo>
                  <a:pt x="13322" y="1382"/>
                  <a:pt x="13322" y="1387"/>
                  <a:pt x="13322" y="1393"/>
                </a:cubicBezTo>
                <a:cubicBezTo>
                  <a:pt x="13322" y="1399"/>
                  <a:pt x="13310" y="1399"/>
                  <a:pt x="13310" y="1405"/>
                </a:cubicBezTo>
                <a:cubicBezTo>
                  <a:pt x="13310" y="1417"/>
                  <a:pt x="13328" y="1429"/>
                  <a:pt x="13339" y="1429"/>
                </a:cubicBezTo>
                <a:cubicBezTo>
                  <a:pt x="13345" y="1429"/>
                  <a:pt x="13351" y="1429"/>
                  <a:pt x="13363" y="1429"/>
                </a:cubicBezTo>
                <a:cubicBezTo>
                  <a:pt x="13369" y="1429"/>
                  <a:pt x="13369" y="1429"/>
                  <a:pt x="13375" y="1429"/>
                </a:cubicBezTo>
                <a:cubicBezTo>
                  <a:pt x="13387" y="1435"/>
                  <a:pt x="13399" y="1441"/>
                  <a:pt x="13411" y="1447"/>
                </a:cubicBezTo>
                <a:cubicBezTo>
                  <a:pt x="13411" y="1447"/>
                  <a:pt x="13411" y="1453"/>
                  <a:pt x="13416" y="1459"/>
                </a:cubicBezTo>
                <a:cubicBezTo>
                  <a:pt x="13423" y="1459"/>
                  <a:pt x="13423" y="1459"/>
                  <a:pt x="13428" y="1459"/>
                </a:cubicBezTo>
                <a:cubicBezTo>
                  <a:pt x="13434" y="1465"/>
                  <a:pt x="13434" y="1465"/>
                  <a:pt x="13440" y="1465"/>
                </a:cubicBezTo>
                <a:cubicBezTo>
                  <a:pt x="13440" y="1470"/>
                  <a:pt x="13446" y="1470"/>
                  <a:pt x="13446" y="1476"/>
                </a:cubicBezTo>
                <a:cubicBezTo>
                  <a:pt x="13446" y="1482"/>
                  <a:pt x="13440" y="1482"/>
                  <a:pt x="13440" y="1488"/>
                </a:cubicBezTo>
                <a:cubicBezTo>
                  <a:pt x="13434" y="1482"/>
                  <a:pt x="13434" y="1476"/>
                  <a:pt x="13428" y="1470"/>
                </a:cubicBezTo>
                <a:cubicBezTo>
                  <a:pt x="13423" y="1470"/>
                  <a:pt x="13411" y="1470"/>
                  <a:pt x="13405" y="1470"/>
                </a:cubicBezTo>
                <a:cubicBezTo>
                  <a:pt x="13399" y="1465"/>
                  <a:pt x="13399" y="1459"/>
                  <a:pt x="13393" y="1459"/>
                </a:cubicBezTo>
                <a:cubicBezTo>
                  <a:pt x="13393" y="1459"/>
                  <a:pt x="13387" y="1459"/>
                  <a:pt x="13381" y="1459"/>
                </a:cubicBezTo>
                <a:cubicBezTo>
                  <a:pt x="13381" y="1459"/>
                  <a:pt x="13375" y="1459"/>
                  <a:pt x="13369" y="1459"/>
                </a:cubicBezTo>
                <a:cubicBezTo>
                  <a:pt x="13369" y="1459"/>
                  <a:pt x="13363" y="1453"/>
                  <a:pt x="13357" y="1453"/>
                </a:cubicBezTo>
                <a:lnTo>
                  <a:pt x="13351" y="1447"/>
                </a:lnTo>
                <a:cubicBezTo>
                  <a:pt x="13334" y="1447"/>
                  <a:pt x="13328" y="1453"/>
                  <a:pt x="13316" y="1447"/>
                </a:cubicBezTo>
                <a:cubicBezTo>
                  <a:pt x="13304" y="1447"/>
                  <a:pt x="13298" y="1447"/>
                  <a:pt x="13292" y="1441"/>
                </a:cubicBezTo>
                <a:cubicBezTo>
                  <a:pt x="13286" y="1435"/>
                  <a:pt x="13280" y="1435"/>
                  <a:pt x="13280" y="1429"/>
                </a:cubicBezTo>
                <a:cubicBezTo>
                  <a:pt x="13280" y="1423"/>
                  <a:pt x="13274" y="1423"/>
                  <a:pt x="13274" y="1417"/>
                </a:cubicBezTo>
                <a:cubicBezTo>
                  <a:pt x="13274" y="1411"/>
                  <a:pt x="13274" y="1411"/>
                  <a:pt x="13274" y="1405"/>
                </a:cubicBezTo>
                <a:cubicBezTo>
                  <a:pt x="13274" y="1382"/>
                  <a:pt x="13274" y="1382"/>
                  <a:pt x="13274" y="1382"/>
                </a:cubicBezTo>
                <a:cubicBezTo>
                  <a:pt x="13274" y="1376"/>
                  <a:pt x="13274" y="1370"/>
                  <a:pt x="13274" y="1358"/>
                </a:cubicBezTo>
                <a:cubicBezTo>
                  <a:pt x="13274" y="1358"/>
                  <a:pt x="13280" y="1352"/>
                  <a:pt x="13280" y="1346"/>
                </a:cubicBezTo>
                <a:cubicBezTo>
                  <a:pt x="13286" y="1346"/>
                  <a:pt x="13280" y="1340"/>
                  <a:pt x="13280" y="1340"/>
                </a:cubicBezTo>
                <a:cubicBezTo>
                  <a:pt x="13280" y="1334"/>
                  <a:pt x="13286" y="1328"/>
                  <a:pt x="13280" y="1328"/>
                </a:cubicBezTo>
                <a:cubicBezTo>
                  <a:pt x="13280" y="1322"/>
                  <a:pt x="13280" y="1316"/>
                  <a:pt x="13280" y="1316"/>
                </a:cubicBezTo>
                <a:cubicBezTo>
                  <a:pt x="13280" y="1310"/>
                  <a:pt x="13268" y="1310"/>
                  <a:pt x="13268" y="1310"/>
                </a:cubicBezTo>
                <a:cubicBezTo>
                  <a:pt x="13268" y="1304"/>
                  <a:pt x="13268" y="1299"/>
                  <a:pt x="13268" y="1299"/>
                </a:cubicBezTo>
                <a:cubicBezTo>
                  <a:pt x="13262" y="1287"/>
                  <a:pt x="13262" y="1281"/>
                  <a:pt x="13257" y="1275"/>
                </a:cubicBezTo>
                <a:cubicBezTo>
                  <a:pt x="13250" y="1275"/>
                  <a:pt x="13250" y="1281"/>
                  <a:pt x="13245" y="1281"/>
                </a:cubicBezTo>
                <a:cubicBezTo>
                  <a:pt x="13239" y="1281"/>
                  <a:pt x="13239" y="1281"/>
                  <a:pt x="13233" y="1281"/>
                </a:cubicBezTo>
                <a:cubicBezTo>
                  <a:pt x="13233" y="1287"/>
                  <a:pt x="13233" y="1293"/>
                  <a:pt x="13233" y="1299"/>
                </a:cubicBezTo>
                <a:cubicBezTo>
                  <a:pt x="13233" y="1299"/>
                  <a:pt x="13239" y="1304"/>
                  <a:pt x="13239" y="1310"/>
                </a:cubicBezTo>
                <a:cubicBezTo>
                  <a:pt x="13239" y="1322"/>
                  <a:pt x="13239" y="1328"/>
                  <a:pt x="13239" y="1340"/>
                </a:cubicBezTo>
                <a:cubicBezTo>
                  <a:pt x="13239" y="1346"/>
                  <a:pt x="13233" y="1352"/>
                  <a:pt x="13233" y="1352"/>
                </a:cubicBezTo>
                <a:cubicBezTo>
                  <a:pt x="13233" y="1370"/>
                  <a:pt x="13233" y="1370"/>
                  <a:pt x="13233" y="1370"/>
                </a:cubicBezTo>
                <a:cubicBezTo>
                  <a:pt x="13227" y="1370"/>
                  <a:pt x="13221" y="1364"/>
                  <a:pt x="13209" y="1364"/>
                </a:cubicBezTo>
                <a:cubicBezTo>
                  <a:pt x="13203" y="1364"/>
                  <a:pt x="13203" y="1370"/>
                  <a:pt x="13197" y="1370"/>
                </a:cubicBezTo>
                <a:cubicBezTo>
                  <a:pt x="13191" y="1370"/>
                  <a:pt x="13191" y="1370"/>
                  <a:pt x="13185" y="1370"/>
                </a:cubicBezTo>
                <a:cubicBezTo>
                  <a:pt x="13185" y="1376"/>
                  <a:pt x="13185" y="1382"/>
                  <a:pt x="13185" y="1387"/>
                </a:cubicBezTo>
                <a:cubicBezTo>
                  <a:pt x="13185" y="1387"/>
                  <a:pt x="13185" y="1393"/>
                  <a:pt x="13185" y="1399"/>
                </a:cubicBezTo>
                <a:cubicBezTo>
                  <a:pt x="13179" y="1399"/>
                  <a:pt x="13173" y="1399"/>
                  <a:pt x="13173" y="1405"/>
                </a:cubicBezTo>
                <a:cubicBezTo>
                  <a:pt x="13168" y="1405"/>
                  <a:pt x="13162" y="1405"/>
                  <a:pt x="13162" y="1405"/>
                </a:cubicBezTo>
                <a:cubicBezTo>
                  <a:pt x="13150" y="1411"/>
                  <a:pt x="13144" y="1417"/>
                  <a:pt x="13144" y="1429"/>
                </a:cubicBezTo>
                <a:cubicBezTo>
                  <a:pt x="13144" y="1435"/>
                  <a:pt x="13144" y="1435"/>
                  <a:pt x="13144" y="1435"/>
                </a:cubicBezTo>
                <a:cubicBezTo>
                  <a:pt x="13150" y="1453"/>
                  <a:pt x="13162" y="1459"/>
                  <a:pt x="13173" y="1470"/>
                </a:cubicBezTo>
                <a:cubicBezTo>
                  <a:pt x="13179" y="1476"/>
                  <a:pt x="13185" y="1476"/>
                  <a:pt x="13191" y="1488"/>
                </a:cubicBezTo>
                <a:cubicBezTo>
                  <a:pt x="13191" y="1494"/>
                  <a:pt x="13191" y="1494"/>
                  <a:pt x="13191" y="1500"/>
                </a:cubicBezTo>
                <a:cubicBezTo>
                  <a:pt x="13191" y="1506"/>
                  <a:pt x="13197" y="1512"/>
                  <a:pt x="13197" y="1524"/>
                </a:cubicBezTo>
                <a:cubicBezTo>
                  <a:pt x="13197" y="1530"/>
                  <a:pt x="13197" y="1530"/>
                  <a:pt x="13197" y="1536"/>
                </a:cubicBezTo>
                <a:cubicBezTo>
                  <a:pt x="13191" y="1536"/>
                  <a:pt x="13191" y="1542"/>
                  <a:pt x="13191" y="1548"/>
                </a:cubicBezTo>
                <a:cubicBezTo>
                  <a:pt x="13185" y="1554"/>
                  <a:pt x="13173" y="1554"/>
                  <a:pt x="13173" y="1565"/>
                </a:cubicBezTo>
                <a:cubicBezTo>
                  <a:pt x="13173" y="1571"/>
                  <a:pt x="13173" y="1571"/>
                  <a:pt x="13173" y="1571"/>
                </a:cubicBezTo>
                <a:lnTo>
                  <a:pt x="13179" y="1577"/>
                </a:lnTo>
                <a:cubicBezTo>
                  <a:pt x="13179" y="1583"/>
                  <a:pt x="13179" y="1589"/>
                  <a:pt x="13185" y="1595"/>
                </a:cubicBezTo>
                <a:cubicBezTo>
                  <a:pt x="13185" y="1595"/>
                  <a:pt x="13185" y="1601"/>
                  <a:pt x="13185" y="1607"/>
                </a:cubicBezTo>
                <a:cubicBezTo>
                  <a:pt x="13185" y="1613"/>
                  <a:pt x="13179" y="1613"/>
                  <a:pt x="13179" y="1619"/>
                </a:cubicBezTo>
                <a:cubicBezTo>
                  <a:pt x="13179" y="1619"/>
                  <a:pt x="13179" y="1625"/>
                  <a:pt x="13185" y="1631"/>
                </a:cubicBezTo>
                <a:cubicBezTo>
                  <a:pt x="13185" y="1636"/>
                  <a:pt x="13191" y="1642"/>
                  <a:pt x="13197" y="1648"/>
                </a:cubicBezTo>
                <a:cubicBezTo>
                  <a:pt x="13197" y="1654"/>
                  <a:pt x="13203" y="1654"/>
                  <a:pt x="13209" y="1654"/>
                </a:cubicBezTo>
                <a:cubicBezTo>
                  <a:pt x="13262" y="1654"/>
                  <a:pt x="13262" y="1654"/>
                  <a:pt x="13262" y="1654"/>
                </a:cubicBezTo>
                <a:cubicBezTo>
                  <a:pt x="13268" y="1654"/>
                  <a:pt x="13268" y="1648"/>
                  <a:pt x="13274" y="1648"/>
                </a:cubicBezTo>
                <a:cubicBezTo>
                  <a:pt x="13274" y="1642"/>
                  <a:pt x="13280" y="1642"/>
                  <a:pt x="13280" y="1636"/>
                </a:cubicBezTo>
                <a:cubicBezTo>
                  <a:pt x="13286" y="1631"/>
                  <a:pt x="13286" y="1625"/>
                  <a:pt x="13292" y="1625"/>
                </a:cubicBezTo>
                <a:cubicBezTo>
                  <a:pt x="13298" y="1625"/>
                  <a:pt x="13298" y="1625"/>
                  <a:pt x="13298" y="1625"/>
                </a:cubicBezTo>
                <a:cubicBezTo>
                  <a:pt x="13304" y="1625"/>
                  <a:pt x="13310" y="1625"/>
                  <a:pt x="13310" y="1631"/>
                </a:cubicBezTo>
                <a:cubicBezTo>
                  <a:pt x="13316" y="1631"/>
                  <a:pt x="13316" y="1636"/>
                  <a:pt x="13322" y="1642"/>
                </a:cubicBezTo>
                <a:cubicBezTo>
                  <a:pt x="13328" y="1648"/>
                  <a:pt x="13334" y="1648"/>
                  <a:pt x="13345" y="1654"/>
                </a:cubicBezTo>
                <a:lnTo>
                  <a:pt x="13351" y="1654"/>
                </a:lnTo>
                <a:cubicBezTo>
                  <a:pt x="13357" y="1660"/>
                  <a:pt x="13363" y="1660"/>
                  <a:pt x="13363" y="1666"/>
                </a:cubicBezTo>
                <a:cubicBezTo>
                  <a:pt x="13369" y="1672"/>
                  <a:pt x="13369" y="1678"/>
                  <a:pt x="13375" y="1690"/>
                </a:cubicBezTo>
                <a:cubicBezTo>
                  <a:pt x="13381" y="1696"/>
                  <a:pt x="13387" y="1702"/>
                  <a:pt x="13399" y="1708"/>
                </a:cubicBezTo>
                <a:cubicBezTo>
                  <a:pt x="13399" y="1714"/>
                  <a:pt x="13405" y="1714"/>
                  <a:pt x="13411" y="1720"/>
                </a:cubicBezTo>
                <a:lnTo>
                  <a:pt x="13416" y="1725"/>
                </a:lnTo>
                <a:cubicBezTo>
                  <a:pt x="13416" y="1737"/>
                  <a:pt x="13411" y="1743"/>
                  <a:pt x="13411" y="1749"/>
                </a:cubicBezTo>
                <a:cubicBezTo>
                  <a:pt x="13405" y="1755"/>
                  <a:pt x="13405" y="1761"/>
                  <a:pt x="13399" y="1761"/>
                </a:cubicBezTo>
                <a:cubicBezTo>
                  <a:pt x="13399" y="1767"/>
                  <a:pt x="13387" y="1767"/>
                  <a:pt x="13387" y="1773"/>
                </a:cubicBezTo>
                <a:cubicBezTo>
                  <a:pt x="13387" y="1779"/>
                  <a:pt x="13393" y="1779"/>
                  <a:pt x="13393" y="1785"/>
                </a:cubicBezTo>
                <a:cubicBezTo>
                  <a:pt x="13399" y="1785"/>
                  <a:pt x="13405" y="1779"/>
                  <a:pt x="13405" y="1785"/>
                </a:cubicBezTo>
                <a:cubicBezTo>
                  <a:pt x="13416" y="1791"/>
                  <a:pt x="13416" y="1791"/>
                  <a:pt x="13416" y="1791"/>
                </a:cubicBezTo>
                <a:cubicBezTo>
                  <a:pt x="13423" y="1791"/>
                  <a:pt x="13423" y="1797"/>
                  <a:pt x="13428" y="1802"/>
                </a:cubicBezTo>
                <a:cubicBezTo>
                  <a:pt x="13434" y="1802"/>
                  <a:pt x="13446" y="1802"/>
                  <a:pt x="13458" y="1802"/>
                </a:cubicBezTo>
                <a:cubicBezTo>
                  <a:pt x="13464" y="1802"/>
                  <a:pt x="13464" y="1802"/>
                  <a:pt x="13470" y="1802"/>
                </a:cubicBezTo>
                <a:cubicBezTo>
                  <a:pt x="13464" y="1814"/>
                  <a:pt x="13464" y="1814"/>
                  <a:pt x="13464" y="1814"/>
                </a:cubicBezTo>
                <a:cubicBezTo>
                  <a:pt x="13458" y="1820"/>
                  <a:pt x="13458" y="1820"/>
                  <a:pt x="13452" y="1820"/>
                </a:cubicBezTo>
                <a:cubicBezTo>
                  <a:pt x="13446" y="1826"/>
                  <a:pt x="13434" y="1826"/>
                  <a:pt x="13428" y="1826"/>
                </a:cubicBezTo>
                <a:cubicBezTo>
                  <a:pt x="13416" y="1826"/>
                  <a:pt x="13416" y="1826"/>
                  <a:pt x="13416" y="1826"/>
                </a:cubicBezTo>
                <a:cubicBezTo>
                  <a:pt x="13411" y="1826"/>
                  <a:pt x="13411" y="1820"/>
                  <a:pt x="13405" y="1814"/>
                </a:cubicBezTo>
                <a:cubicBezTo>
                  <a:pt x="13399" y="1814"/>
                  <a:pt x="13399" y="1809"/>
                  <a:pt x="13393" y="1809"/>
                </a:cubicBezTo>
                <a:cubicBezTo>
                  <a:pt x="13393" y="1809"/>
                  <a:pt x="13387" y="1809"/>
                  <a:pt x="13381" y="1802"/>
                </a:cubicBezTo>
                <a:cubicBezTo>
                  <a:pt x="13375" y="1802"/>
                  <a:pt x="13375" y="1791"/>
                  <a:pt x="13375" y="1779"/>
                </a:cubicBezTo>
                <a:cubicBezTo>
                  <a:pt x="13375" y="1761"/>
                  <a:pt x="13375" y="1761"/>
                  <a:pt x="13375" y="1761"/>
                </a:cubicBezTo>
                <a:cubicBezTo>
                  <a:pt x="13375" y="1755"/>
                  <a:pt x="13381" y="1755"/>
                  <a:pt x="13381" y="1749"/>
                </a:cubicBezTo>
                <a:cubicBezTo>
                  <a:pt x="13381" y="1737"/>
                  <a:pt x="13369" y="1731"/>
                  <a:pt x="13363" y="1725"/>
                </a:cubicBezTo>
                <a:cubicBezTo>
                  <a:pt x="13357" y="1720"/>
                  <a:pt x="13351" y="1725"/>
                  <a:pt x="13351" y="1720"/>
                </a:cubicBezTo>
                <a:cubicBezTo>
                  <a:pt x="13351" y="1714"/>
                  <a:pt x="13351" y="1714"/>
                  <a:pt x="13351" y="1708"/>
                </a:cubicBezTo>
                <a:cubicBezTo>
                  <a:pt x="13351" y="1702"/>
                  <a:pt x="13345" y="1702"/>
                  <a:pt x="13345" y="1696"/>
                </a:cubicBezTo>
                <a:cubicBezTo>
                  <a:pt x="13339" y="1696"/>
                  <a:pt x="13334" y="1696"/>
                  <a:pt x="13334" y="1696"/>
                </a:cubicBezTo>
                <a:cubicBezTo>
                  <a:pt x="13328" y="1690"/>
                  <a:pt x="13322" y="1690"/>
                  <a:pt x="13316" y="1690"/>
                </a:cubicBezTo>
                <a:cubicBezTo>
                  <a:pt x="13310" y="1690"/>
                  <a:pt x="13304" y="1690"/>
                  <a:pt x="13292" y="1690"/>
                </a:cubicBezTo>
                <a:cubicBezTo>
                  <a:pt x="13280" y="1690"/>
                  <a:pt x="13274" y="1690"/>
                  <a:pt x="13262" y="1690"/>
                </a:cubicBezTo>
                <a:cubicBezTo>
                  <a:pt x="13257" y="1690"/>
                  <a:pt x="13250" y="1690"/>
                  <a:pt x="13250" y="1690"/>
                </a:cubicBezTo>
                <a:cubicBezTo>
                  <a:pt x="13245" y="1690"/>
                  <a:pt x="13239" y="1696"/>
                  <a:pt x="13239" y="1696"/>
                </a:cubicBezTo>
                <a:cubicBezTo>
                  <a:pt x="13233" y="1696"/>
                  <a:pt x="13227" y="1702"/>
                  <a:pt x="13227" y="1702"/>
                </a:cubicBezTo>
                <a:cubicBezTo>
                  <a:pt x="13221" y="1708"/>
                  <a:pt x="13215" y="1708"/>
                  <a:pt x="13215" y="1714"/>
                </a:cubicBezTo>
                <a:cubicBezTo>
                  <a:pt x="13215" y="1720"/>
                  <a:pt x="13215" y="1720"/>
                  <a:pt x="13215" y="1725"/>
                </a:cubicBezTo>
                <a:cubicBezTo>
                  <a:pt x="13215" y="1731"/>
                  <a:pt x="13221" y="1731"/>
                  <a:pt x="13221" y="1737"/>
                </a:cubicBezTo>
                <a:cubicBezTo>
                  <a:pt x="13221" y="1749"/>
                  <a:pt x="13227" y="1755"/>
                  <a:pt x="13227" y="1767"/>
                </a:cubicBezTo>
                <a:cubicBezTo>
                  <a:pt x="13227" y="1779"/>
                  <a:pt x="13227" y="1785"/>
                  <a:pt x="13221" y="1797"/>
                </a:cubicBezTo>
                <a:lnTo>
                  <a:pt x="13221" y="1802"/>
                </a:lnTo>
                <a:cubicBezTo>
                  <a:pt x="13215" y="1809"/>
                  <a:pt x="13215" y="1814"/>
                  <a:pt x="13209" y="1814"/>
                </a:cubicBezTo>
                <a:cubicBezTo>
                  <a:pt x="13203" y="1820"/>
                  <a:pt x="13203" y="1820"/>
                  <a:pt x="13197" y="1826"/>
                </a:cubicBezTo>
                <a:cubicBezTo>
                  <a:pt x="13191" y="1832"/>
                  <a:pt x="13185" y="1832"/>
                  <a:pt x="13185" y="1838"/>
                </a:cubicBezTo>
                <a:cubicBezTo>
                  <a:pt x="13179" y="1838"/>
                  <a:pt x="13173" y="1838"/>
                  <a:pt x="13173" y="1844"/>
                </a:cubicBezTo>
                <a:cubicBezTo>
                  <a:pt x="13168" y="1856"/>
                  <a:pt x="13173" y="1862"/>
                  <a:pt x="13173" y="1874"/>
                </a:cubicBezTo>
                <a:cubicBezTo>
                  <a:pt x="13162" y="1874"/>
                  <a:pt x="13156" y="1874"/>
                  <a:pt x="13150" y="1874"/>
                </a:cubicBezTo>
                <a:cubicBezTo>
                  <a:pt x="13132" y="1880"/>
                  <a:pt x="13126" y="1886"/>
                  <a:pt x="13114" y="1891"/>
                </a:cubicBezTo>
                <a:cubicBezTo>
                  <a:pt x="13108" y="1897"/>
                  <a:pt x="13096" y="1897"/>
                  <a:pt x="13090" y="1909"/>
                </a:cubicBezTo>
                <a:cubicBezTo>
                  <a:pt x="13090" y="1909"/>
                  <a:pt x="13090" y="1915"/>
                  <a:pt x="13090" y="1921"/>
                </a:cubicBezTo>
                <a:cubicBezTo>
                  <a:pt x="13090" y="1921"/>
                  <a:pt x="13084" y="1927"/>
                  <a:pt x="13084" y="1933"/>
                </a:cubicBezTo>
                <a:cubicBezTo>
                  <a:pt x="13079" y="1933"/>
                  <a:pt x="13079" y="1933"/>
                  <a:pt x="13073" y="1933"/>
                </a:cubicBezTo>
                <a:cubicBezTo>
                  <a:pt x="13061" y="1933"/>
                  <a:pt x="13055" y="1933"/>
                  <a:pt x="13049" y="1927"/>
                </a:cubicBezTo>
                <a:cubicBezTo>
                  <a:pt x="13043" y="1927"/>
                  <a:pt x="13043" y="1921"/>
                  <a:pt x="13037" y="1921"/>
                </a:cubicBezTo>
                <a:cubicBezTo>
                  <a:pt x="13031" y="1921"/>
                  <a:pt x="13031" y="1921"/>
                  <a:pt x="13025" y="1921"/>
                </a:cubicBezTo>
                <a:cubicBezTo>
                  <a:pt x="13019" y="1915"/>
                  <a:pt x="13019" y="1909"/>
                  <a:pt x="13013" y="1909"/>
                </a:cubicBezTo>
                <a:cubicBezTo>
                  <a:pt x="12948" y="1909"/>
                  <a:pt x="12948" y="1909"/>
                  <a:pt x="12948" y="1909"/>
                </a:cubicBezTo>
                <a:cubicBezTo>
                  <a:pt x="12936" y="1903"/>
                  <a:pt x="12936" y="1903"/>
                  <a:pt x="12936" y="1903"/>
                </a:cubicBezTo>
                <a:cubicBezTo>
                  <a:pt x="12936" y="1903"/>
                  <a:pt x="12942" y="1897"/>
                  <a:pt x="12942" y="1891"/>
                </a:cubicBezTo>
                <a:cubicBezTo>
                  <a:pt x="12948" y="1891"/>
                  <a:pt x="12948" y="1886"/>
                  <a:pt x="12954" y="1880"/>
                </a:cubicBezTo>
                <a:cubicBezTo>
                  <a:pt x="12960" y="1880"/>
                  <a:pt x="12960" y="1880"/>
                  <a:pt x="12966" y="1880"/>
                </a:cubicBezTo>
                <a:cubicBezTo>
                  <a:pt x="12978" y="1880"/>
                  <a:pt x="12978" y="1880"/>
                  <a:pt x="12984" y="1880"/>
                </a:cubicBezTo>
                <a:cubicBezTo>
                  <a:pt x="12990" y="1886"/>
                  <a:pt x="12996" y="1886"/>
                  <a:pt x="12996" y="1886"/>
                </a:cubicBezTo>
                <a:cubicBezTo>
                  <a:pt x="13007" y="1891"/>
                  <a:pt x="13013" y="1886"/>
                  <a:pt x="13019" y="1886"/>
                </a:cubicBezTo>
                <a:cubicBezTo>
                  <a:pt x="13031" y="1886"/>
                  <a:pt x="13037" y="1891"/>
                  <a:pt x="13043" y="1886"/>
                </a:cubicBezTo>
                <a:cubicBezTo>
                  <a:pt x="13049" y="1886"/>
                  <a:pt x="13049" y="1880"/>
                  <a:pt x="13055" y="1880"/>
                </a:cubicBezTo>
                <a:cubicBezTo>
                  <a:pt x="13061" y="1880"/>
                  <a:pt x="13061" y="1874"/>
                  <a:pt x="13067" y="1874"/>
                </a:cubicBezTo>
                <a:cubicBezTo>
                  <a:pt x="13067" y="1868"/>
                  <a:pt x="13073" y="1868"/>
                  <a:pt x="13079" y="1862"/>
                </a:cubicBezTo>
                <a:cubicBezTo>
                  <a:pt x="13084" y="1856"/>
                  <a:pt x="13084" y="1844"/>
                  <a:pt x="13090" y="1838"/>
                </a:cubicBezTo>
                <a:cubicBezTo>
                  <a:pt x="13090" y="1838"/>
                  <a:pt x="13096" y="1838"/>
                  <a:pt x="13102" y="1832"/>
                </a:cubicBezTo>
                <a:cubicBezTo>
                  <a:pt x="13108" y="1826"/>
                  <a:pt x="13114" y="1820"/>
                  <a:pt x="13120" y="1814"/>
                </a:cubicBezTo>
                <a:cubicBezTo>
                  <a:pt x="13120" y="1809"/>
                  <a:pt x="13120" y="1802"/>
                  <a:pt x="13120" y="1802"/>
                </a:cubicBezTo>
                <a:cubicBezTo>
                  <a:pt x="13126" y="1797"/>
                  <a:pt x="13132" y="1802"/>
                  <a:pt x="13132" y="1797"/>
                </a:cubicBezTo>
                <a:cubicBezTo>
                  <a:pt x="13138" y="1797"/>
                  <a:pt x="13144" y="1797"/>
                  <a:pt x="13144" y="1791"/>
                </a:cubicBezTo>
                <a:cubicBezTo>
                  <a:pt x="13150" y="1791"/>
                  <a:pt x="13144" y="1785"/>
                  <a:pt x="13144" y="1779"/>
                </a:cubicBezTo>
                <a:cubicBezTo>
                  <a:pt x="13144" y="1779"/>
                  <a:pt x="13150" y="1773"/>
                  <a:pt x="13150" y="1767"/>
                </a:cubicBezTo>
                <a:cubicBezTo>
                  <a:pt x="13150" y="1761"/>
                  <a:pt x="13156" y="1755"/>
                  <a:pt x="13156" y="1743"/>
                </a:cubicBezTo>
                <a:cubicBezTo>
                  <a:pt x="13156" y="1743"/>
                  <a:pt x="13162" y="1737"/>
                  <a:pt x="13162" y="1731"/>
                </a:cubicBezTo>
                <a:lnTo>
                  <a:pt x="13162" y="1725"/>
                </a:lnTo>
                <a:cubicBezTo>
                  <a:pt x="13162" y="1720"/>
                  <a:pt x="13168" y="1720"/>
                  <a:pt x="13168" y="1714"/>
                </a:cubicBezTo>
                <a:cubicBezTo>
                  <a:pt x="13168" y="1708"/>
                  <a:pt x="13168" y="1702"/>
                  <a:pt x="13168" y="1696"/>
                </a:cubicBezTo>
                <a:cubicBezTo>
                  <a:pt x="13156" y="1696"/>
                  <a:pt x="13150" y="1702"/>
                  <a:pt x="13144" y="1702"/>
                </a:cubicBezTo>
                <a:cubicBezTo>
                  <a:pt x="13138" y="1702"/>
                  <a:pt x="13132" y="1696"/>
                  <a:pt x="13126" y="1696"/>
                </a:cubicBezTo>
                <a:cubicBezTo>
                  <a:pt x="13126" y="1696"/>
                  <a:pt x="13120" y="1690"/>
                  <a:pt x="13114" y="1690"/>
                </a:cubicBezTo>
                <a:cubicBezTo>
                  <a:pt x="13108" y="1690"/>
                  <a:pt x="13108" y="1684"/>
                  <a:pt x="13108" y="1678"/>
                </a:cubicBezTo>
                <a:cubicBezTo>
                  <a:pt x="13102" y="1672"/>
                  <a:pt x="13102" y="1666"/>
                  <a:pt x="13102" y="1660"/>
                </a:cubicBezTo>
                <a:cubicBezTo>
                  <a:pt x="13102" y="1648"/>
                  <a:pt x="13108" y="1648"/>
                  <a:pt x="13108" y="1636"/>
                </a:cubicBezTo>
                <a:cubicBezTo>
                  <a:pt x="13108" y="1619"/>
                  <a:pt x="13108" y="1613"/>
                  <a:pt x="13108" y="1601"/>
                </a:cubicBezTo>
                <a:cubicBezTo>
                  <a:pt x="13108" y="1589"/>
                  <a:pt x="13108" y="1589"/>
                  <a:pt x="13108" y="1589"/>
                </a:cubicBezTo>
                <a:cubicBezTo>
                  <a:pt x="13108" y="1577"/>
                  <a:pt x="13114" y="1571"/>
                  <a:pt x="13114" y="1565"/>
                </a:cubicBezTo>
                <a:cubicBezTo>
                  <a:pt x="13120" y="1554"/>
                  <a:pt x="13120" y="1548"/>
                  <a:pt x="13120" y="1530"/>
                </a:cubicBezTo>
                <a:cubicBezTo>
                  <a:pt x="13120" y="1530"/>
                  <a:pt x="13120" y="1524"/>
                  <a:pt x="13120" y="1518"/>
                </a:cubicBezTo>
                <a:cubicBezTo>
                  <a:pt x="13120" y="1512"/>
                  <a:pt x="13114" y="1506"/>
                  <a:pt x="13108" y="1494"/>
                </a:cubicBezTo>
                <a:lnTo>
                  <a:pt x="13108" y="1488"/>
                </a:lnTo>
                <a:cubicBezTo>
                  <a:pt x="13102" y="1476"/>
                  <a:pt x="13102" y="1470"/>
                  <a:pt x="13096" y="1465"/>
                </a:cubicBezTo>
                <a:cubicBezTo>
                  <a:pt x="13096" y="1459"/>
                  <a:pt x="13090" y="1453"/>
                  <a:pt x="13090" y="1453"/>
                </a:cubicBezTo>
                <a:cubicBezTo>
                  <a:pt x="13084" y="1447"/>
                  <a:pt x="13084" y="1447"/>
                  <a:pt x="13084" y="1441"/>
                </a:cubicBezTo>
                <a:cubicBezTo>
                  <a:pt x="13084" y="1370"/>
                  <a:pt x="13084" y="1370"/>
                  <a:pt x="13084" y="1370"/>
                </a:cubicBezTo>
                <a:cubicBezTo>
                  <a:pt x="13090" y="1370"/>
                  <a:pt x="13096" y="1370"/>
                  <a:pt x="13108" y="1370"/>
                </a:cubicBezTo>
                <a:cubicBezTo>
                  <a:pt x="13108" y="1370"/>
                  <a:pt x="13114" y="1370"/>
                  <a:pt x="13120" y="1370"/>
                </a:cubicBezTo>
                <a:lnTo>
                  <a:pt x="13120" y="1370"/>
                </a:lnTo>
                <a:cubicBezTo>
                  <a:pt x="13120" y="1299"/>
                  <a:pt x="13120" y="1299"/>
                  <a:pt x="13120" y="1299"/>
                </a:cubicBezTo>
                <a:cubicBezTo>
                  <a:pt x="13108" y="1299"/>
                  <a:pt x="13102" y="1299"/>
                  <a:pt x="13090" y="1299"/>
                </a:cubicBezTo>
                <a:cubicBezTo>
                  <a:pt x="13084" y="1299"/>
                  <a:pt x="13084" y="1287"/>
                  <a:pt x="13079" y="1287"/>
                </a:cubicBezTo>
                <a:cubicBezTo>
                  <a:pt x="13079" y="1287"/>
                  <a:pt x="13073" y="1281"/>
                  <a:pt x="13067" y="1281"/>
                </a:cubicBezTo>
                <a:cubicBezTo>
                  <a:pt x="13061" y="1281"/>
                  <a:pt x="13055" y="1281"/>
                  <a:pt x="13043" y="1281"/>
                </a:cubicBezTo>
                <a:cubicBezTo>
                  <a:pt x="13025" y="1281"/>
                  <a:pt x="13025" y="1281"/>
                  <a:pt x="13025" y="1281"/>
                </a:cubicBezTo>
                <a:cubicBezTo>
                  <a:pt x="13019" y="1281"/>
                  <a:pt x="13013" y="1281"/>
                  <a:pt x="13007" y="1281"/>
                </a:cubicBezTo>
                <a:cubicBezTo>
                  <a:pt x="12996" y="1281"/>
                  <a:pt x="12990" y="1281"/>
                  <a:pt x="12978" y="1287"/>
                </a:cubicBezTo>
                <a:cubicBezTo>
                  <a:pt x="12972" y="1287"/>
                  <a:pt x="12972" y="1293"/>
                  <a:pt x="12966" y="1293"/>
                </a:cubicBezTo>
                <a:cubicBezTo>
                  <a:pt x="12960" y="1299"/>
                  <a:pt x="12960" y="1299"/>
                  <a:pt x="12954" y="1299"/>
                </a:cubicBezTo>
                <a:cubicBezTo>
                  <a:pt x="12948" y="1299"/>
                  <a:pt x="12948" y="1299"/>
                  <a:pt x="12942" y="1299"/>
                </a:cubicBezTo>
                <a:cubicBezTo>
                  <a:pt x="12936" y="1299"/>
                  <a:pt x="12930" y="1299"/>
                  <a:pt x="12918" y="1299"/>
                </a:cubicBezTo>
                <a:cubicBezTo>
                  <a:pt x="12918" y="1299"/>
                  <a:pt x="12913" y="1304"/>
                  <a:pt x="12907" y="1304"/>
                </a:cubicBezTo>
                <a:cubicBezTo>
                  <a:pt x="12907" y="1316"/>
                  <a:pt x="12907" y="1322"/>
                  <a:pt x="12907" y="1340"/>
                </a:cubicBezTo>
                <a:cubicBezTo>
                  <a:pt x="12907" y="1340"/>
                  <a:pt x="12907" y="1346"/>
                  <a:pt x="12907" y="1352"/>
                </a:cubicBezTo>
                <a:cubicBezTo>
                  <a:pt x="12907" y="1358"/>
                  <a:pt x="12901" y="1364"/>
                  <a:pt x="12895" y="1376"/>
                </a:cubicBezTo>
                <a:cubicBezTo>
                  <a:pt x="12889" y="1382"/>
                  <a:pt x="12889" y="1382"/>
                  <a:pt x="12889" y="1387"/>
                </a:cubicBezTo>
                <a:cubicBezTo>
                  <a:pt x="12877" y="1393"/>
                  <a:pt x="12871" y="1399"/>
                  <a:pt x="12865" y="1411"/>
                </a:cubicBezTo>
                <a:cubicBezTo>
                  <a:pt x="12865" y="1417"/>
                  <a:pt x="12865" y="1423"/>
                  <a:pt x="12859" y="1429"/>
                </a:cubicBezTo>
                <a:cubicBezTo>
                  <a:pt x="12859" y="1435"/>
                  <a:pt x="12859" y="1441"/>
                  <a:pt x="12853" y="1447"/>
                </a:cubicBezTo>
                <a:cubicBezTo>
                  <a:pt x="12853" y="1447"/>
                  <a:pt x="12847" y="1447"/>
                  <a:pt x="12841" y="1447"/>
                </a:cubicBezTo>
                <a:cubicBezTo>
                  <a:pt x="12835" y="1453"/>
                  <a:pt x="12830" y="1447"/>
                  <a:pt x="12818" y="1447"/>
                </a:cubicBezTo>
                <a:cubicBezTo>
                  <a:pt x="12812" y="1447"/>
                  <a:pt x="12812" y="1447"/>
                  <a:pt x="12812" y="1447"/>
                </a:cubicBezTo>
                <a:cubicBezTo>
                  <a:pt x="12806" y="1447"/>
                  <a:pt x="12800" y="1453"/>
                  <a:pt x="12800" y="1453"/>
                </a:cubicBezTo>
                <a:cubicBezTo>
                  <a:pt x="12794" y="1459"/>
                  <a:pt x="12794" y="1465"/>
                  <a:pt x="12794" y="1470"/>
                </a:cubicBezTo>
                <a:cubicBezTo>
                  <a:pt x="12794" y="1476"/>
                  <a:pt x="12794" y="1476"/>
                  <a:pt x="12794" y="1476"/>
                </a:cubicBezTo>
                <a:cubicBezTo>
                  <a:pt x="12794" y="1482"/>
                  <a:pt x="12794" y="1488"/>
                  <a:pt x="12794" y="1494"/>
                </a:cubicBezTo>
                <a:cubicBezTo>
                  <a:pt x="12794" y="1494"/>
                  <a:pt x="12806" y="1488"/>
                  <a:pt x="12806" y="1494"/>
                </a:cubicBezTo>
                <a:cubicBezTo>
                  <a:pt x="12812" y="1500"/>
                  <a:pt x="12824" y="1500"/>
                  <a:pt x="12824" y="1512"/>
                </a:cubicBezTo>
                <a:cubicBezTo>
                  <a:pt x="12830" y="1518"/>
                  <a:pt x="12830" y="1524"/>
                  <a:pt x="12830" y="1536"/>
                </a:cubicBezTo>
                <a:cubicBezTo>
                  <a:pt x="12830" y="1542"/>
                  <a:pt x="12830" y="1554"/>
                  <a:pt x="12824" y="1559"/>
                </a:cubicBezTo>
                <a:cubicBezTo>
                  <a:pt x="12818" y="1559"/>
                  <a:pt x="12812" y="1559"/>
                  <a:pt x="12812" y="1559"/>
                </a:cubicBezTo>
                <a:cubicBezTo>
                  <a:pt x="12806" y="1565"/>
                  <a:pt x="12806" y="1565"/>
                  <a:pt x="12800" y="1565"/>
                </a:cubicBezTo>
                <a:cubicBezTo>
                  <a:pt x="12794" y="1571"/>
                  <a:pt x="12800" y="1577"/>
                  <a:pt x="12800" y="1583"/>
                </a:cubicBezTo>
                <a:cubicBezTo>
                  <a:pt x="12800" y="1589"/>
                  <a:pt x="12800" y="1595"/>
                  <a:pt x="12800" y="1607"/>
                </a:cubicBezTo>
                <a:cubicBezTo>
                  <a:pt x="12812" y="1607"/>
                  <a:pt x="12812" y="1607"/>
                  <a:pt x="12824" y="1607"/>
                </a:cubicBezTo>
                <a:cubicBezTo>
                  <a:pt x="12830" y="1607"/>
                  <a:pt x="12830" y="1601"/>
                  <a:pt x="12835" y="1607"/>
                </a:cubicBezTo>
                <a:cubicBezTo>
                  <a:pt x="12841" y="1607"/>
                  <a:pt x="12841" y="1613"/>
                  <a:pt x="12847" y="1613"/>
                </a:cubicBezTo>
                <a:cubicBezTo>
                  <a:pt x="12847" y="1619"/>
                  <a:pt x="12853" y="1619"/>
                  <a:pt x="12853" y="1625"/>
                </a:cubicBezTo>
                <a:cubicBezTo>
                  <a:pt x="12853" y="1631"/>
                  <a:pt x="12853" y="1631"/>
                  <a:pt x="12853" y="1636"/>
                </a:cubicBezTo>
                <a:cubicBezTo>
                  <a:pt x="12859" y="1642"/>
                  <a:pt x="12859" y="1642"/>
                  <a:pt x="12859" y="1648"/>
                </a:cubicBezTo>
                <a:cubicBezTo>
                  <a:pt x="12865" y="1654"/>
                  <a:pt x="12871" y="1648"/>
                  <a:pt x="12871" y="1654"/>
                </a:cubicBezTo>
                <a:cubicBezTo>
                  <a:pt x="12877" y="1660"/>
                  <a:pt x="12877" y="1660"/>
                  <a:pt x="12883" y="1666"/>
                </a:cubicBezTo>
                <a:lnTo>
                  <a:pt x="12889" y="1666"/>
                </a:lnTo>
                <a:cubicBezTo>
                  <a:pt x="12901" y="1672"/>
                  <a:pt x="12907" y="1684"/>
                  <a:pt x="12913" y="1690"/>
                </a:cubicBezTo>
                <a:cubicBezTo>
                  <a:pt x="12913" y="1690"/>
                  <a:pt x="12918" y="1690"/>
                  <a:pt x="12924" y="1696"/>
                </a:cubicBezTo>
                <a:cubicBezTo>
                  <a:pt x="12924" y="1696"/>
                  <a:pt x="12924" y="1702"/>
                  <a:pt x="12924" y="1708"/>
                </a:cubicBezTo>
                <a:cubicBezTo>
                  <a:pt x="12924" y="1708"/>
                  <a:pt x="12924" y="1714"/>
                  <a:pt x="12924" y="1720"/>
                </a:cubicBezTo>
                <a:cubicBezTo>
                  <a:pt x="12924" y="1725"/>
                  <a:pt x="12913" y="1725"/>
                  <a:pt x="12913" y="1725"/>
                </a:cubicBezTo>
                <a:cubicBezTo>
                  <a:pt x="12907" y="1731"/>
                  <a:pt x="12913" y="1737"/>
                  <a:pt x="12907" y="1737"/>
                </a:cubicBezTo>
                <a:cubicBezTo>
                  <a:pt x="12907" y="1743"/>
                  <a:pt x="12901" y="1737"/>
                  <a:pt x="12895" y="1737"/>
                </a:cubicBezTo>
                <a:cubicBezTo>
                  <a:pt x="12889" y="1737"/>
                  <a:pt x="12889" y="1737"/>
                  <a:pt x="12889" y="1737"/>
                </a:cubicBezTo>
                <a:cubicBezTo>
                  <a:pt x="12877" y="1737"/>
                  <a:pt x="12871" y="1743"/>
                  <a:pt x="12865" y="1737"/>
                </a:cubicBezTo>
                <a:cubicBezTo>
                  <a:pt x="12853" y="1737"/>
                  <a:pt x="12847" y="1731"/>
                  <a:pt x="12841" y="1725"/>
                </a:cubicBezTo>
                <a:cubicBezTo>
                  <a:pt x="12830" y="1720"/>
                  <a:pt x="12824" y="1708"/>
                  <a:pt x="12824" y="1690"/>
                </a:cubicBezTo>
                <a:cubicBezTo>
                  <a:pt x="12818" y="1690"/>
                  <a:pt x="12812" y="1684"/>
                  <a:pt x="12806" y="1684"/>
                </a:cubicBezTo>
                <a:cubicBezTo>
                  <a:pt x="12788" y="1684"/>
                  <a:pt x="12782" y="1684"/>
                  <a:pt x="12770" y="1678"/>
                </a:cubicBezTo>
                <a:cubicBezTo>
                  <a:pt x="12764" y="1678"/>
                  <a:pt x="12764" y="1672"/>
                  <a:pt x="12758" y="1666"/>
                </a:cubicBezTo>
                <a:cubicBezTo>
                  <a:pt x="12758" y="1666"/>
                  <a:pt x="12752" y="1660"/>
                  <a:pt x="12747" y="1660"/>
                </a:cubicBezTo>
                <a:cubicBezTo>
                  <a:pt x="12741" y="1654"/>
                  <a:pt x="12735" y="1660"/>
                  <a:pt x="12729" y="1660"/>
                </a:cubicBezTo>
                <a:cubicBezTo>
                  <a:pt x="12723" y="1660"/>
                  <a:pt x="12717" y="1654"/>
                  <a:pt x="12717" y="1654"/>
                </a:cubicBezTo>
                <a:cubicBezTo>
                  <a:pt x="12705" y="1654"/>
                  <a:pt x="12699" y="1654"/>
                  <a:pt x="12693" y="1654"/>
                </a:cubicBezTo>
                <a:cubicBezTo>
                  <a:pt x="12687" y="1654"/>
                  <a:pt x="12681" y="1648"/>
                  <a:pt x="12681" y="1642"/>
                </a:cubicBezTo>
                <a:cubicBezTo>
                  <a:pt x="12675" y="1636"/>
                  <a:pt x="12681" y="1631"/>
                  <a:pt x="12675" y="1631"/>
                </a:cubicBezTo>
                <a:cubicBezTo>
                  <a:pt x="12669" y="1625"/>
                  <a:pt x="12669" y="1625"/>
                  <a:pt x="12664" y="1625"/>
                </a:cubicBezTo>
                <a:cubicBezTo>
                  <a:pt x="12658" y="1625"/>
                  <a:pt x="12658" y="1625"/>
                  <a:pt x="12652" y="1625"/>
                </a:cubicBezTo>
                <a:cubicBezTo>
                  <a:pt x="12646" y="1619"/>
                  <a:pt x="12640" y="1619"/>
                  <a:pt x="12640" y="1613"/>
                </a:cubicBezTo>
                <a:cubicBezTo>
                  <a:pt x="12634" y="1613"/>
                  <a:pt x="12628" y="1607"/>
                  <a:pt x="12628" y="1607"/>
                </a:cubicBezTo>
                <a:cubicBezTo>
                  <a:pt x="12569" y="1607"/>
                  <a:pt x="12569" y="1607"/>
                  <a:pt x="12569" y="1607"/>
                </a:cubicBezTo>
                <a:cubicBezTo>
                  <a:pt x="12563" y="1607"/>
                  <a:pt x="12563" y="1607"/>
                  <a:pt x="12557" y="1601"/>
                </a:cubicBezTo>
                <a:cubicBezTo>
                  <a:pt x="12557" y="1601"/>
                  <a:pt x="12557" y="1595"/>
                  <a:pt x="12551" y="1589"/>
                </a:cubicBezTo>
                <a:cubicBezTo>
                  <a:pt x="12551" y="1589"/>
                  <a:pt x="12545" y="1583"/>
                  <a:pt x="12539" y="1583"/>
                </a:cubicBezTo>
                <a:cubicBezTo>
                  <a:pt x="12480" y="1583"/>
                  <a:pt x="12480" y="1583"/>
                  <a:pt x="12480" y="1583"/>
                </a:cubicBezTo>
                <a:cubicBezTo>
                  <a:pt x="12468" y="1583"/>
                  <a:pt x="12468" y="1577"/>
                  <a:pt x="12456" y="1571"/>
                </a:cubicBezTo>
                <a:cubicBezTo>
                  <a:pt x="12450" y="1565"/>
                  <a:pt x="12444" y="1559"/>
                  <a:pt x="12432" y="1559"/>
                </a:cubicBezTo>
                <a:cubicBezTo>
                  <a:pt x="12432" y="1554"/>
                  <a:pt x="12426" y="1554"/>
                  <a:pt x="12426" y="1554"/>
                </a:cubicBezTo>
                <a:cubicBezTo>
                  <a:pt x="12420" y="1554"/>
                  <a:pt x="12420" y="1548"/>
                  <a:pt x="12420" y="1542"/>
                </a:cubicBezTo>
                <a:cubicBezTo>
                  <a:pt x="12414" y="1542"/>
                  <a:pt x="12409" y="1542"/>
                  <a:pt x="12409" y="1542"/>
                </a:cubicBezTo>
                <a:cubicBezTo>
                  <a:pt x="12403" y="1536"/>
                  <a:pt x="12397" y="1536"/>
                  <a:pt x="12397" y="1530"/>
                </a:cubicBezTo>
                <a:cubicBezTo>
                  <a:pt x="12391" y="1530"/>
                  <a:pt x="12397" y="1524"/>
                  <a:pt x="12391" y="1518"/>
                </a:cubicBezTo>
                <a:cubicBezTo>
                  <a:pt x="12391" y="1518"/>
                  <a:pt x="12385" y="1518"/>
                  <a:pt x="12379" y="1518"/>
                </a:cubicBezTo>
                <a:cubicBezTo>
                  <a:pt x="12373" y="1518"/>
                  <a:pt x="12367" y="1518"/>
                  <a:pt x="12361" y="1518"/>
                </a:cubicBezTo>
                <a:cubicBezTo>
                  <a:pt x="12355" y="1518"/>
                  <a:pt x="12355" y="1518"/>
                  <a:pt x="12355" y="1518"/>
                </a:cubicBezTo>
                <a:cubicBezTo>
                  <a:pt x="12355" y="1518"/>
                  <a:pt x="12349" y="1518"/>
                  <a:pt x="12349" y="1524"/>
                </a:cubicBezTo>
                <a:cubicBezTo>
                  <a:pt x="12343" y="1524"/>
                  <a:pt x="12337" y="1530"/>
                  <a:pt x="12337" y="1536"/>
                </a:cubicBezTo>
                <a:cubicBezTo>
                  <a:pt x="12337" y="1542"/>
                  <a:pt x="12337" y="1548"/>
                  <a:pt x="12337" y="1554"/>
                </a:cubicBezTo>
                <a:cubicBezTo>
                  <a:pt x="12337" y="1559"/>
                  <a:pt x="12343" y="1559"/>
                  <a:pt x="12349" y="1565"/>
                </a:cubicBezTo>
                <a:cubicBezTo>
                  <a:pt x="12355" y="1565"/>
                  <a:pt x="12361" y="1565"/>
                  <a:pt x="12361" y="1571"/>
                </a:cubicBezTo>
                <a:cubicBezTo>
                  <a:pt x="12361" y="1577"/>
                  <a:pt x="12361" y="1577"/>
                  <a:pt x="12361" y="1583"/>
                </a:cubicBezTo>
                <a:cubicBezTo>
                  <a:pt x="12361" y="1589"/>
                  <a:pt x="12361" y="1589"/>
                  <a:pt x="12361" y="1595"/>
                </a:cubicBezTo>
                <a:cubicBezTo>
                  <a:pt x="12367" y="1595"/>
                  <a:pt x="12373" y="1595"/>
                  <a:pt x="12385" y="1595"/>
                </a:cubicBezTo>
                <a:cubicBezTo>
                  <a:pt x="12391" y="1595"/>
                  <a:pt x="12391" y="1601"/>
                  <a:pt x="12397" y="1601"/>
                </a:cubicBezTo>
                <a:cubicBezTo>
                  <a:pt x="12397" y="1601"/>
                  <a:pt x="12403" y="1601"/>
                  <a:pt x="12409" y="1601"/>
                </a:cubicBezTo>
                <a:cubicBezTo>
                  <a:pt x="12409" y="1601"/>
                  <a:pt x="12414" y="1601"/>
                  <a:pt x="12420" y="1607"/>
                </a:cubicBezTo>
                <a:cubicBezTo>
                  <a:pt x="12420" y="1607"/>
                  <a:pt x="12420" y="1613"/>
                  <a:pt x="12420" y="1619"/>
                </a:cubicBezTo>
                <a:cubicBezTo>
                  <a:pt x="12420" y="1625"/>
                  <a:pt x="12426" y="1625"/>
                  <a:pt x="12426" y="1631"/>
                </a:cubicBezTo>
                <a:cubicBezTo>
                  <a:pt x="12432" y="1636"/>
                  <a:pt x="12444" y="1636"/>
                  <a:pt x="12456" y="1642"/>
                </a:cubicBezTo>
                <a:cubicBezTo>
                  <a:pt x="12462" y="1642"/>
                  <a:pt x="12462" y="1642"/>
                  <a:pt x="12468" y="1648"/>
                </a:cubicBezTo>
                <a:cubicBezTo>
                  <a:pt x="12468" y="1648"/>
                  <a:pt x="12474" y="1648"/>
                  <a:pt x="12474" y="1654"/>
                </a:cubicBezTo>
                <a:cubicBezTo>
                  <a:pt x="12474" y="1660"/>
                  <a:pt x="12474" y="1666"/>
                  <a:pt x="12474" y="1666"/>
                </a:cubicBezTo>
                <a:cubicBezTo>
                  <a:pt x="12474" y="1672"/>
                  <a:pt x="12468" y="1678"/>
                  <a:pt x="12468" y="1678"/>
                </a:cubicBezTo>
                <a:cubicBezTo>
                  <a:pt x="12462" y="1690"/>
                  <a:pt x="12456" y="1696"/>
                  <a:pt x="12450" y="1702"/>
                </a:cubicBezTo>
                <a:cubicBezTo>
                  <a:pt x="12444" y="1702"/>
                  <a:pt x="12444" y="1702"/>
                  <a:pt x="12438" y="1702"/>
                </a:cubicBezTo>
                <a:cubicBezTo>
                  <a:pt x="12426" y="1702"/>
                  <a:pt x="12426" y="1702"/>
                  <a:pt x="12426" y="1702"/>
                </a:cubicBezTo>
                <a:cubicBezTo>
                  <a:pt x="12420" y="1702"/>
                  <a:pt x="12420" y="1696"/>
                  <a:pt x="12414" y="1702"/>
                </a:cubicBezTo>
                <a:cubicBezTo>
                  <a:pt x="12409" y="1702"/>
                  <a:pt x="12409" y="1708"/>
                  <a:pt x="12409" y="1714"/>
                </a:cubicBezTo>
                <a:cubicBezTo>
                  <a:pt x="12409" y="1714"/>
                  <a:pt x="12409" y="1720"/>
                  <a:pt x="12409" y="1725"/>
                </a:cubicBezTo>
                <a:cubicBezTo>
                  <a:pt x="12403" y="1725"/>
                  <a:pt x="12403" y="1731"/>
                  <a:pt x="12403" y="1731"/>
                </a:cubicBezTo>
                <a:cubicBezTo>
                  <a:pt x="12397" y="1737"/>
                  <a:pt x="12391" y="1737"/>
                  <a:pt x="12391" y="1737"/>
                </a:cubicBezTo>
                <a:cubicBezTo>
                  <a:pt x="12379" y="1737"/>
                  <a:pt x="12379" y="1737"/>
                  <a:pt x="12379" y="1737"/>
                </a:cubicBezTo>
                <a:cubicBezTo>
                  <a:pt x="12379" y="1725"/>
                  <a:pt x="12379" y="1725"/>
                  <a:pt x="12379" y="1714"/>
                </a:cubicBezTo>
                <a:cubicBezTo>
                  <a:pt x="12379" y="1708"/>
                  <a:pt x="12379" y="1708"/>
                  <a:pt x="12379" y="1702"/>
                </a:cubicBezTo>
                <a:cubicBezTo>
                  <a:pt x="12379" y="1696"/>
                  <a:pt x="12379" y="1690"/>
                  <a:pt x="12379" y="1678"/>
                </a:cubicBezTo>
                <a:cubicBezTo>
                  <a:pt x="12379" y="1672"/>
                  <a:pt x="12379" y="1672"/>
                  <a:pt x="12379" y="1666"/>
                </a:cubicBezTo>
                <a:cubicBezTo>
                  <a:pt x="12361" y="1666"/>
                  <a:pt x="12361" y="1666"/>
                  <a:pt x="12361" y="1666"/>
                </a:cubicBezTo>
                <a:cubicBezTo>
                  <a:pt x="12355" y="1672"/>
                  <a:pt x="12349" y="1666"/>
                  <a:pt x="12349" y="1672"/>
                </a:cubicBezTo>
                <a:cubicBezTo>
                  <a:pt x="12343" y="1672"/>
                  <a:pt x="12343" y="1678"/>
                  <a:pt x="12337" y="1678"/>
                </a:cubicBezTo>
                <a:cubicBezTo>
                  <a:pt x="12337" y="1684"/>
                  <a:pt x="12337" y="1690"/>
                  <a:pt x="12332" y="1690"/>
                </a:cubicBezTo>
                <a:cubicBezTo>
                  <a:pt x="12332" y="1696"/>
                  <a:pt x="12332" y="1702"/>
                  <a:pt x="12325" y="1702"/>
                </a:cubicBezTo>
                <a:cubicBezTo>
                  <a:pt x="12320" y="1708"/>
                  <a:pt x="12314" y="1702"/>
                  <a:pt x="12302" y="1702"/>
                </a:cubicBezTo>
                <a:cubicBezTo>
                  <a:pt x="12290" y="1702"/>
                  <a:pt x="12290" y="1702"/>
                  <a:pt x="12290" y="1702"/>
                </a:cubicBezTo>
                <a:cubicBezTo>
                  <a:pt x="12284" y="1702"/>
                  <a:pt x="12278" y="1702"/>
                  <a:pt x="12272" y="1702"/>
                </a:cubicBezTo>
                <a:cubicBezTo>
                  <a:pt x="12266" y="1702"/>
                  <a:pt x="12260" y="1696"/>
                  <a:pt x="12254" y="1702"/>
                </a:cubicBezTo>
                <a:cubicBezTo>
                  <a:pt x="12248" y="1702"/>
                  <a:pt x="12254" y="1708"/>
                  <a:pt x="12248" y="1714"/>
                </a:cubicBezTo>
                <a:cubicBezTo>
                  <a:pt x="12243" y="1714"/>
                  <a:pt x="12248" y="1720"/>
                  <a:pt x="12243" y="1725"/>
                </a:cubicBezTo>
                <a:cubicBezTo>
                  <a:pt x="12237" y="1725"/>
                  <a:pt x="12231" y="1725"/>
                  <a:pt x="12225" y="1725"/>
                </a:cubicBezTo>
                <a:cubicBezTo>
                  <a:pt x="12213" y="1725"/>
                  <a:pt x="12213" y="1725"/>
                  <a:pt x="12213" y="1725"/>
                </a:cubicBezTo>
                <a:cubicBezTo>
                  <a:pt x="12213" y="1725"/>
                  <a:pt x="12207" y="1720"/>
                  <a:pt x="12201" y="1720"/>
                </a:cubicBezTo>
                <a:cubicBezTo>
                  <a:pt x="12195" y="1720"/>
                  <a:pt x="12195" y="1720"/>
                  <a:pt x="12195" y="1720"/>
                </a:cubicBezTo>
                <a:cubicBezTo>
                  <a:pt x="12166" y="1720"/>
                  <a:pt x="12166" y="1720"/>
                  <a:pt x="12166" y="1720"/>
                </a:cubicBezTo>
                <a:cubicBezTo>
                  <a:pt x="12159" y="1720"/>
                  <a:pt x="12159" y="1720"/>
                  <a:pt x="12154" y="1720"/>
                </a:cubicBezTo>
                <a:cubicBezTo>
                  <a:pt x="12154" y="1749"/>
                  <a:pt x="12154" y="1749"/>
                  <a:pt x="12154" y="1749"/>
                </a:cubicBezTo>
                <a:cubicBezTo>
                  <a:pt x="12118" y="1749"/>
                  <a:pt x="12118" y="1749"/>
                  <a:pt x="12118" y="1749"/>
                </a:cubicBezTo>
                <a:lnTo>
                  <a:pt x="12112" y="1743"/>
                </a:lnTo>
                <a:cubicBezTo>
                  <a:pt x="12106" y="1737"/>
                  <a:pt x="12106" y="1737"/>
                  <a:pt x="12106" y="1731"/>
                </a:cubicBezTo>
                <a:cubicBezTo>
                  <a:pt x="12100" y="1725"/>
                  <a:pt x="12094" y="1731"/>
                  <a:pt x="12094" y="1725"/>
                </a:cubicBezTo>
                <a:lnTo>
                  <a:pt x="12100" y="1720"/>
                </a:lnTo>
                <a:cubicBezTo>
                  <a:pt x="12100" y="1714"/>
                  <a:pt x="12100" y="1708"/>
                  <a:pt x="12100" y="1708"/>
                </a:cubicBezTo>
                <a:cubicBezTo>
                  <a:pt x="12100" y="1696"/>
                  <a:pt x="12106" y="1690"/>
                  <a:pt x="12112" y="1684"/>
                </a:cubicBezTo>
                <a:cubicBezTo>
                  <a:pt x="12106" y="1672"/>
                  <a:pt x="12106" y="1672"/>
                  <a:pt x="12106" y="1672"/>
                </a:cubicBezTo>
                <a:cubicBezTo>
                  <a:pt x="12100" y="1672"/>
                  <a:pt x="12100" y="1672"/>
                  <a:pt x="12094" y="1672"/>
                </a:cubicBezTo>
                <a:cubicBezTo>
                  <a:pt x="12094" y="1678"/>
                  <a:pt x="12094" y="1684"/>
                  <a:pt x="12088" y="1684"/>
                </a:cubicBezTo>
                <a:cubicBezTo>
                  <a:pt x="12088" y="1690"/>
                  <a:pt x="12082" y="1690"/>
                  <a:pt x="12077" y="1690"/>
                </a:cubicBezTo>
                <a:cubicBezTo>
                  <a:pt x="12077" y="1690"/>
                  <a:pt x="12071" y="1690"/>
                  <a:pt x="12065" y="1690"/>
                </a:cubicBezTo>
                <a:cubicBezTo>
                  <a:pt x="12059" y="1690"/>
                  <a:pt x="12047" y="1690"/>
                  <a:pt x="12041" y="1696"/>
                </a:cubicBezTo>
                <a:cubicBezTo>
                  <a:pt x="12035" y="1696"/>
                  <a:pt x="12035" y="1702"/>
                  <a:pt x="12035" y="1708"/>
                </a:cubicBezTo>
                <a:cubicBezTo>
                  <a:pt x="12023" y="1708"/>
                  <a:pt x="12017" y="1714"/>
                  <a:pt x="12011" y="1720"/>
                </a:cubicBezTo>
                <a:cubicBezTo>
                  <a:pt x="11993" y="1720"/>
                  <a:pt x="11993" y="1720"/>
                  <a:pt x="11993" y="1720"/>
                </a:cubicBezTo>
                <a:cubicBezTo>
                  <a:pt x="11982" y="1720"/>
                  <a:pt x="11970" y="1714"/>
                  <a:pt x="11958" y="1720"/>
                </a:cubicBezTo>
                <a:cubicBezTo>
                  <a:pt x="11952" y="1720"/>
                  <a:pt x="11952" y="1725"/>
                  <a:pt x="11946" y="1725"/>
                </a:cubicBezTo>
                <a:lnTo>
                  <a:pt x="11946" y="1737"/>
                </a:lnTo>
                <a:cubicBezTo>
                  <a:pt x="11940" y="1737"/>
                  <a:pt x="11934" y="1743"/>
                  <a:pt x="11934" y="1743"/>
                </a:cubicBezTo>
                <a:cubicBezTo>
                  <a:pt x="11928" y="1743"/>
                  <a:pt x="11928" y="1743"/>
                  <a:pt x="11922" y="1743"/>
                </a:cubicBezTo>
                <a:cubicBezTo>
                  <a:pt x="11911" y="1743"/>
                  <a:pt x="11911" y="1743"/>
                  <a:pt x="11911" y="1743"/>
                </a:cubicBezTo>
                <a:cubicBezTo>
                  <a:pt x="11905" y="1743"/>
                  <a:pt x="11905" y="1743"/>
                  <a:pt x="11899" y="1743"/>
                </a:cubicBezTo>
                <a:cubicBezTo>
                  <a:pt x="11887" y="1749"/>
                  <a:pt x="11881" y="1749"/>
                  <a:pt x="11875" y="1749"/>
                </a:cubicBezTo>
                <a:cubicBezTo>
                  <a:pt x="11869" y="1755"/>
                  <a:pt x="11863" y="1755"/>
                  <a:pt x="11863" y="1761"/>
                </a:cubicBezTo>
                <a:cubicBezTo>
                  <a:pt x="11851" y="1767"/>
                  <a:pt x="11845" y="1773"/>
                  <a:pt x="11839" y="1779"/>
                </a:cubicBezTo>
                <a:cubicBezTo>
                  <a:pt x="11834" y="1785"/>
                  <a:pt x="11827" y="1785"/>
                  <a:pt x="11822" y="1791"/>
                </a:cubicBezTo>
                <a:cubicBezTo>
                  <a:pt x="11810" y="1791"/>
                  <a:pt x="11792" y="1785"/>
                  <a:pt x="11780" y="1791"/>
                </a:cubicBezTo>
                <a:cubicBezTo>
                  <a:pt x="11774" y="1791"/>
                  <a:pt x="11774" y="1797"/>
                  <a:pt x="11768" y="1802"/>
                </a:cubicBezTo>
                <a:cubicBezTo>
                  <a:pt x="11768" y="1809"/>
                  <a:pt x="11768" y="1809"/>
                  <a:pt x="11774" y="1814"/>
                </a:cubicBezTo>
                <a:cubicBezTo>
                  <a:pt x="11774" y="1820"/>
                  <a:pt x="11786" y="1820"/>
                  <a:pt x="11786" y="1826"/>
                </a:cubicBezTo>
                <a:cubicBezTo>
                  <a:pt x="11786" y="1838"/>
                  <a:pt x="11786" y="1838"/>
                  <a:pt x="11780" y="1844"/>
                </a:cubicBezTo>
                <a:cubicBezTo>
                  <a:pt x="11774" y="1850"/>
                  <a:pt x="11762" y="1850"/>
                  <a:pt x="11756" y="1856"/>
                </a:cubicBezTo>
                <a:cubicBezTo>
                  <a:pt x="11750" y="1862"/>
                  <a:pt x="11750" y="1862"/>
                  <a:pt x="11745" y="1868"/>
                </a:cubicBezTo>
                <a:cubicBezTo>
                  <a:pt x="11739" y="1868"/>
                  <a:pt x="11739" y="1868"/>
                  <a:pt x="11733" y="1868"/>
                </a:cubicBezTo>
                <a:cubicBezTo>
                  <a:pt x="11727" y="1868"/>
                  <a:pt x="11727" y="1868"/>
                  <a:pt x="11721" y="1868"/>
                </a:cubicBezTo>
                <a:cubicBezTo>
                  <a:pt x="11715" y="1868"/>
                  <a:pt x="11715" y="1868"/>
                  <a:pt x="11709" y="1868"/>
                </a:cubicBezTo>
                <a:cubicBezTo>
                  <a:pt x="11697" y="1868"/>
                  <a:pt x="11697" y="1880"/>
                  <a:pt x="11691" y="1880"/>
                </a:cubicBezTo>
                <a:cubicBezTo>
                  <a:pt x="11685" y="1880"/>
                  <a:pt x="11685" y="1880"/>
                  <a:pt x="11685" y="1880"/>
                </a:cubicBezTo>
                <a:cubicBezTo>
                  <a:pt x="11679" y="1880"/>
                  <a:pt x="11679" y="1868"/>
                  <a:pt x="11673" y="1868"/>
                </a:cubicBezTo>
                <a:cubicBezTo>
                  <a:pt x="11673" y="1862"/>
                  <a:pt x="11668" y="1862"/>
                  <a:pt x="11661" y="1862"/>
                </a:cubicBezTo>
                <a:cubicBezTo>
                  <a:pt x="11656" y="1856"/>
                  <a:pt x="11656" y="1850"/>
                  <a:pt x="11650" y="1850"/>
                </a:cubicBezTo>
                <a:cubicBezTo>
                  <a:pt x="11650" y="1844"/>
                  <a:pt x="11650" y="1838"/>
                  <a:pt x="11650" y="1838"/>
                </a:cubicBezTo>
                <a:cubicBezTo>
                  <a:pt x="11644" y="1832"/>
                  <a:pt x="11638" y="1826"/>
                  <a:pt x="11638" y="1820"/>
                </a:cubicBezTo>
                <a:cubicBezTo>
                  <a:pt x="11638" y="1809"/>
                  <a:pt x="11638" y="1802"/>
                  <a:pt x="11638" y="1791"/>
                </a:cubicBezTo>
                <a:cubicBezTo>
                  <a:pt x="11703" y="1791"/>
                  <a:pt x="11703" y="1791"/>
                  <a:pt x="11703" y="1791"/>
                </a:cubicBezTo>
                <a:cubicBezTo>
                  <a:pt x="11703" y="1755"/>
                  <a:pt x="11703" y="1755"/>
                  <a:pt x="11703" y="1755"/>
                </a:cubicBezTo>
                <a:cubicBezTo>
                  <a:pt x="11697" y="1755"/>
                  <a:pt x="11697" y="1749"/>
                  <a:pt x="11691" y="1743"/>
                </a:cubicBezTo>
                <a:cubicBezTo>
                  <a:pt x="11685" y="1743"/>
                  <a:pt x="11679" y="1743"/>
                  <a:pt x="11679" y="1743"/>
                </a:cubicBezTo>
                <a:cubicBezTo>
                  <a:pt x="11673" y="1737"/>
                  <a:pt x="11673" y="1737"/>
                  <a:pt x="11673" y="1731"/>
                </a:cubicBezTo>
                <a:cubicBezTo>
                  <a:pt x="11668" y="1725"/>
                  <a:pt x="11668" y="1725"/>
                  <a:pt x="11661" y="1720"/>
                </a:cubicBezTo>
                <a:cubicBezTo>
                  <a:pt x="11661" y="1714"/>
                  <a:pt x="11661" y="1708"/>
                  <a:pt x="11656" y="1708"/>
                </a:cubicBezTo>
                <a:cubicBezTo>
                  <a:pt x="11644" y="1708"/>
                  <a:pt x="11638" y="1714"/>
                  <a:pt x="11632" y="1714"/>
                </a:cubicBezTo>
                <a:cubicBezTo>
                  <a:pt x="11626" y="1714"/>
                  <a:pt x="11626" y="1714"/>
                  <a:pt x="11626" y="1714"/>
                </a:cubicBezTo>
                <a:cubicBezTo>
                  <a:pt x="11620" y="1714"/>
                  <a:pt x="11620" y="1708"/>
                  <a:pt x="11614" y="1702"/>
                </a:cubicBezTo>
                <a:cubicBezTo>
                  <a:pt x="11608" y="1702"/>
                  <a:pt x="11602" y="1702"/>
                  <a:pt x="11602" y="1702"/>
                </a:cubicBezTo>
                <a:cubicBezTo>
                  <a:pt x="11590" y="1696"/>
                  <a:pt x="11584" y="1702"/>
                  <a:pt x="11579" y="1702"/>
                </a:cubicBezTo>
                <a:cubicBezTo>
                  <a:pt x="11555" y="1702"/>
                  <a:pt x="11555" y="1702"/>
                  <a:pt x="11555" y="1702"/>
                </a:cubicBezTo>
                <a:cubicBezTo>
                  <a:pt x="11549" y="1702"/>
                  <a:pt x="11543" y="1702"/>
                  <a:pt x="11543" y="1702"/>
                </a:cubicBezTo>
                <a:cubicBezTo>
                  <a:pt x="11537" y="1702"/>
                  <a:pt x="11537" y="1702"/>
                  <a:pt x="11531" y="1702"/>
                </a:cubicBezTo>
                <a:cubicBezTo>
                  <a:pt x="11531" y="1725"/>
                  <a:pt x="11531" y="1725"/>
                  <a:pt x="11531" y="1725"/>
                </a:cubicBezTo>
                <a:cubicBezTo>
                  <a:pt x="11543" y="1725"/>
                  <a:pt x="11549" y="1725"/>
                  <a:pt x="11555" y="1725"/>
                </a:cubicBezTo>
                <a:cubicBezTo>
                  <a:pt x="11561" y="1725"/>
                  <a:pt x="11561" y="1731"/>
                  <a:pt x="11567" y="1731"/>
                </a:cubicBezTo>
                <a:cubicBezTo>
                  <a:pt x="11567" y="1802"/>
                  <a:pt x="11567" y="1802"/>
                  <a:pt x="11567" y="1802"/>
                </a:cubicBezTo>
                <a:cubicBezTo>
                  <a:pt x="11567" y="1809"/>
                  <a:pt x="11561" y="1809"/>
                  <a:pt x="11561" y="1814"/>
                </a:cubicBezTo>
                <a:cubicBezTo>
                  <a:pt x="11555" y="1820"/>
                  <a:pt x="11549" y="1814"/>
                  <a:pt x="11549" y="1820"/>
                </a:cubicBezTo>
                <a:cubicBezTo>
                  <a:pt x="11549" y="1826"/>
                  <a:pt x="11549" y="1832"/>
                  <a:pt x="11549" y="1832"/>
                </a:cubicBezTo>
                <a:cubicBezTo>
                  <a:pt x="11549" y="1838"/>
                  <a:pt x="11549" y="1844"/>
                  <a:pt x="11549" y="1844"/>
                </a:cubicBezTo>
                <a:cubicBezTo>
                  <a:pt x="11555" y="1850"/>
                  <a:pt x="11561" y="1844"/>
                  <a:pt x="11561" y="1850"/>
                </a:cubicBezTo>
                <a:cubicBezTo>
                  <a:pt x="11567" y="1850"/>
                  <a:pt x="11567" y="1850"/>
                  <a:pt x="11573" y="1856"/>
                </a:cubicBezTo>
                <a:cubicBezTo>
                  <a:pt x="11579" y="1856"/>
                  <a:pt x="11579" y="1862"/>
                  <a:pt x="11579" y="1868"/>
                </a:cubicBezTo>
                <a:cubicBezTo>
                  <a:pt x="11584" y="1868"/>
                  <a:pt x="11590" y="1874"/>
                  <a:pt x="11590" y="1880"/>
                </a:cubicBezTo>
                <a:cubicBezTo>
                  <a:pt x="11590" y="1886"/>
                  <a:pt x="11590" y="1886"/>
                  <a:pt x="11590" y="1886"/>
                </a:cubicBezTo>
                <a:cubicBezTo>
                  <a:pt x="11590" y="1891"/>
                  <a:pt x="11584" y="1886"/>
                  <a:pt x="11584" y="1891"/>
                </a:cubicBezTo>
                <a:cubicBezTo>
                  <a:pt x="11584" y="1897"/>
                  <a:pt x="11584" y="1897"/>
                  <a:pt x="11584" y="1903"/>
                </a:cubicBezTo>
                <a:cubicBezTo>
                  <a:pt x="11584" y="1915"/>
                  <a:pt x="11584" y="1921"/>
                  <a:pt x="11584" y="1939"/>
                </a:cubicBezTo>
                <a:cubicBezTo>
                  <a:pt x="11584" y="1939"/>
                  <a:pt x="11584" y="1939"/>
                  <a:pt x="11584" y="1945"/>
                </a:cubicBezTo>
                <a:cubicBezTo>
                  <a:pt x="11573" y="1939"/>
                  <a:pt x="11567" y="1939"/>
                  <a:pt x="11561" y="1939"/>
                </a:cubicBezTo>
                <a:cubicBezTo>
                  <a:pt x="11555" y="1939"/>
                  <a:pt x="11549" y="1939"/>
                  <a:pt x="11549" y="1939"/>
                </a:cubicBezTo>
                <a:cubicBezTo>
                  <a:pt x="11543" y="1939"/>
                  <a:pt x="11537" y="1933"/>
                  <a:pt x="11537" y="1933"/>
                </a:cubicBezTo>
                <a:cubicBezTo>
                  <a:pt x="11531" y="1927"/>
                  <a:pt x="11537" y="1921"/>
                  <a:pt x="11537" y="1921"/>
                </a:cubicBezTo>
                <a:cubicBezTo>
                  <a:pt x="11531" y="1915"/>
                  <a:pt x="11531" y="1909"/>
                  <a:pt x="11525" y="1909"/>
                </a:cubicBezTo>
                <a:cubicBezTo>
                  <a:pt x="11525" y="1903"/>
                  <a:pt x="11519" y="1909"/>
                  <a:pt x="11513" y="1909"/>
                </a:cubicBezTo>
                <a:cubicBezTo>
                  <a:pt x="11507" y="1909"/>
                  <a:pt x="11507" y="1909"/>
                  <a:pt x="11501" y="1909"/>
                </a:cubicBezTo>
                <a:cubicBezTo>
                  <a:pt x="11495" y="1909"/>
                  <a:pt x="11495" y="1915"/>
                  <a:pt x="11490" y="1915"/>
                </a:cubicBezTo>
                <a:cubicBezTo>
                  <a:pt x="11484" y="1915"/>
                  <a:pt x="11484" y="1915"/>
                  <a:pt x="11478" y="1915"/>
                </a:cubicBezTo>
                <a:cubicBezTo>
                  <a:pt x="11466" y="1915"/>
                  <a:pt x="11460" y="1915"/>
                  <a:pt x="11454" y="1915"/>
                </a:cubicBezTo>
                <a:cubicBezTo>
                  <a:pt x="11448" y="1915"/>
                  <a:pt x="11448" y="1921"/>
                  <a:pt x="11442" y="1921"/>
                </a:cubicBezTo>
                <a:cubicBezTo>
                  <a:pt x="11442" y="1921"/>
                  <a:pt x="11442" y="1927"/>
                  <a:pt x="11442" y="1933"/>
                </a:cubicBezTo>
                <a:cubicBezTo>
                  <a:pt x="11442" y="1933"/>
                  <a:pt x="11442" y="1939"/>
                  <a:pt x="11436" y="1945"/>
                </a:cubicBezTo>
                <a:cubicBezTo>
                  <a:pt x="11436" y="1945"/>
                  <a:pt x="11430" y="1945"/>
                  <a:pt x="11424" y="1951"/>
                </a:cubicBezTo>
                <a:lnTo>
                  <a:pt x="11418" y="1951"/>
                </a:lnTo>
                <a:cubicBezTo>
                  <a:pt x="11407" y="1951"/>
                  <a:pt x="11401" y="1957"/>
                  <a:pt x="11395" y="1957"/>
                </a:cubicBezTo>
                <a:cubicBezTo>
                  <a:pt x="11389" y="1957"/>
                  <a:pt x="11383" y="1957"/>
                  <a:pt x="11377" y="1957"/>
                </a:cubicBezTo>
                <a:cubicBezTo>
                  <a:pt x="11371" y="1963"/>
                  <a:pt x="11371" y="1963"/>
                  <a:pt x="11365" y="1968"/>
                </a:cubicBezTo>
                <a:cubicBezTo>
                  <a:pt x="11365" y="1975"/>
                  <a:pt x="11365" y="1975"/>
                  <a:pt x="11359" y="1980"/>
                </a:cubicBezTo>
                <a:cubicBezTo>
                  <a:pt x="11359" y="1980"/>
                  <a:pt x="11353" y="1986"/>
                  <a:pt x="11347" y="1986"/>
                </a:cubicBezTo>
                <a:cubicBezTo>
                  <a:pt x="11341" y="1992"/>
                  <a:pt x="11335" y="1992"/>
                  <a:pt x="11329" y="1992"/>
                </a:cubicBezTo>
                <a:cubicBezTo>
                  <a:pt x="11329" y="1992"/>
                  <a:pt x="11335" y="1986"/>
                  <a:pt x="11335" y="1992"/>
                </a:cubicBezTo>
                <a:cubicBezTo>
                  <a:pt x="11335" y="1998"/>
                  <a:pt x="11329" y="2004"/>
                  <a:pt x="11335" y="2016"/>
                </a:cubicBezTo>
                <a:cubicBezTo>
                  <a:pt x="11335" y="2016"/>
                  <a:pt x="11335" y="2022"/>
                  <a:pt x="11341" y="2028"/>
                </a:cubicBezTo>
                <a:lnTo>
                  <a:pt x="11341" y="2034"/>
                </a:lnTo>
                <a:cubicBezTo>
                  <a:pt x="11347" y="2040"/>
                  <a:pt x="11347" y="2040"/>
                  <a:pt x="11353" y="2040"/>
                </a:cubicBezTo>
                <a:cubicBezTo>
                  <a:pt x="11359" y="2040"/>
                  <a:pt x="11359" y="2046"/>
                  <a:pt x="11365" y="2046"/>
                </a:cubicBezTo>
                <a:cubicBezTo>
                  <a:pt x="11371" y="2052"/>
                  <a:pt x="11371" y="2057"/>
                  <a:pt x="11371" y="2063"/>
                </a:cubicBezTo>
                <a:cubicBezTo>
                  <a:pt x="11371" y="2069"/>
                  <a:pt x="11365" y="2075"/>
                  <a:pt x="11365" y="2081"/>
                </a:cubicBezTo>
                <a:cubicBezTo>
                  <a:pt x="11365" y="2081"/>
                  <a:pt x="11371" y="2075"/>
                  <a:pt x="11365" y="2075"/>
                </a:cubicBezTo>
                <a:cubicBezTo>
                  <a:pt x="11359" y="2069"/>
                  <a:pt x="11353" y="2075"/>
                  <a:pt x="11347" y="2075"/>
                </a:cubicBezTo>
                <a:cubicBezTo>
                  <a:pt x="11335" y="2075"/>
                  <a:pt x="11329" y="2075"/>
                  <a:pt x="11324" y="2075"/>
                </a:cubicBezTo>
                <a:cubicBezTo>
                  <a:pt x="11312" y="2075"/>
                  <a:pt x="11306" y="2069"/>
                  <a:pt x="11300" y="2069"/>
                </a:cubicBezTo>
                <a:cubicBezTo>
                  <a:pt x="11288" y="2069"/>
                  <a:pt x="11288" y="2069"/>
                  <a:pt x="11288" y="2069"/>
                </a:cubicBezTo>
                <a:cubicBezTo>
                  <a:pt x="11282" y="2069"/>
                  <a:pt x="11282" y="2063"/>
                  <a:pt x="11276" y="2063"/>
                </a:cubicBezTo>
                <a:cubicBezTo>
                  <a:pt x="11264" y="2063"/>
                  <a:pt x="11258" y="2063"/>
                  <a:pt x="11252" y="2063"/>
                </a:cubicBezTo>
                <a:cubicBezTo>
                  <a:pt x="11246" y="2063"/>
                  <a:pt x="11246" y="2057"/>
                  <a:pt x="11241" y="2052"/>
                </a:cubicBezTo>
                <a:cubicBezTo>
                  <a:pt x="11235" y="2052"/>
                  <a:pt x="11229" y="2052"/>
                  <a:pt x="11229" y="2052"/>
                </a:cubicBezTo>
                <a:cubicBezTo>
                  <a:pt x="11223" y="2052"/>
                  <a:pt x="11217" y="2052"/>
                  <a:pt x="11217" y="2052"/>
                </a:cubicBezTo>
                <a:cubicBezTo>
                  <a:pt x="11211" y="2052"/>
                  <a:pt x="11211" y="2046"/>
                  <a:pt x="11205" y="2040"/>
                </a:cubicBezTo>
                <a:cubicBezTo>
                  <a:pt x="11199" y="2040"/>
                  <a:pt x="11199" y="2034"/>
                  <a:pt x="11193" y="2028"/>
                </a:cubicBezTo>
                <a:cubicBezTo>
                  <a:pt x="11193" y="2016"/>
                  <a:pt x="11193" y="2016"/>
                  <a:pt x="11193" y="2016"/>
                </a:cubicBezTo>
                <a:cubicBezTo>
                  <a:pt x="11187" y="2016"/>
                  <a:pt x="11181" y="2022"/>
                  <a:pt x="11181" y="2022"/>
                </a:cubicBezTo>
                <a:cubicBezTo>
                  <a:pt x="11175" y="2028"/>
                  <a:pt x="11175" y="2034"/>
                  <a:pt x="11169" y="2034"/>
                </a:cubicBezTo>
                <a:cubicBezTo>
                  <a:pt x="11169" y="2034"/>
                  <a:pt x="11163" y="2034"/>
                  <a:pt x="11158" y="2034"/>
                </a:cubicBezTo>
                <a:cubicBezTo>
                  <a:pt x="11152" y="2034"/>
                  <a:pt x="11146" y="2040"/>
                  <a:pt x="11146" y="2046"/>
                </a:cubicBezTo>
                <a:cubicBezTo>
                  <a:pt x="11146" y="2057"/>
                  <a:pt x="11152" y="2057"/>
                  <a:pt x="11152" y="2063"/>
                </a:cubicBezTo>
                <a:cubicBezTo>
                  <a:pt x="11158" y="2069"/>
                  <a:pt x="11158" y="2069"/>
                  <a:pt x="11163" y="2075"/>
                </a:cubicBezTo>
                <a:cubicBezTo>
                  <a:pt x="11169" y="2075"/>
                  <a:pt x="11175" y="2075"/>
                  <a:pt x="11175" y="2075"/>
                </a:cubicBezTo>
                <a:cubicBezTo>
                  <a:pt x="11175" y="2081"/>
                  <a:pt x="11175" y="2087"/>
                  <a:pt x="11175" y="2087"/>
                </a:cubicBezTo>
                <a:cubicBezTo>
                  <a:pt x="11175" y="2093"/>
                  <a:pt x="11181" y="2093"/>
                  <a:pt x="11181" y="2099"/>
                </a:cubicBezTo>
                <a:cubicBezTo>
                  <a:pt x="11193" y="2099"/>
                  <a:pt x="11193" y="2099"/>
                  <a:pt x="11193" y="2099"/>
                </a:cubicBezTo>
                <a:cubicBezTo>
                  <a:pt x="11205" y="2099"/>
                  <a:pt x="11211" y="2093"/>
                  <a:pt x="11217" y="2099"/>
                </a:cubicBezTo>
                <a:cubicBezTo>
                  <a:pt x="11229" y="2099"/>
                  <a:pt x="11235" y="2105"/>
                  <a:pt x="11241" y="2111"/>
                </a:cubicBezTo>
                <a:cubicBezTo>
                  <a:pt x="11246" y="2117"/>
                  <a:pt x="11252" y="2117"/>
                  <a:pt x="11252" y="2123"/>
                </a:cubicBezTo>
                <a:cubicBezTo>
                  <a:pt x="11252" y="2129"/>
                  <a:pt x="11241" y="2129"/>
                  <a:pt x="11241" y="2134"/>
                </a:cubicBezTo>
                <a:cubicBezTo>
                  <a:pt x="11187" y="2134"/>
                  <a:pt x="11187" y="2134"/>
                  <a:pt x="11187" y="2134"/>
                </a:cubicBezTo>
                <a:cubicBezTo>
                  <a:pt x="11181" y="2141"/>
                  <a:pt x="11181" y="2146"/>
                  <a:pt x="11181" y="2146"/>
                </a:cubicBezTo>
                <a:cubicBezTo>
                  <a:pt x="11175" y="2146"/>
                  <a:pt x="11169" y="2152"/>
                  <a:pt x="11169" y="2152"/>
                </a:cubicBezTo>
                <a:cubicBezTo>
                  <a:pt x="11163" y="2152"/>
                  <a:pt x="11158" y="2152"/>
                  <a:pt x="11158" y="2146"/>
                </a:cubicBezTo>
                <a:cubicBezTo>
                  <a:pt x="11152" y="2146"/>
                  <a:pt x="11158" y="2141"/>
                  <a:pt x="11152" y="2134"/>
                </a:cubicBezTo>
                <a:cubicBezTo>
                  <a:pt x="11152" y="2134"/>
                  <a:pt x="11146" y="2129"/>
                  <a:pt x="11140" y="2129"/>
                </a:cubicBezTo>
                <a:cubicBezTo>
                  <a:pt x="11134" y="2117"/>
                  <a:pt x="11122" y="2117"/>
                  <a:pt x="11110" y="2111"/>
                </a:cubicBezTo>
                <a:cubicBezTo>
                  <a:pt x="11104" y="2111"/>
                  <a:pt x="11098" y="2117"/>
                  <a:pt x="11098" y="2111"/>
                </a:cubicBezTo>
                <a:cubicBezTo>
                  <a:pt x="11086" y="2111"/>
                  <a:pt x="11080" y="2105"/>
                  <a:pt x="11075" y="2099"/>
                </a:cubicBezTo>
                <a:cubicBezTo>
                  <a:pt x="11075" y="2093"/>
                  <a:pt x="11069" y="2087"/>
                  <a:pt x="11069" y="2087"/>
                </a:cubicBezTo>
                <a:cubicBezTo>
                  <a:pt x="11069" y="2081"/>
                  <a:pt x="11069" y="2075"/>
                  <a:pt x="11069" y="2075"/>
                </a:cubicBezTo>
                <a:cubicBezTo>
                  <a:pt x="11069" y="2057"/>
                  <a:pt x="11069" y="2052"/>
                  <a:pt x="11069" y="2040"/>
                </a:cubicBezTo>
                <a:cubicBezTo>
                  <a:pt x="11033" y="2040"/>
                  <a:pt x="11033" y="2040"/>
                  <a:pt x="11033" y="2040"/>
                </a:cubicBezTo>
                <a:cubicBezTo>
                  <a:pt x="11033" y="2004"/>
                  <a:pt x="11033" y="2004"/>
                  <a:pt x="11033" y="2004"/>
                </a:cubicBezTo>
                <a:cubicBezTo>
                  <a:pt x="11033" y="1986"/>
                  <a:pt x="11039" y="1968"/>
                  <a:pt x="11039" y="1957"/>
                </a:cubicBezTo>
                <a:cubicBezTo>
                  <a:pt x="11039" y="1945"/>
                  <a:pt x="11039" y="1939"/>
                  <a:pt x="11033" y="1933"/>
                </a:cubicBezTo>
                <a:cubicBezTo>
                  <a:pt x="11021" y="1921"/>
                  <a:pt x="11009" y="1927"/>
                  <a:pt x="10997" y="1927"/>
                </a:cubicBezTo>
                <a:cubicBezTo>
                  <a:pt x="10991" y="1927"/>
                  <a:pt x="10991" y="1915"/>
                  <a:pt x="10991" y="1915"/>
                </a:cubicBezTo>
                <a:cubicBezTo>
                  <a:pt x="10986" y="1909"/>
                  <a:pt x="10980" y="1909"/>
                  <a:pt x="10980" y="1903"/>
                </a:cubicBezTo>
                <a:cubicBezTo>
                  <a:pt x="10974" y="1897"/>
                  <a:pt x="10980" y="1886"/>
                  <a:pt x="10968" y="1880"/>
                </a:cubicBezTo>
                <a:cubicBezTo>
                  <a:pt x="10962" y="1874"/>
                  <a:pt x="10956" y="1880"/>
                  <a:pt x="10944" y="1880"/>
                </a:cubicBezTo>
                <a:cubicBezTo>
                  <a:pt x="10938" y="1874"/>
                  <a:pt x="10938" y="1868"/>
                  <a:pt x="10932" y="1868"/>
                </a:cubicBezTo>
                <a:cubicBezTo>
                  <a:pt x="10926" y="1862"/>
                  <a:pt x="10920" y="1856"/>
                  <a:pt x="10909" y="1856"/>
                </a:cubicBezTo>
                <a:cubicBezTo>
                  <a:pt x="10914" y="1844"/>
                  <a:pt x="10914" y="1844"/>
                  <a:pt x="10914" y="1844"/>
                </a:cubicBezTo>
                <a:cubicBezTo>
                  <a:pt x="10914" y="1844"/>
                  <a:pt x="10920" y="1844"/>
                  <a:pt x="10926" y="1844"/>
                </a:cubicBezTo>
                <a:cubicBezTo>
                  <a:pt x="10926" y="1844"/>
                  <a:pt x="10932" y="1844"/>
                  <a:pt x="10938" y="1850"/>
                </a:cubicBezTo>
                <a:cubicBezTo>
                  <a:pt x="10938" y="1850"/>
                  <a:pt x="10938" y="1856"/>
                  <a:pt x="10944" y="1862"/>
                </a:cubicBezTo>
                <a:cubicBezTo>
                  <a:pt x="10950" y="1862"/>
                  <a:pt x="10956" y="1862"/>
                  <a:pt x="10962" y="1868"/>
                </a:cubicBezTo>
                <a:cubicBezTo>
                  <a:pt x="10974" y="1874"/>
                  <a:pt x="10980" y="1880"/>
                  <a:pt x="10986" y="1880"/>
                </a:cubicBezTo>
                <a:cubicBezTo>
                  <a:pt x="10991" y="1886"/>
                  <a:pt x="10997" y="1886"/>
                  <a:pt x="10997" y="1886"/>
                </a:cubicBezTo>
                <a:cubicBezTo>
                  <a:pt x="11015" y="1891"/>
                  <a:pt x="11021" y="1886"/>
                  <a:pt x="11039" y="1886"/>
                </a:cubicBezTo>
                <a:cubicBezTo>
                  <a:pt x="11045" y="1886"/>
                  <a:pt x="11045" y="1886"/>
                  <a:pt x="11051" y="1886"/>
                </a:cubicBezTo>
                <a:cubicBezTo>
                  <a:pt x="11057" y="1891"/>
                  <a:pt x="11057" y="1897"/>
                  <a:pt x="11057" y="1897"/>
                </a:cubicBezTo>
                <a:cubicBezTo>
                  <a:pt x="11069" y="1903"/>
                  <a:pt x="11075" y="1909"/>
                  <a:pt x="11080" y="1909"/>
                </a:cubicBezTo>
                <a:cubicBezTo>
                  <a:pt x="11163" y="1909"/>
                  <a:pt x="11163" y="1909"/>
                  <a:pt x="11163" y="1909"/>
                </a:cubicBezTo>
                <a:cubicBezTo>
                  <a:pt x="11163" y="1909"/>
                  <a:pt x="11169" y="1915"/>
                  <a:pt x="11175" y="1915"/>
                </a:cubicBezTo>
                <a:cubicBezTo>
                  <a:pt x="11175" y="1915"/>
                  <a:pt x="11181" y="1915"/>
                  <a:pt x="11187" y="1915"/>
                </a:cubicBezTo>
                <a:cubicBezTo>
                  <a:pt x="11187" y="1921"/>
                  <a:pt x="11187" y="1927"/>
                  <a:pt x="11193" y="1927"/>
                </a:cubicBezTo>
                <a:lnTo>
                  <a:pt x="11199" y="1933"/>
                </a:lnTo>
                <a:cubicBezTo>
                  <a:pt x="11205" y="1933"/>
                  <a:pt x="11211" y="1933"/>
                  <a:pt x="11211" y="1933"/>
                </a:cubicBezTo>
                <a:cubicBezTo>
                  <a:pt x="11217" y="1933"/>
                  <a:pt x="11223" y="1933"/>
                  <a:pt x="11223" y="1933"/>
                </a:cubicBezTo>
                <a:cubicBezTo>
                  <a:pt x="11235" y="1933"/>
                  <a:pt x="11241" y="1933"/>
                  <a:pt x="11246" y="1933"/>
                </a:cubicBezTo>
                <a:cubicBezTo>
                  <a:pt x="11258" y="1933"/>
                  <a:pt x="11258" y="1933"/>
                  <a:pt x="11258" y="1933"/>
                </a:cubicBezTo>
                <a:cubicBezTo>
                  <a:pt x="11270" y="1933"/>
                  <a:pt x="11270" y="1933"/>
                  <a:pt x="11270" y="1933"/>
                </a:cubicBezTo>
                <a:cubicBezTo>
                  <a:pt x="11276" y="1933"/>
                  <a:pt x="11276" y="1927"/>
                  <a:pt x="11282" y="1927"/>
                </a:cubicBezTo>
                <a:cubicBezTo>
                  <a:pt x="11288" y="1927"/>
                  <a:pt x="11288" y="1927"/>
                  <a:pt x="11294" y="1927"/>
                </a:cubicBezTo>
                <a:cubicBezTo>
                  <a:pt x="11294" y="1927"/>
                  <a:pt x="11300" y="1927"/>
                  <a:pt x="11306" y="1927"/>
                </a:cubicBezTo>
                <a:cubicBezTo>
                  <a:pt x="11312" y="1921"/>
                  <a:pt x="11318" y="1915"/>
                  <a:pt x="11329" y="1915"/>
                </a:cubicBezTo>
                <a:cubicBezTo>
                  <a:pt x="11329" y="1915"/>
                  <a:pt x="11335" y="1915"/>
                  <a:pt x="11341" y="1915"/>
                </a:cubicBezTo>
                <a:cubicBezTo>
                  <a:pt x="11347" y="1915"/>
                  <a:pt x="11353" y="1915"/>
                  <a:pt x="11359" y="1909"/>
                </a:cubicBezTo>
                <a:cubicBezTo>
                  <a:pt x="11365" y="1909"/>
                  <a:pt x="11371" y="1903"/>
                  <a:pt x="11371" y="1903"/>
                </a:cubicBezTo>
                <a:cubicBezTo>
                  <a:pt x="11377" y="1897"/>
                  <a:pt x="11383" y="1897"/>
                  <a:pt x="11383" y="1891"/>
                </a:cubicBezTo>
                <a:cubicBezTo>
                  <a:pt x="11389" y="1891"/>
                  <a:pt x="11395" y="1891"/>
                  <a:pt x="11395" y="1886"/>
                </a:cubicBezTo>
                <a:cubicBezTo>
                  <a:pt x="11401" y="1880"/>
                  <a:pt x="11401" y="1880"/>
                  <a:pt x="11401" y="1874"/>
                </a:cubicBezTo>
                <a:cubicBezTo>
                  <a:pt x="11407" y="1868"/>
                  <a:pt x="11407" y="1862"/>
                  <a:pt x="11407" y="1850"/>
                </a:cubicBezTo>
                <a:cubicBezTo>
                  <a:pt x="11407" y="1838"/>
                  <a:pt x="11401" y="1832"/>
                  <a:pt x="11401" y="1814"/>
                </a:cubicBezTo>
                <a:cubicBezTo>
                  <a:pt x="11401" y="1814"/>
                  <a:pt x="11401" y="1809"/>
                  <a:pt x="11401" y="1802"/>
                </a:cubicBezTo>
                <a:cubicBezTo>
                  <a:pt x="11401" y="1797"/>
                  <a:pt x="11395" y="1791"/>
                  <a:pt x="11389" y="1785"/>
                </a:cubicBezTo>
                <a:cubicBezTo>
                  <a:pt x="11389" y="1779"/>
                  <a:pt x="11383" y="1779"/>
                  <a:pt x="11377" y="1773"/>
                </a:cubicBezTo>
                <a:cubicBezTo>
                  <a:pt x="11377" y="1767"/>
                  <a:pt x="11371" y="1767"/>
                  <a:pt x="11365" y="1761"/>
                </a:cubicBezTo>
                <a:cubicBezTo>
                  <a:pt x="11365" y="1761"/>
                  <a:pt x="11359" y="1761"/>
                  <a:pt x="11353" y="1761"/>
                </a:cubicBezTo>
                <a:cubicBezTo>
                  <a:pt x="11353" y="1761"/>
                  <a:pt x="11347" y="1755"/>
                  <a:pt x="11341" y="1755"/>
                </a:cubicBezTo>
                <a:cubicBezTo>
                  <a:pt x="11335" y="1755"/>
                  <a:pt x="11329" y="1755"/>
                  <a:pt x="11318" y="1755"/>
                </a:cubicBezTo>
                <a:cubicBezTo>
                  <a:pt x="11312" y="1755"/>
                  <a:pt x="11306" y="1761"/>
                  <a:pt x="11294" y="1755"/>
                </a:cubicBezTo>
                <a:cubicBezTo>
                  <a:pt x="11288" y="1755"/>
                  <a:pt x="11282" y="1749"/>
                  <a:pt x="11270" y="1743"/>
                </a:cubicBezTo>
                <a:lnTo>
                  <a:pt x="11264" y="1737"/>
                </a:lnTo>
                <a:cubicBezTo>
                  <a:pt x="11258" y="1731"/>
                  <a:pt x="11258" y="1725"/>
                  <a:pt x="11258" y="1725"/>
                </a:cubicBezTo>
                <a:cubicBezTo>
                  <a:pt x="11252" y="1725"/>
                  <a:pt x="11246" y="1725"/>
                  <a:pt x="11246" y="1720"/>
                </a:cubicBezTo>
                <a:cubicBezTo>
                  <a:pt x="11241" y="1720"/>
                  <a:pt x="11241" y="1708"/>
                  <a:pt x="11235" y="1708"/>
                </a:cubicBezTo>
                <a:cubicBezTo>
                  <a:pt x="11235" y="1708"/>
                  <a:pt x="11229" y="1708"/>
                  <a:pt x="11223" y="1708"/>
                </a:cubicBezTo>
                <a:cubicBezTo>
                  <a:pt x="11211" y="1702"/>
                  <a:pt x="11211" y="1702"/>
                  <a:pt x="11211" y="1702"/>
                </a:cubicBezTo>
                <a:cubicBezTo>
                  <a:pt x="11211" y="1702"/>
                  <a:pt x="11211" y="1696"/>
                  <a:pt x="11205" y="1690"/>
                </a:cubicBezTo>
                <a:cubicBezTo>
                  <a:pt x="11199" y="1690"/>
                  <a:pt x="11199" y="1690"/>
                  <a:pt x="11193" y="1690"/>
                </a:cubicBezTo>
                <a:cubicBezTo>
                  <a:pt x="11181" y="1684"/>
                  <a:pt x="11181" y="1684"/>
                  <a:pt x="11181" y="1684"/>
                </a:cubicBezTo>
                <a:cubicBezTo>
                  <a:pt x="11175" y="1678"/>
                  <a:pt x="11175" y="1678"/>
                  <a:pt x="11169" y="1672"/>
                </a:cubicBezTo>
                <a:cubicBezTo>
                  <a:pt x="11169" y="1672"/>
                  <a:pt x="11163" y="1672"/>
                  <a:pt x="11158" y="1672"/>
                </a:cubicBezTo>
                <a:cubicBezTo>
                  <a:pt x="11152" y="1666"/>
                  <a:pt x="11140" y="1666"/>
                  <a:pt x="11134" y="1666"/>
                </a:cubicBezTo>
                <a:cubicBezTo>
                  <a:pt x="11122" y="1666"/>
                  <a:pt x="11116" y="1672"/>
                  <a:pt x="11104" y="1672"/>
                </a:cubicBezTo>
                <a:cubicBezTo>
                  <a:pt x="11098" y="1672"/>
                  <a:pt x="11092" y="1672"/>
                  <a:pt x="11086" y="1672"/>
                </a:cubicBezTo>
                <a:cubicBezTo>
                  <a:pt x="11080" y="1672"/>
                  <a:pt x="11080" y="1672"/>
                  <a:pt x="11080" y="1672"/>
                </a:cubicBezTo>
                <a:cubicBezTo>
                  <a:pt x="11075" y="1672"/>
                  <a:pt x="11075" y="1666"/>
                  <a:pt x="11069" y="1666"/>
                </a:cubicBezTo>
                <a:cubicBezTo>
                  <a:pt x="11063" y="1666"/>
                  <a:pt x="11063" y="1660"/>
                  <a:pt x="11057" y="1660"/>
                </a:cubicBezTo>
                <a:cubicBezTo>
                  <a:pt x="11045" y="1654"/>
                  <a:pt x="11045" y="1648"/>
                  <a:pt x="11039" y="1642"/>
                </a:cubicBezTo>
                <a:cubicBezTo>
                  <a:pt x="11003" y="1642"/>
                  <a:pt x="11003" y="1642"/>
                  <a:pt x="11003" y="1642"/>
                </a:cubicBezTo>
                <a:cubicBezTo>
                  <a:pt x="11003" y="1648"/>
                  <a:pt x="11003" y="1654"/>
                  <a:pt x="11003" y="1654"/>
                </a:cubicBezTo>
                <a:cubicBezTo>
                  <a:pt x="10997" y="1660"/>
                  <a:pt x="11003" y="1666"/>
                  <a:pt x="10997" y="1666"/>
                </a:cubicBezTo>
                <a:cubicBezTo>
                  <a:pt x="10991" y="1666"/>
                  <a:pt x="10991" y="1666"/>
                  <a:pt x="10986" y="1666"/>
                </a:cubicBezTo>
                <a:cubicBezTo>
                  <a:pt x="10974" y="1666"/>
                  <a:pt x="10974" y="1666"/>
                  <a:pt x="10974" y="1666"/>
                </a:cubicBezTo>
                <a:cubicBezTo>
                  <a:pt x="10968" y="1666"/>
                  <a:pt x="10962" y="1660"/>
                  <a:pt x="10962" y="1660"/>
                </a:cubicBezTo>
                <a:cubicBezTo>
                  <a:pt x="10962" y="1654"/>
                  <a:pt x="10962" y="1654"/>
                  <a:pt x="10962" y="1648"/>
                </a:cubicBezTo>
                <a:cubicBezTo>
                  <a:pt x="10968" y="1642"/>
                  <a:pt x="10968" y="1636"/>
                  <a:pt x="10968" y="1631"/>
                </a:cubicBezTo>
                <a:cubicBezTo>
                  <a:pt x="10968" y="1631"/>
                  <a:pt x="10974" y="1625"/>
                  <a:pt x="10968" y="1625"/>
                </a:cubicBezTo>
                <a:cubicBezTo>
                  <a:pt x="10968" y="1625"/>
                  <a:pt x="10962" y="1625"/>
                  <a:pt x="10962" y="1619"/>
                </a:cubicBezTo>
                <a:cubicBezTo>
                  <a:pt x="10956" y="1619"/>
                  <a:pt x="10950" y="1619"/>
                  <a:pt x="10950" y="1613"/>
                </a:cubicBezTo>
                <a:cubicBezTo>
                  <a:pt x="10944" y="1613"/>
                  <a:pt x="10950" y="1607"/>
                  <a:pt x="10950" y="1601"/>
                </a:cubicBezTo>
                <a:cubicBezTo>
                  <a:pt x="10944" y="1595"/>
                  <a:pt x="10944" y="1595"/>
                  <a:pt x="10944" y="1589"/>
                </a:cubicBezTo>
                <a:cubicBezTo>
                  <a:pt x="10909" y="1589"/>
                  <a:pt x="10909" y="1589"/>
                  <a:pt x="10909" y="1589"/>
                </a:cubicBezTo>
                <a:cubicBezTo>
                  <a:pt x="10909" y="1589"/>
                  <a:pt x="10903" y="1589"/>
                  <a:pt x="10897" y="1595"/>
                </a:cubicBezTo>
                <a:cubicBezTo>
                  <a:pt x="10897" y="1595"/>
                  <a:pt x="10897" y="1607"/>
                  <a:pt x="10885" y="1607"/>
                </a:cubicBezTo>
                <a:cubicBezTo>
                  <a:pt x="10879" y="1607"/>
                  <a:pt x="10879" y="1601"/>
                  <a:pt x="10873" y="1601"/>
                </a:cubicBezTo>
                <a:cubicBezTo>
                  <a:pt x="10867" y="1595"/>
                  <a:pt x="10861" y="1595"/>
                  <a:pt x="10861" y="1595"/>
                </a:cubicBezTo>
                <a:cubicBezTo>
                  <a:pt x="10855" y="1589"/>
                  <a:pt x="10861" y="1589"/>
                  <a:pt x="10855" y="1583"/>
                </a:cubicBezTo>
                <a:cubicBezTo>
                  <a:pt x="10849" y="1583"/>
                  <a:pt x="10837" y="1589"/>
                  <a:pt x="10831" y="1583"/>
                </a:cubicBezTo>
                <a:cubicBezTo>
                  <a:pt x="10820" y="1583"/>
                  <a:pt x="10814" y="1583"/>
                  <a:pt x="10808" y="1577"/>
                </a:cubicBezTo>
                <a:cubicBezTo>
                  <a:pt x="10802" y="1577"/>
                  <a:pt x="10796" y="1577"/>
                  <a:pt x="10796" y="1577"/>
                </a:cubicBezTo>
                <a:cubicBezTo>
                  <a:pt x="10796" y="1565"/>
                  <a:pt x="10796" y="1565"/>
                  <a:pt x="10796" y="1565"/>
                </a:cubicBezTo>
                <a:cubicBezTo>
                  <a:pt x="10796" y="1565"/>
                  <a:pt x="10802" y="1565"/>
                  <a:pt x="10808" y="1565"/>
                </a:cubicBezTo>
                <a:lnTo>
                  <a:pt x="10814" y="1565"/>
                </a:lnTo>
                <a:cubicBezTo>
                  <a:pt x="10820" y="1565"/>
                  <a:pt x="10825" y="1565"/>
                  <a:pt x="10831" y="1565"/>
                </a:cubicBezTo>
                <a:cubicBezTo>
                  <a:pt x="10831" y="1542"/>
                  <a:pt x="10831" y="1542"/>
                  <a:pt x="10831" y="1542"/>
                </a:cubicBezTo>
                <a:cubicBezTo>
                  <a:pt x="10831" y="1536"/>
                  <a:pt x="10825" y="1530"/>
                  <a:pt x="10825" y="1530"/>
                </a:cubicBezTo>
                <a:cubicBezTo>
                  <a:pt x="10820" y="1524"/>
                  <a:pt x="10820" y="1518"/>
                  <a:pt x="10814" y="1518"/>
                </a:cubicBezTo>
                <a:lnTo>
                  <a:pt x="10808" y="1518"/>
                </a:lnTo>
                <a:cubicBezTo>
                  <a:pt x="10796" y="1518"/>
                  <a:pt x="10790" y="1518"/>
                  <a:pt x="10778" y="1518"/>
                </a:cubicBezTo>
                <a:cubicBezTo>
                  <a:pt x="10772" y="1518"/>
                  <a:pt x="10766" y="1518"/>
                  <a:pt x="10754" y="1512"/>
                </a:cubicBezTo>
                <a:cubicBezTo>
                  <a:pt x="10748" y="1512"/>
                  <a:pt x="10748" y="1506"/>
                  <a:pt x="10748" y="1500"/>
                </a:cubicBezTo>
                <a:cubicBezTo>
                  <a:pt x="10743" y="1500"/>
                  <a:pt x="10743" y="1494"/>
                  <a:pt x="10736" y="1494"/>
                </a:cubicBezTo>
                <a:cubicBezTo>
                  <a:pt x="10736" y="1488"/>
                  <a:pt x="10731" y="1488"/>
                  <a:pt x="10731" y="1488"/>
                </a:cubicBezTo>
                <a:cubicBezTo>
                  <a:pt x="10719" y="1494"/>
                  <a:pt x="10719" y="1494"/>
                  <a:pt x="10719" y="1494"/>
                </a:cubicBezTo>
                <a:cubicBezTo>
                  <a:pt x="10719" y="1524"/>
                  <a:pt x="10719" y="1524"/>
                  <a:pt x="10719" y="1524"/>
                </a:cubicBezTo>
                <a:cubicBezTo>
                  <a:pt x="10707" y="1530"/>
                  <a:pt x="10695" y="1530"/>
                  <a:pt x="10683" y="1530"/>
                </a:cubicBezTo>
                <a:cubicBezTo>
                  <a:pt x="10683" y="1506"/>
                  <a:pt x="10683" y="1506"/>
                  <a:pt x="10683" y="1506"/>
                </a:cubicBezTo>
                <a:cubicBezTo>
                  <a:pt x="10683" y="1500"/>
                  <a:pt x="10689" y="1500"/>
                  <a:pt x="10689" y="1494"/>
                </a:cubicBezTo>
                <a:cubicBezTo>
                  <a:pt x="10695" y="1488"/>
                  <a:pt x="10701" y="1488"/>
                  <a:pt x="10701" y="1482"/>
                </a:cubicBezTo>
                <a:cubicBezTo>
                  <a:pt x="10701" y="1482"/>
                  <a:pt x="10701" y="1476"/>
                  <a:pt x="10701" y="1470"/>
                </a:cubicBezTo>
                <a:cubicBezTo>
                  <a:pt x="10624" y="1470"/>
                  <a:pt x="10624" y="1470"/>
                  <a:pt x="10624" y="1470"/>
                </a:cubicBezTo>
                <a:cubicBezTo>
                  <a:pt x="10624" y="1488"/>
                  <a:pt x="10630" y="1494"/>
                  <a:pt x="10624" y="1506"/>
                </a:cubicBezTo>
                <a:cubicBezTo>
                  <a:pt x="10624" y="1512"/>
                  <a:pt x="10618" y="1512"/>
                  <a:pt x="10618" y="1518"/>
                </a:cubicBezTo>
                <a:cubicBezTo>
                  <a:pt x="10618" y="1530"/>
                  <a:pt x="10618" y="1530"/>
                  <a:pt x="10618" y="1530"/>
                </a:cubicBezTo>
                <a:cubicBezTo>
                  <a:pt x="10618" y="1536"/>
                  <a:pt x="10624" y="1536"/>
                  <a:pt x="10624" y="1542"/>
                </a:cubicBezTo>
                <a:cubicBezTo>
                  <a:pt x="10606" y="1542"/>
                  <a:pt x="10606" y="1542"/>
                  <a:pt x="10606" y="1542"/>
                </a:cubicBezTo>
                <a:cubicBezTo>
                  <a:pt x="10606" y="1536"/>
                  <a:pt x="10612" y="1536"/>
                  <a:pt x="10612" y="1530"/>
                </a:cubicBezTo>
                <a:cubicBezTo>
                  <a:pt x="10612" y="1524"/>
                  <a:pt x="10612" y="1518"/>
                  <a:pt x="10612" y="1512"/>
                </a:cubicBezTo>
                <a:cubicBezTo>
                  <a:pt x="10612" y="1506"/>
                  <a:pt x="10606" y="1500"/>
                  <a:pt x="10606" y="1494"/>
                </a:cubicBezTo>
                <a:cubicBezTo>
                  <a:pt x="10600" y="1488"/>
                  <a:pt x="10600" y="1488"/>
                  <a:pt x="10594" y="1488"/>
                </a:cubicBezTo>
                <a:cubicBezTo>
                  <a:pt x="10570" y="1488"/>
                  <a:pt x="10570" y="1488"/>
                  <a:pt x="10570" y="1488"/>
                </a:cubicBezTo>
                <a:cubicBezTo>
                  <a:pt x="10570" y="1548"/>
                  <a:pt x="10570" y="1548"/>
                  <a:pt x="10570" y="1548"/>
                </a:cubicBezTo>
                <a:cubicBezTo>
                  <a:pt x="10529" y="1548"/>
                  <a:pt x="10529" y="1548"/>
                  <a:pt x="10529" y="1548"/>
                </a:cubicBezTo>
                <a:cubicBezTo>
                  <a:pt x="10529" y="1536"/>
                  <a:pt x="10529" y="1530"/>
                  <a:pt x="10529" y="1512"/>
                </a:cubicBezTo>
                <a:cubicBezTo>
                  <a:pt x="10529" y="1512"/>
                  <a:pt x="10529" y="1506"/>
                  <a:pt x="10529" y="1500"/>
                </a:cubicBezTo>
                <a:cubicBezTo>
                  <a:pt x="10529" y="1500"/>
                  <a:pt x="10529" y="1500"/>
                  <a:pt x="10529" y="1494"/>
                </a:cubicBezTo>
                <a:cubicBezTo>
                  <a:pt x="10553" y="1494"/>
                  <a:pt x="10553" y="1494"/>
                  <a:pt x="10553" y="1494"/>
                </a:cubicBezTo>
                <a:cubicBezTo>
                  <a:pt x="10559" y="1494"/>
                  <a:pt x="10559" y="1494"/>
                  <a:pt x="10565" y="1494"/>
                </a:cubicBezTo>
                <a:lnTo>
                  <a:pt x="10570" y="1494"/>
                </a:lnTo>
                <a:cubicBezTo>
                  <a:pt x="10570" y="1459"/>
                  <a:pt x="10570" y="1459"/>
                  <a:pt x="10570" y="1459"/>
                </a:cubicBezTo>
                <a:cubicBezTo>
                  <a:pt x="10559" y="1459"/>
                  <a:pt x="10559" y="1459"/>
                  <a:pt x="10559" y="1459"/>
                </a:cubicBezTo>
                <a:cubicBezTo>
                  <a:pt x="10547" y="1465"/>
                  <a:pt x="10541" y="1470"/>
                  <a:pt x="10529" y="1476"/>
                </a:cubicBezTo>
                <a:cubicBezTo>
                  <a:pt x="10529" y="1476"/>
                  <a:pt x="10523" y="1482"/>
                  <a:pt x="10517" y="1482"/>
                </a:cubicBezTo>
                <a:cubicBezTo>
                  <a:pt x="10517" y="1482"/>
                  <a:pt x="10511" y="1476"/>
                  <a:pt x="10505" y="1476"/>
                </a:cubicBezTo>
                <a:lnTo>
                  <a:pt x="10499" y="1476"/>
                </a:lnTo>
                <a:cubicBezTo>
                  <a:pt x="10493" y="1476"/>
                  <a:pt x="10488" y="1482"/>
                  <a:pt x="10488" y="1488"/>
                </a:cubicBezTo>
                <a:cubicBezTo>
                  <a:pt x="10488" y="1500"/>
                  <a:pt x="10482" y="1506"/>
                  <a:pt x="10476" y="1512"/>
                </a:cubicBezTo>
                <a:cubicBezTo>
                  <a:pt x="10470" y="1518"/>
                  <a:pt x="10464" y="1518"/>
                  <a:pt x="10458" y="1518"/>
                </a:cubicBezTo>
                <a:cubicBezTo>
                  <a:pt x="10452" y="1518"/>
                  <a:pt x="10452" y="1518"/>
                  <a:pt x="10452" y="1518"/>
                </a:cubicBezTo>
                <a:cubicBezTo>
                  <a:pt x="10446" y="1518"/>
                  <a:pt x="10446" y="1518"/>
                  <a:pt x="10440" y="1518"/>
                </a:cubicBezTo>
                <a:cubicBezTo>
                  <a:pt x="10434" y="1518"/>
                  <a:pt x="10434" y="1506"/>
                  <a:pt x="10428" y="1506"/>
                </a:cubicBezTo>
                <a:cubicBezTo>
                  <a:pt x="10434" y="1500"/>
                  <a:pt x="10434" y="1500"/>
                  <a:pt x="10434" y="1494"/>
                </a:cubicBezTo>
                <a:cubicBezTo>
                  <a:pt x="10440" y="1488"/>
                  <a:pt x="10446" y="1488"/>
                  <a:pt x="10446" y="1488"/>
                </a:cubicBezTo>
                <a:cubicBezTo>
                  <a:pt x="10411" y="1488"/>
                  <a:pt x="10411" y="1488"/>
                  <a:pt x="10411" y="1488"/>
                </a:cubicBezTo>
                <a:cubicBezTo>
                  <a:pt x="10393" y="1488"/>
                  <a:pt x="10387" y="1488"/>
                  <a:pt x="10375" y="1494"/>
                </a:cubicBezTo>
                <a:cubicBezTo>
                  <a:pt x="10369" y="1494"/>
                  <a:pt x="10363" y="1500"/>
                  <a:pt x="10357" y="1500"/>
                </a:cubicBezTo>
                <a:cubicBezTo>
                  <a:pt x="10351" y="1500"/>
                  <a:pt x="10345" y="1500"/>
                  <a:pt x="10345" y="1506"/>
                </a:cubicBezTo>
                <a:cubicBezTo>
                  <a:pt x="10345" y="1512"/>
                  <a:pt x="10345" y="1518"/>
                  <a:pt x="10345" y="1518"/>
                </a:cubicBezTo>
                <a:cubicBezTo>
                  <a:pt x="10345" y="1524"/>
                  <a:pt x="10345" y="1530"/>
                  <a:pt x="10351" y="1530"/>
                </a:cubicBezTo>
                <a:cubicBezTo>
                  <a:pt x="10351" y="1536"/>
                  <a:pt x="10351" y="1542"/>
                  <a:pt x="10357" y="1542"/>
                </a:cubicBezTo>
                <a:cubicBezTo>
                  <a:pt x="10369" y="1548"/>
                  <a:pt x="10375" y="1548"/>
                  <a:pt x="10381" y="1548"/>
                </a:cubicBezTo>
                <a:cubicBezTo>
                  <a:pt x="10393" y="1548"/>
                  <a:pt x="10393" y="1548"/>
                  <a:pt x="10404" y="1548"/>
                </a:cubicBezTo>
                <a:cubicBezTo>
                  <a:pt x="10404" y="1571"/>
                  <a:pt x="10404" y="1571"/>
                  <a:pt x="10404" y="1571"/>
                </a:cubicBezTo>
                <a:cubicBezTo>
                  <a:pt x="10381" y="1571"/>
                  <a:pt x="10381" y="1571"/>
                  <a:pt x="10381" y="1571"/>
                </a:cubicBezTo>
                <a:cubicBezTo>
                  <a:pt x="10375" y="1571"/>
                  <a:pt x="10375" y="1565"/>
                  <a:pt x="10369" y="1565"/>
                </a:cubicBezTo>
                <a:cubicBezTo>
                  <a:pt x="10357" y="1565"/>
                  <a:pt x="10351" y="1565"/>
                  <a:pt x="10345" y="1565"/>
                </a:cubicBezTo>
                <a:cubicBezTo>
                  <a:pt x="10333" y="1565"/>
                  <a:pt x="10327" y="1565"/>
                  <a:pt x="10322" y="1565"/>
                </a:cubicBezTo>
                <a:cubicBezTo>
                  <a:pt x="10316" y="1559"/>
                  <a:pt x="10310" y="1559"/>
                  <a:pt x="10310" y="1559"/>
                </a:cubicBezTo>
                <a:cubicBezTo>
                  <a:pt x="10286" y="1559"/>
                  <a:pt x="10286" y="1559"/>
                  <a:pt x="10286" y="1559"/>
                </a:cubicBezTo>
                <a:cubicBezTo>
                  <a:pt x="10286" y="1571"/>
                  <a:pt x="10286" y="1577"/>
                  <a:pt x="10286" y="1589"/>
                </a:cubicBezTo>
                <a:cubicBezTo>
                  <a:pt x="10286" y="1595"/>
                  <a:pt x="10286" y="1601"/>
                  <a:pt x="10286" y="1601"/>
                </a:cubicBezTo>
                <a:cubicBezTo>
                  <a:pt x="10286" y="1607"/>
                  <a:pt x="10280" y="1607"/>
                  <a:pt x="10280" y="1613"/>
                </a:cubicBezTo>
                <a:cubicBezTo>
                  <a:pt x="10280" y="1619"/>
                  <a:pt x="10274" y="1619"/>
                  <a:pt x="10268" y="1619"/>
                </a:cubicBezTo>
                <a:cubicBezTo>
                  <a:pt x="10268" y="1613"/>
                  <a:pt x="10268" y="1607"/>
                  <a:pt x="10268" y="1595"/>
                </a:cubicBezTo>
                <a:cubicBezTo>
                  <a:pt x="10268" y="1595"/>
                  <a:pt x="10268" y="1589"/>
                  <a:pt x="10268" y="1583"/>
                </a:cubicBezTo>
                <a:cubicBezTo>
                  <a:pt x="10262" y="1583"/>
                  <a:pt x="10256" y="1583"/>
                  <a:pt x="10256" y="1577"/>
                </a:cubicBezTo>
                <a:cubicBezTo>
                  <a:pt x="10250" y="1577"/>
                  <a:pt x="10245" y="1583"/>
                  <a:pt x="10245" y="1577"/>
                </a:cubicBezTo>
                <a:cubicBezTo>
                  <a:pt x="10238" y="1577"/>
                  <a:pt x="10233" y="1571"/>
                  <a:pt x="10233" y="1571"/>
                </a:cubicBezTo>
                <a:cubicBezTo>
                  <a:pt x="10227" y="1571"/>
                  <a:pt x="10227" y="1565"/>
                  <a:pt x="10221" y="1559"/>
                </a:cubicBezTo>
                <a:cubicBezTo>
                  <a:pt x="10221" y="1559"/>
                  <a:pt x="10215" y="1559"/>
                  <a:pt x="10209" y="1559"/>
                </a:cubicBezTo>
                <a:cubicBezTo>
                  <a:pt x="10203" y="1554"/>
                  <a:pt x="10197" y="1542"/>
                  <a:pt x="10185" y="1542"/>
                </a:cubicBezTo>
                <a:cubicBezTo>
                  <a:pt x="10179" y="1542"/>
                  <a:pt x="10173" y="1548"/>
                  <a:pt x="10167" y="1548"/>
                </a:cubicBezTo>
                <a:cubicBezTo>
                  <a:pt x="10167" y="1565"/>
                  <a:pt x="10167" y="1565"/>
                  <a:pt x="10167" y="1565"/>
                </a:cubicBezTo>
                <a:cubicBezTo>
                  <a:pt x="10167" y="1571"/>
                  <a:pt x="10173" y="1577"/>
                  <a:pt x="10173" y="1577"/>
                </a:cubicBezTo>
                <a:cubicBezTo>
                  <a:pt x="10173" y="1583"/>
                  <a:pt x="10179" y="1589"/>
                  <a:pt x="10179" y="1595"/>
                </a:cubicBezTo>
                <a:cubicBezTo>
                  <a:pt x="10179" y="1601"/>
                  <a:pt x="10167" y="1607"/>
                  <a:pt x="10167" y="1619"/>
                </a:cubicBezTo>
                <a:cubicBezTo>
                  <a:pt x="10167" y="1619"/>
                  <a:pt x="10173" y="1625"/>
                  <a:pt x="10173" y="1631"/>
                </a:cubicBezTo>
                <a:cubicBezTo>
                  <a:pt x="10167" y="1631"/>
                  <a:pt x="10161" y="1631"/>
                  <a:pt x="10161" y="1636"/>
                </a:cubicBezTo>
                <a:cubicBezTo>
                  <a:pt x="10156" y="1642"/>
                  <a:pt x="10150" y="1648"/>
                  <a:pt x="10144" y="1648"/>
                </a:cubicBezTo>
                <a:cubicBezTo>
                  <a:pt x="10138" y="1648"/>
                  <a:pt x="10132" y="1648"/>
                  <a:pt x="10126" y="1642"/>
                </a:cubicBezTo>
                <a:cubicBezTo>
                  <a:pt x="10126" y="1642"/>
                  <a:pt x="10126" y="1636"/>
                  <a:pt x="10126" y="1631"/>
                </a:cubicBezTo>
                <a:cubicBezTo>
                  <a:pt x="10126" y="1625"/>
                  <a:pt x="10120" y="1625"/>
                  <a:pt x="10120" y="1619"/>
                </a:cubicBezTo>
                <a:cubicBezTo>
                  <a:pt x="10120" y="1619"/>
                  <a:pt x="10120" y="1613"/>
                  <a:pt x="10120" y="1607"/>
                </a:cubicBezTo>
                <a:cubicBezTo>
                  <a:pt x="10114" y="1613"/>
                  <a:pt x="10114" y="1613"/>
                  <a:pt x="10108" y="1613"/>
                </a:cubicBezTo>
                <a:cubicBezTo>
                  <a:pt x="10102" y="1619"/>
                  <a:pt x="10108" y="1625"/>
                  <a:pt x="10108" y="1631"/>
                </a:cubicBezTo>
                <a:cubicBezTo>
                  <a:pt x="10102" y="1631"/>
                  <a:pt x="10096" y="1631"/>
                  <a:pt x="10096" y="1631"/>
                </a:cubicBezTo>
                <a:cubicBezTo>
                  <a:pt x="10084" y="1631"/>
                  <a:pt x="10079" y="1631"/>
                  <a:pt x="10072" y="1631"/>
                </a:cubicBezTo>
                <a:cubicBezTo>
                  <a:pt x="10067" y="1648"/>
                  <a:pt x="10067" y="1648"/>
                  <a:pt x="10067" y="1648"/>
                </a:cubicBezTo>
                <a:cubicBezTo>
                  <a:pt x="10072" y="1654"/>
                  <a:pt x="10072" y="1660"/>
                  <a:pt x="10072" y="1660"/>
                </a:cubicBezTo>
                <a:cubicBezTo>
                  <a:pt x="10079" y="1666"/>
                  <a:pt x="10084" y="1660"/>
                  <a:pt x="10084" y="1660"/>
                </a:cubicBezTo>
                <a:cubicBezTo>
                  <a:pt x="10090" y="1666"/>
                  <a:pt x="10096" y="1666"/>
                  <a:pt x="10096" y="1666"/>
                </a:cubicBezTo>
                <a:cubicBezTo>
                  <a:pt x="10096" y="1672"/>
                  <a:pt x="10096" y="1678"/>
                  <a:pt x="10096" y="1678"/>
                </a:cubicBezTo>
                <a:cubicBezTo>
                  <a:pt x="10096" y="1690"/>
                  <a:pt x="10096" y="1690"/>
                  <a:pt x="10096" y="1690"/>
                </a:cubicBezTo>
                <a:cubicBezTo>
                  <a:pt x="10096" y="1696"/>
                  <a:pt x="10090" y="1696"/>
                  <a:pt x="10090" y="1702"/>
                </a:cubicBezTo>
                <a:cubicBezTo>
                  <a:pt x="10090" y="1702"/>
                  <a:pt x="10084" y="1702"/>
                  <a:pt x="10079" y="1702"/>
                </a:cubicBezTo>
                <a:cubicBezTo>
                  <a:pt x="10072" y="1696"/>
                  <a:pt x="10072" y="1690"/>
                  <a:pt x="10067" y="1690"/>
                </a:cubicBezTo>
                <a:cubicBezTo>
                  <a:pt x="10061" y="1684"/>
                  <a:pt x="10055" y="1690"/>
                  <a:pt x="10043" y="1690"/>
                </a:cubicBezTo>
                <a:cubicBezTo>
                  <a:pt x="10037" y="1690"/>
                  <a:pt x="10031" y="1684"/>
                  <a:pt x="10031" y="1684"/>
                </a:cubicBezTo>
                <a:cubicBezTo>
                  <a:pt x="10031" y="1672"/>
                  <a:pt x="10037" y="1660"/>
                  <a:pt x="10037" y="1648"/>
                </a:cubicBezTo>
                <a:cubicBezTo>
                  <a:pt x="10037" y="1642"/>
                  <a:pt x="10031" y="1642"/>
                  <a:pt x="10031" y="1636"/>
                </a:cubicBezTo>
                <a:cubicBezTo>
                  <a:pt x="10019" y="1636"/>
                  <a:pt x="10019" y="1642"/>
                  <a:pt x="10013" y="1642"/>
                </a:cubicBezTo>
                <a:cubicBezTo>
                  <a:pt x="10013" y="1678"/>
                  <a:pt x="10013" y="1678"/>
                  <a:pt x="10013" y="1678"/>
                </a:cubicBezTo>
                <a:cubicBezTo>
                  <a:pt x="10007" y="1678"/>
                  <a:pt x="10007" y="1684"/>
                  <a:pt x="10001" y="1684"/>
                </a:cubicBezTo>
                <a:cubicBezTo>
                  <a:pt x="9995" y="1684"/>
                  <a:pt x="9990" y="1678"/>
                  <a:pt x="9983" y="1678"/>
                </a:cubicBezTo>
                <a:cubicBezTo>
                  <a:pt x="9972" y="1678"/>
                  <a:pt x="9966" y="1684"/>
                  <a:pt x="9954" y="1690"/>
                </a:cubicBezTo>
                <a:cubicBezTo>
                  <a:pt x="9954" y="1690"/>
                  <a:pt x="9954" y="1696"/>
                  <a:pt x="9960" y="1702"/>
                </a:cubicBezTo>
                <a:cubicBezTo>
                  <a:pt x="9960" y="1702"/>
                  <a:pt x="9966" y="1702"/>
                  <a:pt x="9966" y="1708"/>
                </a:cubicBezTo>
                <a:cubicBezTo>
                  <a:pt x="9966" y="1708"/>
                  <a:pt x="9966" y="1714"/>
                  <a:pt x="9966" y="1720"/>
                </a:cubicBezTo>
                <a:cubicBezTo>
                  <a:pt x="9954" y="1720"/>
                  <a:pt x="9948" y="1714"/>
                  <a:pt x="9936" y="1720"/>
                </a:cubicBezTo>
                <a:cubicBezTo>
                  <a:pt x="9930" y="1720"/>
                  <a:pt x="9924" y="1720"/>
                  <a:pt x="9924" y="1720"/>
                </a:cubicBezTo>
                <a:cubicBezTo>
                  <a:pt x="9918" y="1720"/>
                  <a:pt x="9912" y="1720"/>
                  <a:pt x="9912" y="1720"/>
                </a:cubicBezTo>
                <a:cubicBezTo>
                  <a:pt x="9906" y="1720"/>
                  <a:pt x="9906" y="1725"/>
                  <a:pt x="9901" y="1725"/>
                </a:cubicBezTo>
                <a:cubicBezTo>
                  <a:pt x="9895" y="1731"/>
                  <a:pt x="9901" y="1737"/>
                  <a:pt x="9895" y="1737"/>
                </a:cubicBezTo>
                <a:cubicBezTo>
                  <a:pt x="9895" y="1743"/>
                  <a:pt x="9889" y="1743"/>
                  <a:pt x="9883" y="1743"/>
                </a:cubicBezTo>
                <a:cubicBezTo>
                  <a:pt x="9883" y="1743"/>
                  <a:pt x="9877" y="1749"/>
                  <a:pt x="9877" y="1755"/>
                </a:cubicBezTo>
                <a:cubicBezTo>
                  <a:pt x="9871" y="1755"/>
                  <a:pt x="9877" y="1761"/>
                  <a:pt x="9871" y="1767"/>
                </a:cubicBezTo>
                <a:cubicBezTo>
                  <a:pt x="9871" y="1767"/>
                  <a:pt x="9865" y="1761"/>
                  <a:pt x="9859" y="1767"/>
                </a:cubicBezTo>
                <a:cubicBezTo>
                  <a:pt x="9853" y="1767"/>
                  <a:pt x="9853" y="1773"/>
                  <a:pt x="9847" y="1779"/>
                </a:cubicBezTo>
                <a:cubicBezTo>
                  <a:pt x="9871" y="1779"/>
                  <a:pt x="9871" y="1779"/>
                  <a:pt x="9871" y="1779"/>
                </a:cubicBezTo>
                <a:cubicBezTo>
                  <a:pt x="9877" y="1779"/>
                  <a:pt x="9877" y="1779"/>
                  <a:pt x="9883" y="1773"/>
                </a:cubicBezTo>
                <a:cubicBezTo>
                  <a:pt x="9889" y="1773"/>
                  <a:pt x="9889" y="1767"/>
                  <a:pt x="9889" y="1761"/>
                </a:cubicBezTo>
                <a:cubicBezTo>
                  <a:pt x="9895" y="1761"/>
                  <a:pt x="9901" y="1761"/>
                  <a:pt x="9901" y="1755"/>
                </a:cubicBezTo>
                <a:cubicBezTo>
                  <a:pt x="9906" y="1755"/>
                  <a:pt x="9912" y="1755"/>
                  <a:pt x="9912" y="1755"/>
                </a:cubicBezTo>
                <a:cubicBezTo>
                  <a:pt x="9918" y="1755"/>
                  <a:pt x="9924" y="1755"/>
                  <a:pt x="9924" y="1755"/>
                </a:cubicBezTo>
                <a:cubicBezTo>
                  <a:pt x="9930" y="1755"/>
                  <a:pt x="9936" y="1761"/>
                  <a:pt x="9936" y="1755"/>
                </a:cubicBezTo>
                <a:cubicBezTo>
                  <a:pt x="9942" y="1755"/>
                  <a:pt x="9942" y="1749"/>
                  <a:pt x="9948" y="1749"/>
                </a:cubicBezTo>
                <a:cubicBezTo>
                  <a:pt x="9954" y="1743"/>
                  <a:pt x="9948" y="1737"/>
                  <a:pt x="9954" y="1737"/>
                </a:cubicBezTo>
                <a:cubicBezTo>
                  <a:pt x="9960" y="1737"/>
                  <a:pt x="9960" y="1737"/>
                  <a:pt x="9966" y="1737"/>
                </a:cubicBezTo>
                <a:cubicBezTo>
                  <a:pt x="9972" y="1737"/>
                  <a:pt x="9972" y="1737"/>
                  <a:pt x="9978" y="1737"/>
                </a:cubicBezTo>
                <a:cubicBezTo>
                  <a:pt x="9983" y="1737"/>
                  <a:pt x="9983" y="1731"/>
                  <a:pt x="9990" y="1725"/>
                </a:cubicBezTo>
                <a:cubicBezTo>
                  <a:pt x="10001" y="1725"/>
                  <a:pt x="10007" y="1725"/>
                  <a:pt x="10019" y="1725"/>
                </a:cubicBezTo>
                <a:cubicBezTo>
                  <a:pt x="10031" y="1725"/>
                  <a:pt x="10037" y="1725"/>
                  <a:pt x="10049" y="1725"/>
                </a:cubicBezTo>
                <a:cubicBezTo>
                  <a:pt x="10055" y="1731"/>
                  <a:pt x="10055" y="1737"/>
                  <a:pt x="10061" y="1737"/>
                </a:cubicBezTo>
                <a:cubicBezTo>
                  <a:pt x="10055" y="1749"/>
                  <a:pt x="10055" y="1749"/>
                  <a:pt x="10055" y="1749"/>
                </a:cubicBezTo>
                <a:cubicBezTo>
                  <a:pt x="10043" y="1749"/>
                  <a:pt x="10037" y="1749"/>
                  <a:pt x="10031" y="1749"/>
                </a:cubicBezTo>
                <a:cubicBezTo>
                  <a:pt x="10025" y="1749"/>
                  <a:pt x="10025" y="1749"/>
                  <a:pt x="10019" y="1749"/>
                </a:cubicBezTo>
                <a:lnTo>
                  <a:pt x="10019" y="1761"/>
                </a:lnTo>
                <a:cubicBezTo>
                  <a:pt x="10013" y="1761"/>
                  <a:pt x="10007" y="1761"/>
                  <a:pt x="10007" y="1761"/>
                </a:cubicBezTo>
                <a:cubicBezTo>
                  <a:pt x="10001" y="1761"/>
                  <a:pt x="9995" y="1761"/>
                  <a:pt x="9995" y="1761"/>
                </a:cubicBezTo>
                <a:cubicBezTo>
                  <a:pt x="9990" y="1761"/>
                  <a:pt x="9983" y="1767"/>
                  <a:pt x="9983" y="1767"/>
                </a:cubicBezTo>
                <a:cubicBezTo>
                  <a:pt x="9983" y="1773"/>
                  <a:pt x="9983" y="1779"/>
                  <a:pt x="9978" y="1779"/>
                </a:cubicBezTo>
                <a:cubicBezTo>
                  <a:pt x="9978" y="1785"/>
                  <a:pt x="9978" y="1785"/>
                  <a:pt x="9972" y="1791"/>
                </a:cubicBezTo>
                <a:cubicBezTo>
                  <a:pt x="9972" y="1797"/>
                  <a:pt x="9966" y="1791"/>
                  <a:pt x="9966" y="1797"/>
                </a:cubicBezTo>
                <a:cubicBezTo>
                  <a:pt x="9960" y="1802"/>
                  <a:pt x="9960" y="1802"/>
                  <a:pt x="9960" y="1809"/>
                </a:cubicBezTo>
                <a:cubicBezTo>
                  <a:pt x="9954" y="1814"/>
                  <a:pt x="9960" y="1814"/>
                  <a:pt x="9960" y="1820"/>
                </a:cubicBezTo>
                <a:cubicBezTo>
                  <a:pt x="9960" y="1826"/>
                  <a:pt x="9960" y="1832"/>
                  <a:pt x="9960" y="1844"/>
                </a:cubicBezTo>
                <a:cubicBezTo>
                  <a:pt x="9942" y="1844"/>
                  <a:pt x="9930" y="1838"/>
                  <a:pt x="9924" y="1850"/>
                </a:cubicBezTo>
                <a:cubicBezTo>
                  <a:pt x="9918" y="1856"/>
                  <a:pt x="9918" y="1862"/>
                  <a:pt x="9912" y="1874"/>
                </a:cubicBezTo>
                <a:cubicBezTo>
                  <a:pt x="9912" y="1874"/>
                  <a:pt x="9906" y="1874"/>
                  <a:pt x="9901" y="1880"/>
                </a:cubicBezTo>
                <a:cubicBezTo>
                  <a:pt x="9901" y="1880"/>
                  <a:pt x="9895" y="1880"/>
                  <a:pt x="9889" y="1886"/>
                </a:cubicBezTo>
                <a:cubicBezTo>
                  <a:pt x="9889" y="1886"/>
                  <a:pt x="9889" y="1891"/>
                  <a:pt x="9883" y="1897"/>
                </a:cubicBezTo>
                <a:cubicBezTo>
                  <a:pt x="9883" y="1897"/>
                  <a:pt x="9877" y="1897"/>
                  <a:pt x="9877" y="1903"/>
                </a:cubicBezTo>
                <a:cubicBezTo>
                  <a:pt x="9871" y="1903"/>
                  <a:pt x="9865" y="1909"/>
                  <a:pt x="9865" y="1909"/>
                </a:cubicBezTo>
                <a:cubicBezTo>
                  <a:pt x="9859" y="1915"/>
                  <a:pt x="9865" y="1921"/>
                  <a:pt x="9865" y="1921"/>
                </a:cubicBezTo>
                <a:cubicBezTo>
                  <a:pt x="9865" y="1927"/>
                  <a:pt x="9865" y="1933"/>
                  <a:pt x="9865" y="1933"/>
                </a:cubicBezTo>
                <a:cubicBezTo>
                  <a:pt x="9859" y="1939"/>
                  <a:pt x="9853" y="1939"/>
                  <a:pt x="9853" y="1945"/>
                </a:cubicBezTo>
                <a:cubicBezTo>
                  <a:pt x="9847" y="1951"/>
                  <a:pt x="9841" y="1951"/>
                  <a:pt x="9841" y="1957"/>
                </a:cubicBezTo>
                <a:cubicBezTo>
                  <a:pt x="9841" y="1963"/>
                  <a:pt x="9841" y="1975"/>
                  <a:pt x="9841" y="1980"/>
                </a:cubicBezTo>
                <a:cubicBezTo>
                  <a:pt x="9841" y="1986"/>
                  <a:pt x="9835" y="1986"/>
                  <a:pt x="9835" y="1992"/>
                </a:cubicBezTo>
                <a:cubicBezTo>
                  <a:pt x="9835" y="1992"/>
                  <a:pt x="9835" y="1998"/>
                  <a:pt x="9835" y="2004"/>
                </a:cubicBezTo>
                <a:cubicBezTo>
                  <a:pt x="9829" y="1992"/>
                  <a:pt x="9829" y="1992"/>
                  <a:pt x="9829" y="1992"/>
                </a:cubicBezTo>
                <a:cubicBezTo>
                  <a:pt x="9829" y="1992"/>
                  <a:pt x="9824" y="1998"/>
                  <a:pt x="9818" y="1998"/>
                </a:cubicBezTo>
                <a:cubicBezTo>
                  <a:pt x="9812" y="2004"/>
                  <a:pt x="9806" y="2004"/>
                  <a:pt x="9800" y="2010"/>
                </a:cubicBezTo>
                <a:cubicBezTo>
                  <a:pt x="9795" y="2010"/>
                  <a:pt x="9795" y="2016"/>
                  <a:pt x="9789" y="2022"/>
                </a:cubicBezTo>
                <a:cubicBezTo>
                  <a:pt x="9783" y="2022"/>
                  <a:pt x="9783" y="2028"/>
                  <a:pt x="9777" y="2028"/>
                </a:cubicBezTo>
                <a:cubicBezTo>
                  <a:pt x="9777" y="2028"/>
                  <a:pt x="9771" y="2028"/>
                  <a:pt x="9765" y="2028"/>
                </a:cubicBezTo>
                <a:cubicBezTo>
                  <a:pt x="9765" y="2028"/>
                  <a:pt x="9753" y="2034"/>
                  <a:pt x="9747" y="2034"/>
                </a:cubicBezTo>
                <a:cubicBezTo>
                  <a:pt x="9747" y="2034"/>
                  <a:pt x="9741" y="2040"/>
                  <a:pt x="9736" y="2040"/>
                </a:cubicBezTo>
                <a:cubicBezTo>
                  <a:pt x="9741" y="2057"/>
                  <a:pt x="9741" y="2057"/>
                  <a:pt x="9741" y="2057"/>
                </a:cubicBezTo>
                <a:cubicBezTo>
                  <a:pt x="9747" y="2057"/>
                  <a:pt x="9747" y="2057"/>
                  <a:pt x="9753" y="2057"/>
                </a:cubicBezTo>
                <a:cubicBezTo>
                  <a:pt x="9759" y="2057"/>
                  <a:pt x="9759" y="2057"/>
                  <a:pt x="9765" y="2057"/>
                </a:cubicBezTo>
                <a:cubicBezTo>
                  <a:pt x="9789" y="2057"/>
                  <a:pt x="9789" y="2057"/>
                  <a:pt x="9789" y="2057"/>
                </a:cubicBezTo>
                <a:cubicBezTo>
                  <a:pt x="9789" y="2063"/>
                  <a:pt x="9783" y="2063"/>
                  <a:pt x="9783" y="2069"/>
                </a:cubicBezTo>
                <a:cubicBezTo>
                  <a:pt x="9783" y="2075"/>
                  <a:pt x="9783" y="2081"/>
                  <a:pt x="9783" y="2081"/>
                </a:cubicBezTo>
                <a:cubicBezTo>
                  <a:pt x="9783" y="2087"/>
                  <a:pt x="9777" y="2087"/>
                  <a:pt x="9771" y="2087"/>
                </a:cubicBezTo>
                <a:cubicBezTo>
                  <a:pt x="9771" y="2087"/>
                  <a:pt x="9765" y="2093"/>
                  <a:pt x="9759" y="2093"/>
                </a:cubicBezTo>
                <a:cubicBezTo>
                  <a:pt x="9753" y="2093"/>
                  <a:pt x="9753" y="2099"/>
                  <a:pt x="9747" y="2105"/>
                </a:cubicBezTo>
                <a:cubicBezTo>
                  <a:pt x="9747" y="2105"/>
                  <a:pt x="9736" y="2105"/>
                  <a:pt x="9730" y="2105"/>
                </a:cubicBezTo>
                <a:cubicBezTo>
                  <a:pt x="9730" y="2111"/>
                  <a:pt x="9724" y="2111"/>
                  <a:pt x="9724" y="2117"/>
                </a:cubicBezTo>
                <a:cubicBezTo>
                  <a:pt x="9718" y="2117"/>
                  <a:pt x="9712" y="2123"/>
                  <a:pt x="9712" y="2123"/>
                </a:cubicBezTo>
                <a:cubicBezTo>
                  <a:pt x="9706" y="2129"/>
                  <a:pt x="9700" y="2129"/>
                  <a:pt x="9700" y="2129"/>
                </a:cubicBezTo>
                <a:cubicBezTo>
                  <a:pt x="9694" y="2129"/>
                  <a:pt x="9688" y="2134"/>
                  <a:pt x="9688" y="2134"/>
                </a:cubicBezTo>
                <a:cubicBezTo>
                  <a:pt x="9682" y="2141"/>
                  <a:pt x="9682" y="2146"/>
                  <a:pt x="9682" y="2146"/>
                </a:cubicBezTo>
                <a:cubicBezTo>
                  <a:pt x="9676" y="2152"/>
                  <a:pt x="9682" y="2158"/>
                  <a:pt x="9676" y="2158"/>
                </a:cubicBezTo>
                <a:cubicBezTo>
                  <a:pt x="9676" y="2164"/>
                  <a:pt x="9670" y="2170"/>
                  <a:pt x="9658" y="2170"/>
                </a:cubicBezTo>
                <a:cubicBezTo>
                  <a:pt x="9647" y="2170"/>
                  <a:pt x="9647" y="2158"/>
                  <a:pt x="9635" y="2158"/>
                </a:cubicBezTo>
                <a:cubicBezTo>
                  <a:pt x="9611" y="2158"/>
                  <a:pt x="9611" y="2158"/>
                  <a:pt x="9611" y="2158"/>
                </a:cubicBezTo>
                <a:cubicBezTo>
                  <a:pt x="9605" y="2182"/>
                  <a:pt x="9605" y="2182"/>
                  <a:pt x="9605" y="2182"/>
                </a:cubicBezTo>
                <a:cubicBezTo>
                  <a:pt x="9611" y="2188"/>
                  <a:pt x="9611" y="2194"/>
                  <a:pt x="9617" y="2200"/>
                </a:cubicBezTo>
                <a:cubicBezTo>
                  <a:pt x="9605" y="2206"/>
                  <a:pt x="9593" y="2206"/>
                  <a:pt x="9581" y="2212"/>
                </a:cubicBezTo>
                <a:cubicBezTo>
                  <a:pt x="9575" y="2212"/>
                  <a:pt x="9575" y="2212"/>
                  <a:pt x="9570" y="2212"/>
                </a:cubicBezTo>
                <a:cubicBezTo>
                  <a:pt x="9558" y="2212"/>
                  <a:pt x="9558" y="2218"/>
                  <a:pt x="9546" y="2223"/>
                </a:cubicBezTo>
                <a:cubicBezTo>
                  <a:pt x="9540" y="2223"/>
                  <a:pt x="9540" y="2229"/>
                  <a:pt x="9534" y="2229"/>
                </a:cubicBezTo>
                <a:cubicBezTo>
                  <a:pt x="9534" y="2235"/>
                  <a:pt x="9528" y="2235"/>
                  <a:pt x="9522" y="2241"/>
                </a:cubicBezTo>
                <a:cubicBezTo>
                  <a:pt x="9522" y="2241"/>
                  <a:pt x="9516" y="2235"/>
                  <a:pt x="9510" y="2241"/>
                </a:cubicBezTo>
                <a:cubicBezTo>
                  <a:pt x="9510" y="2241"/>
                  <a:pt x="9504" y="2241"/>
                  <a:pt x="9498" y="2247"/>
                </a:cubicBezTo>
                <a:cubicBezTo>
                  <a:pt x="9498" y="2247"/>
                  <a:pt x="9504" y="2253"/>
                  <a:pt x="9498" y="2259"/>
                </a:cubicBezTo>
                <a:cubicBezTo>
                  <a:pt x="9498" y="2259"/>
                  <a:pt x="9504" y="2265"/>
                  <a:pt x="9498" y="2265"/>
                </a:cubicBezTo>
                <a:cubicBezTo>
                  <a:pt x="9498" y="2271"/>
                  <a:pt x="9492" y="2277"/>
                  <a:pt x="9492" y="2277"/>
                </a:cubicBezTo>
                <a:cubicBezTo>
                  <a:pt x="9487" y="2283"/>
                  <a:pt x="9481" y="2289"/>
                  <a:pt x="9481" y="2289"/>
                </a:cubicBezTo>
                <a:cubicBezTo>
                  <a:pt x="9475" y="2289"/>
                  <a:pt x="9469" y="2289"/>
                  <a:pt x="9469" y="2289"/>
                </a:cubicBezTo>
                <a:cubicBezTo>
                  <a:pt x="9463" y="2289"/>
                  <a:pt x="9457" y="2289"/>
                  <a:pt x="9457" y="2289"/>
                </a:cubicBezTo>
                <a:cubicBezTo>
                  <a:pt x="9451" y="2289"/>
                  <a:pt x="9451" y="2295"/>
                  <a:pt x="9445" y="2295"/>
                </a:cubicBezTo>
                <a:cubicBezTo>
                  <a:pt x="9439" y="2300"/>
                  <a:pt x="9433" y="2300"/>
                  <a:pt x="9433" y="2307"/>
                </a:cubicBezTo>
                <a:cubicBezTo>
                  <a:pt x="9433" y="2307"/>
                  <a:pt x="9433" y="2312"/>
                  <a:pt x="9433" y="2318"/>
                </a:cubicBezTo>
                <a:cubicBezTo>
                  <a:pt x="9433" y="2324"/>
                  <a:pt x="9439" y="2324"/>
                  <a:pt x="9439" y="2330"/>
                </a:cubicBezTo>
                <a:cubicBezTo>
                  <a:pt x="9439" y="2330"/>
                  <a:pt x="9439" y="2336"/>
                  <a:pt x="9433" y="2342"/>
                </a:cubicBezTo>
                <a:cubicBezTo>
                  <a:pt x="9433" y="2342"/>
                  <a:pt x="9427" y="2342"/>
                  <a:pt x="9421" y="2342"/>
                </a:cubicBezTo>
                <a:cubicBezTo>
                  <a:pt x="9421" y="2348"/>
                  <a:pt x="9421" y="2348"/>
                  <a:pt x="9421" y="2354"/>
                </a:cubicBezTo>
                <a:cubicBezTo>
                  <a:pt x="9421" y="2360"/>
                  <a:pt x="9421" y="2360"/>
                  <a:pt x="9421" y="2366"/>
                </a:cubicBezTo>
                <a:cubicBezTo>
                  <a:pt x="9421" y="2372"/>
                  <a:pt x="9427" y="2378"/>
                  <a:pt x="9427" y="2384"/>
                </a:cubicBezTo>
                <a:cubicBezTo>
                  <a:pt x="9427" y="2389"/>
                  <a:pt x="9433" y="2395"/>
                  <a:pt x="9427" y="2401"/>
                </a:cubicBezTo>
                <a:cubicBezTo>
                  <a:pt x="9427" y="2407"/>
                  <a:pt x="9421" y="2401"/>
                  <a:pt x="9415" y="2401"/>
                </a:cubicBezTo>
                <a:cubicBezTo>
                  <a:pt x="9409" y="2407"/>
                  <a:pt x="9415" y="2413"/>
                  <a:pt x="9409" y="2413"/>
                </a:cubicBezTo>
                <a:cubicBezTo>
                  <a:pt x="9409" y="2437"/>
                  <a:pt x="9409" y="2437"/>
                  <a:pt x="9409" y="2437"/>
                </a:cubicBezTo>
                <a:cubicBezTo>
                  <a:pt x="9439" y="2437"/>
                  <a:pt x="9439" y="2437"/>
                  <a:pt x="9439" y="2437"/>
                </a:cubicBezTo>
                <a:cubicBezTo>
                  <a:pt x="9445" y="2437"/>
                  <a:pt x="9451" y="2431"/>
                  <a:pt x="9451" y="2431"/>
                </a:cubicBezTo>
                <a:cubicBezTo>
                  <a:pt x="9457" y="2437"/>
                  <a:pt x="9463" y="2437"/>
                  <a:pt x="9463" y="2437"/>
                </a:cubicBezTo>
                <a:cubicBezTo>
                  <a:pt x="9469" y="2443"/>
                  <a:pt x="9469" y="2449"/>
                  <a:pt x="9469" y="2449"/>
                </a:cubicBezTo>
                <a:cubicBezTo>
                  <a:pt x="9469" y="2455"/>
                  <a:pt x="9463" y="2461"/>
                  <a:pt x="9463" y="2461"/>
                </a:cubicBezTo>
                <a:cubicBezTo>
                  <a:pt x="9457" y="2466"/>
                  <a:pt x="9451" y="2461"/>
                  <a:pt x="9451" y="2466"/>
                </a:cubicBezTo>
                <a:cubicBezTo>
                  <a:pt x="9451" y="2473"/>
                  <a:pt x="9451" y="2473"/>
                  <a:pt x="9451" y="2478"/>
                </a:cubicBezTo>
                <a:cubicBezTo>
                  <a:pt x="9451" y="2484"/>
                  <a:pt x="9451" y="2484"/>
                  <a:pt x="9451" y="2490"/>
                </a:cubicBezTo>
                <a:cubicBezTo>
                  <a:pt x="9451" y="2496"/>
                  <a:pt x="9439" y="2490"/>
                  <a:pt x="9433" y="2496"/>
                </a:cubicBezTo>
                <a:cubicBezTo>
                  <a:pt x="9433" y="2502"/>
                  <a:pt x="9433" y="2502"/>
                  <a:pt x="9433" y="2508"/>
                </a:cubicBezTo>
                <a:cubicBezTo>
                  <a:pt x="9433" y="2514"/>
                  <a:pt x="9433" y="2514"/>
                  <a:pt x="9433" y="2520"/>
                </a:cubicBezTo>
                <a:cubicBezTo>
                  <a:pt x="9451" y="2520"/>
                  <a:pt x="9463" y="2520"/>
                  <a:pt x="9481" y="2526"/>
                </a:cubicBezTo>
                <a:cubicBezTo>
                  <a:pt x="9481" y="2532"/>
                  <a:pt x="9481" y="2544"/>
                  <a:pt x="9481" y="2550"/>
                </a:cubicBezTo>
                <a:cubicBezTo>
                  <a:pt x="9475" y="2555"/>
                  <a:pt x="9469" y="2555"/>
                  <a:pt x="9469" y="2561"/>
                </a:cubicBezTo>
                <a:cubicBezTo>
                  <a:pt x="9463" y="2561"/>
                  <a:pt x="9463" y="2567"/>
                  <a:pt x="9463" y="2573"/>
                </a:cubicBezTo>
                <a:lnTo>
                  <a:pt x="9469" y="2579"/>
                </a:lnTo>
                <a:cubicBezTo>
                  <a:pt x="9469" y="2585"/>
                  <a:pt x="9469" y="2585"/>
                  <a:pt x="9469" y="2591"/>
                </a:cubicBezTo>
                <a:cubicBezTo>
                  <a:pt x="9475" y="2591"/>
                  <a:pt x="9481" y="2591"/>
                  <a:pt x="9492" y="2591"/>
                </a:cubicBezTo>
                <a:cubicBezTo>
                  <a:pt x="9492" y="2591"/>
                  <a:pt x="9498" y="2591"/>
                  <a:pt x="9504" y="2591"/>
                </a:cubicBezTo>
                <a:cubicBezTo>
                  <a:pt x="9510" y="2591"/>
                  <a:pt x="9510" y="2597"/>
                  <a:pt x="9510" y="2603"/>
                </a:cubicBezTo>
                <a:cubicBezTo>
                  <a:pt x="9516" y="2603"/>
                  <a:pt x="9522" y="2609"/>
                  <a:pt x="9522" y="2615"/>
                </a:cubicBezTo>
                <a:cubicBezTo>
                  <a:pt x="9546" y="2609"/>
                  <a:pt x="9546" y="2609"/>
                  <a:pt x="9546" y="2609"/>
                </a:cubicBezTo>
                <a:cubicBezTo>
                  <a:pt x="9552" y="2609"/>
                  <a:pt x="9558" y="2609"/>
                  <a:pt x="9558" y="2609"/>
                </a:cubicBezTo>
                <a:cubicBezTo>
                  <a:pt x="9564" y="2615"/>
                  <a:pt x="9570" y="2615"/>
                  <a:pt x="9575" y="2615"/>
                </a:cubicBezTo>
                <a:cubicBezTo>
                  <a:pt x="9587" y="2615"/>
                  <a:pt x="9593" y="2615"/>
                  <a:pt x="9605" y="2609"/>
                </a:cubicBezTo>
                <a:cubicBezTo>
                  <a:pt x="9611" y="2603"/>
                  <a:pt x="9605" y="2597"/>
                  <a:pt x="9611" y="2597"/>
                </a:cubicBezTo>
                <a:cubicBezTo>
                  <a:pt x="9617" y="2597"/>
                  <a:pt x="9623" y="2597"/>
                  <a:pt x="9623" y="2597"/>
                </a:cubicBezTo>
                <a:cubicBezTo>
                  <a:pt x="9629" y="2597"/>
                  <a:pt x="9635" y="2597"/>
                  <a:pt x="9635" y="2591"/>
                </a:cubicBezTo>
                <a:cubicBezTo>
                  <a:pt x="9641" y="2591"/>
                  <a:pt x="9641" y="2585"/>
                  <a:pt x="9647" y="2585"/>
                </a:cubicBezTo>
                <a:cubicBezTo>
                  <a:pt x="9653" y="2585"/>
                  <a:pt x="9653" y="2579"/>
                  <a:pt x="9653" y="2573"/>
                </a:cubicBezTo>
                <a:cubicBezTo>
                  <a:pt x="9658" y="2567"/>
                  <a:pt x="9658" y="2567"/>
                  <a:pt x="9664" y="2561"/>
                </a:cubicBezTo>
                <a:cubicBezTo>
                  <a:pt x="9670" y="2555"/>
                  <a:pt x="9676" y="2550"/>
                  <a:pt x="9682" y="2538"/>
                </a:cubicBezTo>
                <a:cubicBezTo>
                  <a:pt x="9682" y="2538"/>
                  <a:pt x="9682" y="2532"/>
                  <a:pt x="9688" y="2526"/>
                </a:cubicBezTo>
                <a:cubicBezTo>
                  <a:pt x="9694" y="2526"/>
                  <a:pt x="9700" y="2526"/>
                  <a:pt x="9700" y="2526"/>
                </a:cubicBezTo>
                <a:cubicBezTo>
                  <a:pt x="9706" y="2526"/>
                  <a:pt x="9706" y="2526"/>
                  <a:pt x="9712" y="2526"/>
                </a:cubicBezTo>
                <a:cubicBezTo>
                  <a:pt x="9718" y="2526"/>
                  <a:pt x="9718" y="2520"/>
                  <a:pt x="9724" y="2520"/>
                </a:cubicBezTo>
                <a:cubicBezTo>
                  <a:pt x="9724" y="2496"/>
                  <a:pt x="9724" y="2496"/>
                  <a:pt x="9724" y="2496"/>
                </a:cubicBezTo>
                <a:cubicBezTo>
                  <a:pt x="9730" y="2502"/>
                  <a:pt x="9730" y="2496"/>
                  <a:pt x="9736" y="2496"/>
                </a:cubicBezTo>
                <a:cubicBezTo>
                  <a:pt x="9741" y="2502"/>
                  <a:pt x="9741" y="2502"/>
                  <a:pt x="9747" y="2502"/>
                </a:cubicBezTo>
                <a:cubicBezTo>
                  <a:pt x="9747" y="2508"/>
                  <a:pt x="9753" y="2514"/>
                  <a:pt x="9753" y="2514"/>
                </a:cubicBezTo>
                <a:cubicBezTo>
                  <a:pt x="9753" y="2520"/>
                  <a:pt x="9753" y="2526"/>
                  <a:pt x="9753" y="2526"/>
                </a:cubicBezTo>
                <a:cubicBezTo>
                  <a:pt x="9753" y="2532"/>
                  <a:pt x="9765" y="2532"/>
                  <a:pt x="9765" y="2538"/>
                </a:cubicBezTo>
                <a:cubicBezTo>
                  <a:pt x="9765" y="2544"/>
                  <a:pt x="9759" y="2555"/>
                  <a:pt x="9765" y="2561"/>
                </a:cubicBezTo>
                <a:cubicBezTo>
                  <a:pt x="9765" y="2567"/>
                  <a:pt x="9765" y="2567"/>
                  <a:pt x="9765" y="2573"/>
                </a:cubicBezTo>
                <a:cubicBezTo>
                  <a:pt x="9771" y="2579"/>
                  <a:pt x="9777" y="2579"/>
                  <a:pt x="9777" y="2579"/>
                </a:cubicBezTo>
                <a:cubicBezTo>
                  <a:pt x="9783" y="2585"/>
                  <a:pt x="9789" y="2591"/>
                  <a:pt x="9789" y="2597"/>
                </a:cubicBezTo>
                <a:cubicBezTo>
                  <a:pt x="9789" y="2603"/>
                  <a:pt x="9789" y="2603"/>
                  <a:pt x="9789" y="2603"/>
                </a:cubicBezTo>
                <a:cubicBezTo>
                  <a:pt x="9789" y="2609"/>
                  <a:pt x="9777" y="2609"/>
                  <a:pt x="9777" y="2615"/>
                </a:cubicBezTo>
                <a:cubicBezTo>
                  <a:pt x="9777" y="2621"/>
                  <a:pt x="9783" y="2627"/>
                  <a:pt x="9783" y="2627"/>
                </a:cubicBezTo>
                <a:cubicBezTo>
                  <a:pt x="9783" y="2639"/>
                  <a:pt x="9789" y="2644"/>
                  <a:pt x="9795" y="2650"/>
                </a:cubicBezTo>
                <a:cubicBezTo>
                  <a:pt x="9800" y="2650"/>
                  <a:pt x="9800" y="2650"/>
                  <a:pt x="9806" y="2650"/>
                </a:cubicBezTo>
                <a:cubicBezTo>
                  <a:pt x="9812" y="2656"/>
                  <a:pt x="9812" y="2662"/>
                  <a:pt x="9812" y="2662"/>
                </a:cubicBezTo>
                <a:cubicBezTo>
                  <a:pt x="9818" y="2668"/>
                  <a:pt x="9824" y="2668"/>
                  <a:pt x="9824" y="2674"/>
                </a:cubicBezTo>
                <a:cubicBezTo>
                  <a:pt x="9824" y="2686"/>
                  <a:pt x="9824" y="2686"/>
                  <a:pt x="9824" y="2686"/>
                </a:cubicBezTo>
                <a:cubicBezTo>
                  <a:pt x="9824" y="2698"/>
                  <a:pt x="9824" y="2698"/>
                  <a:pt x="9824" y="2698"/>
                </a:cubicBezTo>
                <a:cubicBezTo>
                  <a:pt x="9824" y="2710"/>
                  <a:pt x="9829" y="2716"/>
                  <a:pt x="9829" y="2721"/>
                </a:cubicBezTo>
                <a:cubicBezTo>
                  <a:pt x="9835" y="2727"/>
                  <a:pt x="9841" y="2727"/>
                  <a:pt x="9841" y="2727"/>
                </a:cubicBezTo>
                <a:cubicBezTo>
                  <a:pt x="9847" y="2733"/>
                  <a:pt x="9853" y="2739"/>
                  <a:pt x="9853" y="2739"/>
                </a:cubicBezTo>
                <a:cubicBezTo>
                  <a:pt x="9859" y="2745"/>
                  <a:pt x="9865" y="2745"/>
                  <a:pt x="9865" y="2751"/>
                </a:cubicBezTo>
                <a:cubicBezTo>
                  <a:pt x="9865" y="2751"/>
                  <a:pt x="9871" y="2757"/>
                  <a:pt x="9871" y="2763"/>
                </a:cubicBezTo>
                <a:cubicBezTo>
                  <a:pt x="9871" y="2763"/>
                  <a:pt x="9865" y="2769"/>
                  <a:pt x="9865" y="2775"/>
                </a:cubicBezTo>
                <a:cubicBezTo>
                  <a:pt x="9865" y="2781"/>
                  <a:pt x="9859" y="2781"/>
                  <a:pt x="9859" y="2793"/>
                </a:cubicBezTo>
                <a:cubicBezTo>
                  <a:pt x="9859" y="2799"/>
                  <a:pt x="9859" y="2799"/>
                  <a:pt x="9859" y="2799"/>
                </a:cubicBezTo>
                <a:lnTo>
                  <a:pt x="9865" y="2805"/>
                </a:lnTo>
                <a:cubicBezTo>
                  <a:pt x="9865" y="2810"/>
                  <a:pt x="9865" y="2816"/>
                  <a:pt x="9865" y="2816"/>
                </a:cubicBezTo>
                <a:cubicBezTo>
                  <a:pt x="9942" y="2816"/>
                  <a:pt x="9942" y="2816"/>
                  <a:pt x="9942" y="2816"/>
                </a:cubicBezTo>
                <a:cubicBezTo>
                  <a:pt x="9942" y="2810"/>
                  <a:pt x="9942" y="2805"/>
                  <a:pt x="9948" y="2805"/>
                </a:cubicBezTo>
                <a:cubicBezTo>
                  <a:pt x="9948" y="2799"/>
                  <a:pt x="9942" y="2793"/>
                  <a:pt x="9948" y="2793"/>
                </a:cubicBezTo>
                <a:cubicBezTo>
                  <a:pt x="9948" y="2787"/>
                  <a:pt x="9954" y="2781"/>
                  <a:pt x="9954" y="2781"/>
                </a:cubicBezTo>
                <a:cubicBezTo>
                  <a:pt x="9960" y="2775"/>
                  <a:pt x="9960" y="2769"/>
                  <a:pt x="9966" y="2769"/>
                </a:cubicBezTo>
                <a:cubicBezTo>
                  <a:pt x="9972" y="2769"/>
                  <a:pt x="9972" y="2769"/>
                  <a:pt x="9978" y="2769"/>
                </a:cubicBezTo>
                <a:cubicBezTo>
                  <a:pt x="9990" y="2769"/>
                  <a:pt x="9990" y="2769"/>
                  <a:pt x="9990" y="2769"/>
                </a:cubicBezTo>
                <a:cubicBezTo>
                  <a:pt x="9990" y="2769"/>
                  <a:pt x="9995" y="2769"/>
                  <a:pt x="10001" y="2769"/>
                </a:cubicBezTo>
                <a:cubicBezTo>
                  <a:pt x="10001" y="2769"/>
                  <a:pt x="10007" y="2775"/>
                  <a:pt x="10013" y="2775"/>
                </a:cubicBezTo>
                <a:cubicBezTo>
                  <a:pt x="10019" y="2775"/>
                  <a:pt x="10019" y="2775"/>
                  <a:pt x="10025" y="2769"/>
                </a:cubicBezTo>
                <a:cubicBezTo>
                  <a:pt x="10025" y="2769"/>
                  <a:pt x="10025" y="2763"/>
                  <a:pt x="10031" y="2757"/>
                </a:cubicBezTo>
                <a:cubicBezTo>
                  <a:pt x="10037" y="2757"/>
                  <a:pt x="10049" y="2757"/>
                  <a:pt x="10055" y="2757"/>
                </a:cubicBezTo>
                <a:cubicBezTo>
                  <a:pt x="10055" y="2721"/>
                  <a:pt x="10055" y="2721"/>
                  <a:pt x="10055" y="2721"/>
                </a:cubicBezTo>
                <a:cubicBezTo>
                  <a:pt x="10102" y="2721"/>
                  <a:pt x="10102" y="2721"/>
                  <a:pt x="10102" y="2721"/>
                </a:cubicBezTo>
                <a:cubicBezTo>
                  <a:pt x="10102" y="2716"/>
                  <a:pt x="10108" y="2716"/>
                  <a:pt x="10108" y="2710"/>
                </a:cubicBezTo>
                <a:cubicBezTo>
                  <a:pt x="10108" y="2704"/>
                  <a:pt x="10102" y="2698"/>
                  <a:pt x="10102" y="2692"/>
                </a:cubicBezTo>
                <a:cubicBezTo>
                  <a:pt x="10079" y="2692"/>
                  <a:pt x="10079" y="2692"/>
                  <a:pt x="10079" y="2692"/>
                </a:cubicBezTo>
                <a:cubicBezTo>
                  <a:pt x="10079" y="2692"/>
                  <a:pt x="10072" y="2698"/>
                  <a:pt x="10067" y="2698"/>
                </a:cubicBezTo>
                <a:cubicBezTo>
                  <a:pt x="10067" y="2698"/>
                  <a:pt x="10061" y="2698"/>
                  <a:pt x="10055" y="2698"/>
                </a:cubicBezTo>
                <a:cubicBezTo>
                  <a:pt x="10055" y="2692"/>
                  <a:pt x="10061" y="2686"/>
                  <a:pt x="10055" y="2686"/>
                </a:cubicBezTo>
                <a:cubicBezTo>
                  <a:pt x="10055" y="2680"/>
                  <a:pt x="10049" y="2686"/>
                  <a:pt x="10043" y="2680"/>
                </a:cubicBezTo>
                <a:cubicBezTo>
                  <a:pt x="10049" y="2674"/>
                  <a:pt x="10055" y="2668"/>
                  <a:pt x="10061" y="2656"/>
                </a:cubicBezTo>
                <a:lnTo>
                  <a:pt x="10067" y="2650"/>
                </a:lnTo>
                <a:cubicBezTo>
                  <a:pt x="10072" y="2639"/>
                  <a:pt x="10072" y="2632"/>
                  <a:pt x="10072" y="2627"/>
                </a:cubicBezTo>
                <a:cubicBezTo>
                  <a:pt x="10072" y="2615"/>
                  <a:pt x="10072" y="2609"/>
                  <a:pt x="10072" y="2603"/>
                </a:cubicBezTo>
                <a:cubicBezTo>
                  <a:pt x="10072" y="2597"/>
                  <a:pt x="10072" y="2591"/>
                  <a:pt x="10072" y="2591"/>
                </a:cubicBezTo>
                <a:cubicBezTo>
                  <a:pt x="10079" y="2585"/>
                  <a:pt x="10079" y="2585"/>
                  <a:pt x="10079" y="2579"/>
                </a:cubicBezTo>
                <a:cubicBezTo>
                  <a:pt x="10084" y="2573"/>
                  <a:pt x="10090" y="2573"/>
                  <a:pt x="10090" y="2573"/>
                </a:cubicBezTo>
                <a:cubicBezTo>
                  <a:pt x="10096" y="2567"/>
                  <a:pt x="10096" y="2561"/>
                  <a:pt x="10102" y="2561"/>
                </a:cubicBezTo>
                <a:cubicBezTo>
                  <a:pt x="10108" y="2561"/>
                  <a:pt x="10108" y="2561"/>
                  <a:pt x="10114" y="2561"/>
                </a:cubicBezTo>
                <a:cubicBezTo>
                  <a:pt x="10120" y="2555"/>
                  <a:pt x="10120" y="2550"/>
                  <a:pt x="10126" y="2550"/>
                </a:cubicBezTo>
                <a:cubicBezTo>
                  <a:pt x="10132" y="2550"/>
                  <a:pt x="10132" y="2550"/>
                  <a:pt x="10138" y="2550"/>
                </a:cubicBezTo>
                <a:cubicBezTo>
                  <a:pt x="10138" y="2544"/>
                  <a:pt x="10144" y="2550"/>
                  <a:pt x="10150" y="2550"/>
                </a:cubicBezTo>
                <a:cubicBezTo>
                  <a:pt x="10150" y="2544"/>
                  <a:pt x="10150" y="2538"/>
                  <a:pt x="10156" y="2538"/>
                </a:cubicBezTo>
                <a:cubicBezTo>
                  <a:pt x="10156" y="2532"/>
                  <a:pt x="10156" y="2526"/>
                  <a:pt x="10156" y="2526"/>
                </a:cubicBezTo>
                <a:cubicBezTo>
                  <a:pt x="10156" y="2520"/>
                  <a:pt x="10161" y="2520"/>
                  <a:pt x="10161" y="2514"/>
                </a:cubicBezTo>
                <a:cubicBezTo>
                  <a:pt x="10167" y="2508"/>
                  <a:pt x="10173" y="2508"/>
                  <a:pt x="10173" y="2502"/>
                </a:cubicBezTo>
                <a:cubicBezTo>
                  <a:pt x="10179" y="2502"/>
                  <a:pt x="10185" y="2502"/>
                  <a:pt x="10185" y="2496"/>
                </a:cubicBezTo>
                <a:cubicBezTo>
                  <a:pt x="10185" y="2490"/>
                  <a:pt x="10185" y="2490"/>
                  <a:pt x="10185" y="2484"/>
                </a:cubicBezTo>
                <a:cubicBezTo>
                  <a:pt x="10185" y="2473"/>
                  <a:pt x="10185" y="2473"/>
                  <a:pt x="10185" y="2473"/>
                </a:cubicBezTo>
                <a:cubicBezTo>
                  <a:pt x="10185" y="2466"/>
                  <a:pt x="10185" y="2466"/>
                  <a:pt x="10185" y="2461"/>
                </a:cubicBezTo>
                <a:cubicBezTo>
                  <a:pt x="10173" y="2461"/>
                  <a:pt x="10167" y="2461"/>
                  <a:pt x="10161" y="2461"/>
                </a:cubicBezTo>
                <a:cubicBezTo>
                  <a:pt x="10150" y="2461"/>
                  <a:pt x="10144" y="2455"/>
                  <a:pt x="10138" y="2455"/>
                </a:cubicBezTo>
                <a:cubicBezTo>
                  <a:pt x="10132" y="2455"/>
                  <a:pt x="10132" y="2461"/>
                  <a:pt x="10126" y="2461"/>
                </a:cubicBezTo>
                <a:cubicBezTo>
                  <a:pt x="10126" y="2443"/>
                  <a:pt x="10126" y="2437"/>
                  <a:pt x="10126" y="2419"/>
                </a:cubicBezTo>
                <a:cubicBezTo>
                  <a:pt x="10126" y="2419"/>
                  <a:pt x="10120" y="2413"/>
                  <a:pt x="10114" y="2413"/>
                </a:cubicBezTo>
                <a:cubicBezTo>
                  <a:pt x="10108" y="2407"/>
                  <a:pt x="10108" y="2413"/>
                  <a:pt x="10102" y="2413"/>
                </a:cubicBezTo>
                <a:cubicBezTo>
                  <a:pt x="10096" y="2407"/>
                  <a:pt x="10096" y="2407"/>
                  <a:pt x="10090" y="2401"/>
                </a:cubicBezTo>
                <a:cubicBezTo>
                  <a:pt x="10090" y="2401"/>
                  <a:pt x="10090" y="2395"/>
                  <a:pt x="10090" y="2389"/>
                </a:cubicBezTo>
                <a:cubicBezTo>
                  <a:pt x="10090" y="2300"/>
                  <a:pt x="10090" y="2300"/>
                  <a:pt x="10090" y="2300"/>
                </a:cubicBezTo>
                <a:cubicBezTo>
                  <a:pt x="10096" y="2295"/>
                  <a:pt x="10102" y="2295"/>
                  <a:pt x="10108" y="2289"/>
                </a:cubicBezTo>
                <a:cubicBezTo>
                  <a:pt x="10108" y="2289"/>
                  <a:pt x="10108" y="2283"/>
                  <a:pt x="10114" y="2277"/>
                </a:cubicBezTo>
                <a:cubicBezTo>
                  <a:pt x="10114" y="2277"/>
                  <a:pt x="10120" y="2271"/>
                  <a:pt x="10120" y="2265"/>
                </a:cubicBezTo>
                <a:cubicBezTo>
                  <a:pt x="10126" y="2265"/>
                  <a:pt x="10126" y="2259"/>
                  <a:pt x="10126" y="2259"/>
                </a:cubicBezTo>
                <a:cubicBezTo>
                  <a:pt x="10132" y="2247"/>
                  <a:pt x="10132" y="2241"/>
                  <a:pt x="10132" y="2235"/>
                </a:cubicBezTo>
                <a:cubicBezTo>
                  <a:pt x="10138" y="2229"/>
                  <a:pt x="10138" y="2223"/>
                  <a:pt x="10138" y="2223"/>
                </a:cubicBezTo>
                <a:cubicBezTo>
                  <a:pt x="10144" y="2218"/>
                  <a:pt x="10150" y="2218"/>
                  <a:pt x="10150" y="2218"/>
                </a:cubicBezTo>
                <a:cubicBezTo>
                  <a:pt x="10156" y="2218"/>
                  <a:pt x="10161" y="2218"/>
                  <a:pt x="10161" y="2218"/>
                </a:cubicBezTo>
                <a:cubicBezTo>
                  <a:pt x="10173" y="2212"/>
                  <a:pt x="10179" y="2212"/>
                  <a:pt x="10185" y="2206"/>
                </a:cubicBezTo>
                <a:cubicBezTo>
                  <a:pt x="10191" y="2200"/>
                  <a:pt x="10191" y="2200"/>
                  <a:pt x="10197" y="2194"/>
                </a:cubicBezTo>
                <a:cubicBezTo>
                  <a:pt x="10197" y="2188"/>
                  <a:pt x="10203" y="2188"/>
                  <a:pt x="10203" y="2188"/>
                </a:cubicBezTo>
                <a:cubicBezTo>
                  <a:pt x="10209" y="2182"/>
                  <a:pt x="10209" y="2176"/>
                  <a:pt x="10209" y="2176"/>
                </a:cubicBezTo>
                <a:cubicBezTo>
                  <a:pt x="10221" y="2170"/>
                  <a:pt x="10227" y="2170"/>
                  <a:pt x="10233" y="2170"/>
                </a:cubicBezTo>
                <a:cubicBezTo>
                  <a:pt x="10238" y="2170"/>
                  <a:pt x="10245" y="2170"/>
                  <a:pt x="10250" y="2170"/>
                </a:cubicBezTo>
                <a:cubicBezTo>
                  <a:pt x="10250" y="2170"/>
                  <a:pt x="10250" y="2164"/>
                  <a:pt x="10256" y="2158"/>
                </a:cubicBezTo>
                <a:cubicBezTo>
                  <a:pt x="10262" y="2158"/>
                  <a:pt x="10268" y="2152"/>
                  <a:pt x="10268" y="2152"/>
                </a:cubicBezTo>
                <a:cubicBezTo>
                  <a:pt x="10268" y="2146"/>
                  <a:pt x="10268" y="2141"/>
                  <a:pt x="10268" y="2141"/>
                </a:cubicBezTo>
                <a:cubicBezTo>
                  <a:pt x="10268" y="2134"/>
                  <a:pt x="10274" y="2129"/>
                  <a:pt x="10274" y="2129"/>
                </a:cubicBezTo>
                <a:cubicBezTo>
                  <a:pt x="10280" y="2129"/>
                  <a:pt x="10286" y="2129"/>
                  <a:pt x="10286" y="2123"/>
                </a:cubicBezTo>
                <a:cubicBezTo>
                  <a:pt x="10292" y="2123"/>
                  <a:pt x="10298" y="2123"/>
                  <a:pt x="10298" y="2123"/>
                </a:cubicBezTo>
                <a:cubicBezTo>
                  <a:pt x="10304" y="2123"/>
                  <a:pt x="10310" y="2123"/>
                  <a:pt x="10310" y="2123"/>
                </a:cubicBezTo>
                <a:cubicBezTo>
                  <a:pt x="10316" y="2123"/>
                  <a:pt x="10322" y="2123"/>
                  <a:pt x="10322" y="2117"/>
                </a:cubicBezTo>
                <a:cubicBezTo>
                  <a:pt x="10327" y="2117"/>
                  <a:pt x="10333" y="2111"/>
                  <a:pt x="10333" y="2105"/>
                </a:cubicBezTo>
                <a:cubicBezTo>
                  <a:pt x="10333" y="2093"/>
                  <a:pt x="10327" y="2093"/>
                  <a:pt x="10322" y="2087"/>
                </a:cubicBezTo>
                <a:cubicBezTo>
                  <a:pt x="10322" y="2081"/>
                  <a:pt x="10316" y="2081"/>
                  <a:pt x="10310" y="2075"/>
                </a:cubicBezTo>
                <a:cubicBezTo>
                  <a:pt x="10310" y="2075"/>
                  <a:pt x="10310" y="2069"/>
                  <a:pt x="10310" y="2063"/>
                </a:cubicBezTo>
                <a:cubicBezTo>
                  <a:pt x="10310" y="2052"/>
                  <a:pt x="10310" y="2040"/>
                  <a:pt x="10322" y="2034"/>
                </a:cubicBezTo>
                <a:cubicBezTo>
                  <a:pt x="10322" y="2028"/>
                  <a:pt x="10322" y="2022"/>
                  <a:pt x="10327" y="2022"/>
                </a:cubicBezTo>
                <a:cubicBezTo>
                  <a:pt x="10333" y="2016"/>
                  <a:pt x="10333" y="2022"/>
                  <a:pt x="10339" y="2022"/>
                </a:cubicBezTo>
                <a:cubicBezTo>
                  <a:pt x="10345" y="2016"/>
                  <a:pt x="10345" y="2016"/>
                  <a:pt x="10351" y="2010"/>
                </a:cubicBezTo>
                <a:cubicBezTo>
                  <a:pt x="10357" y="2010"/>
                  <a:pt x="10357" y="2004"/>
                  <a:pt x="10357" y="1998"/>
                </a:cubicBezTo>
                <a:cubicBezTo>
                  <a:pt x="10363" y="1986"/>
                  <a:pt x="10363" y="1980"/>
                  <a:pt x="10369" y="1975"/>
                </a:cubicBezTo>
                <a:cubicBezTo>
                  <a:pt x="10369" y="1968"/>
                  <a:pt x="10369" y="1963"/>
                  <a:pt x="10369" y="1963"/>
                </a:cubicBezTo>
                <a:cubicBezTo>
                  <a:pt x="10375" y="1957"/>
                  <a:pt x="10387" y="1957"/>
                  <a:pt x="10393" y="1957"/>
                </a:cubicBezTo>
                <a:cubicBezTo>
                  <a:pt x="10404" y="1957"/>
                  <a:pt x="10411" y="1963"/>
                  <a:pt x="10416" y="1963"/>
                </a:cubicBezTo>
                <a:cubicBezTo>
                  <a:pt x="10422" y="1963"/>
                  <a:pt x="10422" y="1963"/>
                  <a:pt x="10428" y="1963"/>
                </a:cubicBezTo>
                <a:cubicBezTo>
                  <a:pt x="10434" y="1963"/>
                  <a:pt x="10434" y="1968"/>
                  <a:pt x="10434" y="1975"/>
                </a:cubicBezTo>
                <a:cubicBezTo>
                  <a:pt x="10446" y="1980"/>
                  <a:pt x="10446" y="1986"/>
                  <a:pt x="10452" y="1998"/>
                </a:cubicBezTo>
                <a:cubicBezTo>
                  <a:pt x="10458" y="1992"/>
                  <a:pt x="10464" y="1992"/>
                  <a:pt x="10464" y="1992"/>
                </a:cubicBezTo>
                <a:cubicBezTo>
                  <a:pt x="10470" y="1992"/>
                  <a:pt x="10470" y="1986"/>
                  <a:pt x="10476" y="1980"/>
                </a:cubicBezTo>
                <a:cubicBezTo>
                  <a:pt x="10476" y="1980"/>
                  <a:pt x="10482" y="1980"/>
                  <a:pt x="10488" y="1980"/>
                </a:cubicBezTo>
                <a:cubicBezTo>
                  <a:pt x="10493" y="1980"/>
                  <a:pt x="10493" y="1986"/>
                  <a:pt x="10499" y="1986"/>
                </a:cubicBezTo>
                <a:cubicBezTo>
                  <a:pt x="10499" y="1992"/>
                  <a:pt x="10505" y="1992"/>
                  <a:pt x="10505" y="1998"/>
                </a:cubicBezTo>
                <a:cubicBezTo>
                  <a:pt x="10511" y="1998"/>
                  <a:pt x="10511" y="2004"/>
                  <a:pt x="10511" y="2010"/>
                </a:cubicBezTo>
                <a:cubicBezTo>
                  <a:pt x="10517" y="2010"/>
                  <a:pt x="10517" y="2016"/>
                  <a:pt x="10517" y="2022"/>
                </a:cubicBezTo>
                <a:cubicBezTo>
                  <a:pt x="10517" y="2057"/>
                  <a:pt x="10517" y="2057"/>
                  <a:pt x="10517" y="2057"/>
                </a:cubicBezTo>
                <a:cubicBezTo>
                  <a:pt x="10488" y="2057"/>
                  <a:pt x="10488" y="2057"/>
                  <a:pt x="10488" y="2057"/>
                </a:cubicBezTo>
                <a:cubicBezTo>
                  <a:pt x="10488" y="2069"/>
                  <a:pt x="10488" y="2075"/>
                  <a:pt x="10488" y="2093"/>
                </a:cubicBezTo>
                <a:cubicBezTo>
                  <a:pt x="10488" y="2093"/>
                  <a:pt x="10488" y="2099"/>
                  <a:pt x="10488" y="2105"/>
                </a:cubicBezTo>
                <a:cubicBezTo>
                  <a:pt x="10482" y="2111"/>
                  <a:pt x="10482" y="2117"/>
                  <a:pt x="10476" y="2123"/>
                </a:cubicBezTo>
                <a:cubicBezTo>
                  <a:pt x="10470" y="2129"/>
                  <a:pt x="10464" y="2129"/>
                  <a:pt x="10464" y="2134"/>
                </a:cubicBezTo>
                <a:cubicBezTo>
                  <a:pt x="10458" y="2141"/>
                  <a:pt x="10452" y="2141"/>
                  <a:pt x="10446" y="2141"/>
                </a:cubicBezTo>
                <a:cubicBezTo>
                  <a:pt x="10434" y="2141"/>
                  <a:pt x="10428" y="2134"/>
                  <a:pt x="10416" y="2134"/>
                </a:cubicBezTo>
                <a:cubicBezTo>
                  <a:pt x="10411" y="2134"/>
                  <a:pt x="10404" y="2141"/>
                  <a:pt x="10404" y="2141"/>
                </a:cubicBezTo>
                <a:cubicBezTo>
                  <a:pt x="10399" y="2146"/>
                  <a:pt x="10393" y="2146"/>
                  <a:pt x="10393" y="2146"/>
                </a:cubicBezTo>
                <a:cubicBezTo>
                  <a:pt x="10387" y="2152"/>
                  <a:pt x="10387" y="2158"/>
                  <a:pt x="10387" y="2158"/>
                </a:cubicBezTo>
                <a:cubicBezTo>
                  <a:pt x="10381" y="2164"/>
                  <a:pt x="10381" y="2164"/>
                  <a:pt x="10375" y="2170"/>
                </a:cubicBezTo>
                <a:cubicBezTo>
                  <a:pt x="10375" y="2176"/>
                  <a:pt x="10375" y="2176"/>
                  <a:pt x="10375" y="2182"/>
                </a:cubicBezTo>
                <a:cubicBezTo>
                  <a:pt x="10369" y="2188"/>
                  <a:pt x="10363" y="2188"/>
                  <a:pt x="10363" y="2188"/>
                </a:cubicBezTo>
                <a:cubicBezTo>
                  <a:pt x="10357" y="2194"/>
                  <a:pt x="10357" y="2194"/>
                  <a:pt x="10351" y="2200"/>
                </a:cubicBezTo>
                <a:cubicBezTo>
                  <a:pt x="10351" y="2206"/>
                  <a:pt x="10351" y="2206"/>
                  <a:pt x="10345" y="2212"/>
                </a:cubicBezTo>
                <a:cubicBezTo>
                  <a:pt x="10339" y="2212"/>
                  <a:pt x="10339" y="2212"/>
                  <a:pt x="10333" y="2218"/>
                </a:cubicBezTo>
                <a:cubicBezTo>
                  <a:pt x="10327" y="2223"/>
                  <a:pt x="10316" y="2223"/>
                  <a:pt x="10316" y="2235"/>
                </a:cubicBezTo>
                <a:cubicBezTo>
                  <a:pt x="10316" y="2253"/>
                  <a:pt x="10322" y="2259"/>
                  <a:pt x="10322" y="2277"/>
                </a:cubicBezTo>
                <a:cubicBezTo>
                  <a:pt x="10322" y="2283"/>
                  <a:pt x="10322" y="2289"/>
                  <a:pt x="10316" y="2295"/>
                </a:cubicBezTo>
                <a:cubicBezTo>
                  <a:pt x="10316" y="2300"/>
                  <a:pt x="10304" y="2300"/>
                  <a:pt x="10304" y="2312"/>
                </a:cubicBezTo>
                <a:cubicBezTo>
                  <a:pt x="10304" y="2324"/>
                  <a:pt x="10310" y="2336"/>
                  <a:pt x="10310" y="2348"/>
                </a:cubicBezTo>
                <a:cubicBezTo>
                  <a:pt x="10310" y="2360"/>
                  <a:pt x="10310" y="2360"/>
                  <a:pt x="10310" y="2360"/>
                </a:cubicBezTo>
                <a:cubicBezTo>
                  <a:pt x="10310" y="2366"/>
                  <a:pt x="10316" y="2372"/>
                  <a:pt x="10316" y="2372"/>
                </a:cubicBezTo>
                <a:cubicBezTo>
                  <a:pt x="10316" y="2384"/>
                  <a:pt x="10316" y="2389"/>
                  <a:pt x="10316" y="2401"/>
                </a:cubicBezTo>
                <a:cubicBezTo>
                  <a:pt x="10327" y="2401"/>
                  <a:pt x="10333" y="2401"/>
                  <a:pt x="10345" y="2401"/>
                </a:cubicBezTo>
                <a:cubicBezTo>
                  <a:pt x="10351" y="2401"/>
                  <a:pt x="10357" y="2407"/>
                  <a:pt x="10363" y="2413"/>
                </a:cubicBezTo>
                <a:cubicBezTo>
                  <a:pt x="10369" y="2413"/>
                  <a:pt x="10369" y="2419"/>
                  <a:pt x="10375" y="2419"/>
                </a:cubicBezTo>
                <a:cubicBezTo>
                  <a:pt x="10375" y="2425"/>
                  <a:pt x="10381" y="2431"/>
                  <a:pt x="10381" y="2431"/>
                </a:cubicBezTo>
                <a:cubicBezTo>
                  <a:pt x="10393" y="2437"/>
                  <a:pt x="10399" y="2437"/>
                  <a:pt x="10404" y="2443"/>
                </a:cubicBezTo>
                <a:cubicBezTo>
                  <a:pt x="10411" y="2443"/>
                  <a:pt x="10411" y="2449"/>
                  <a:pt x="10416" y="2449"/>
                </a:cubicBezTo>
                <a:cubicBezTo>
                  <a:pt x="10428" y="2455"/>
                  <a:pt x="10434" y="2466"/>
                  <a:pt x="10446" y="2466"/>
                </a:cubicBezTo>
                <a:cubicBezTo>
                  <a:pt x="10452" y="2466"/>
                  <a:pt x="10452" y="2466"/>
                  <a:pt x="10452" y="2466"/>
                </a:cubicBezTo>
                <a:cubicBezTo>
                  <a:pt x="10458" y="2466"/>
                  <a:pt x="10458" y="2461"/>
                  <a:pt x="10464" y="2461"/>
                </a:cubicBezTo>
                <a:cubicBezTo>
                  <a:pt x="10476" y="2455"/>
                  <a:pt x="10488" y="2437"/>
                  <a:pt x="10499" y="2437"/>
                </a:cubicBezTo>
                <a:cubicBezTo>
                  <a:pt x="10511" y="2437"/>
                  <a:pt x="10517" y="2449"/>
                  <a:pt x="10529" y="2449"/>
                </a:cubicBezTo>
                <a:cubicBezTo>
                  <a:pt x="10535" y="2449"/>
                  <a:pt x="10541" y="2443"/>
                  <a:pt x="10547" y="2443"/>
                </a:cubicBezTo>
                <a:cubicBezTo>
                  <a:pt x="10553" y="2443"/>
                  <a:pt x="10559" y="2449"/>
                  <a:pt x="10559" y="2443"/>
                </a:cubicBezTo>
                <a:cubicBezTo>
                  <a:pt x="10565" y="2443"/>
                  <a:pt x="10565" y="2443"/>
                  <a:pt x="10570" y="2437"/>
                </a:cubicBezTo>
                <a:cubicBezTo>
                  <a:pt x="10577" y="2437"/>
                  <a:pt x="10570" y="2431"/>
                  <a:pt x="10577" y="2425"/>
                </a:cubicBezTo>
                <a:cubicBezTo>
                  <a:pt x="10577" y="2425"/>
                  <a:pt x="10582" y="2425"/>
                  <a:pt x="10582" y="2419"/>
                </a:cubicBezTo>
                <a:cubicBezTo>
                  <a:pt x="10677" y="2419"/>
                  <a:pt x="10677" y="2419"/>
                  <a:pt x="10677" y="2419"/>
                </a:cubicBezTo>
                <a:cubicBezTo>
                  <a:pt x="10683" y="2419"/>
                  <a:pt x="10683" y="2413"/>
                  <a:pt x="10689" y="2413"/>
                </a:cubicBezTo>
                <a:cubicBezTo>
                  <a:pt x="10695" y="2413"/>
                  <a:pt x="10701" y="2413"/>
                  <a:pt x="10707" y="2413"/>
                </a:cubicBezTo>
                <a:cubicBezTo>
                  <a:pt x="10707" y="2413"/>
                  <a:pt x="10707" y="2407"/>
                  <a:pt x="10713" y="2413"/>
                </a:cubicBezTo>
                <a:lnTo>
                  <a:pt x="10719" y="2419"/>
                </a:lnTo>
                <a:cubicBezTo>
                  <a:pt x="10719" y="2425"/>
                  <a:pt x="10719" y="2431"/>
                  <a:pt x="10725" y="2431"/>
                </a:cubicBezTo>
                <a:cubicBezTo>
                  <a:pt x="10725" y="2437"/>
                  <a:pt x="10731" y="2437"/>
                  <a:pt x="10731" y="2437"/>
                </a:cubicBezTo>
                <a:cubicBezTo>
                  <a:pt x="10790" y="2437"/>
                  <a:pt x="10790" y="2437"/>
                  <a:pt x="10790" y="2437"/>
                </a:cubicBezTo>
                <a:cubicBezTo>
                  <a:pt x="10796" y="2449"/>
                  <a:pt x="10796" y="2449"/>
                  <a:pt x="10796" y="2449"/>
                </a:cubicBezTo>
                <a:cubicBezTo>
                  <a:pt x="10790" y="2455"/>
                  <a:pt x="10790" y="2461"/>
                  <a:pt x="10784" y="2461"/>
                </a:cubicBezTo>
                <a:cubicBezTo>
                  <a:pt x="10778" y="2461"/>
                  <a:pt x="10772" y="2461"/>
                  <a:pt x="10760" y="2461"/>
                </a:cubicBezTo>
                <a:cubicBezTo>
                  <a:pt x="10748" y="2461"/>
                  <a:pt x="10743" y="2461"/>
                  <a:pt x="10731" y="2461"/>
                </a:cubicBezTo>
                <a:lnTo>
                  <a:pt x="10725" y="2466"/>
                </a:lnTo>
                <a:cubicBezTo>
                  <a:pt x="10719" y="2466"/>
                  <a:pt x="10713" y="2473"/>
                  <a:pt x="10713" y="2473"/>
                </a:cubicBezTo>
                <a:cubicBezTo>
                  <a:pt x="10707" y="2473"/>
                  <a:pt x="10701" y="2478"/>
                  <a:pt x="10701" y="2484"/>
                </a:cubicBezTo>
                <a:cubicBezTo>
                  <a:pt x="10695" y="2484"/>
                  <a:pt x="10689" y="2484"/>
                  <a:pt x="10689" y="2490"/>
                </a:cubicBezTo>
                <a:cubicBezTo>
                  <a:pt x="10683" y="2496"/>
                  <a:pt x="10683" y="2496"/>
                  <a:pt x="10677" y="2502"/>
                </a:cubicBezTo>
                <a:cubicBezTo>
                  <a:pt x="10677" y="2508"/>
                  <a:pt x="10677" y="2508"/>
                  <a:pt x="10671" y="2514"/>
                </a:cubicBezTo>
                <a:cubicBezTo>
                  <a:pt x="10671" y="2520"/>
                  <a:pt x="10671" y="2520"/>
                  <a:pt x="10665" y="2526"/>
                </a:cubicBezTo>
                <a:cubicBezTo>
                  <a:pt x="10659" y="2526"/>
                  <a:pt x="10659" y="2526"/>
                  <a:pt x="10654" y="2526"/>
                </a:cubicBezTo>
                <a:cubicBezTo>
                  <a:pt x="10648" y="2526"/>
                  <a:pt x="10636" y="2526"/>
                  <a:pt x="10630" y="2520"/>
                </a:cubicBezTo>
                <a:cubicBezTo>
                  <a:pt x="10624" y="2520"/>
                  <a:pt x="10624" y="2514"/>
                  <a:pt x="10618" y="2508"/>
                </a:cubicBezTo>
                <a:cubicBezTo>
                  <a:pt x="10612" y="2508"/>
                  <a:pt x="10612" y="2496"/>
                  <a:pt x="10600" y="2496"/>
                </a:cubicBezTo>
                <a:cubicBezTo>
                  <a:pt x="10588" y="2496"/>
                  <a:pt x="10582" y="2508"/>
                  <a:pt x="10577" y="2508"/>
                </a:cubicBezTo>
                <a:cubicBezTo>
                  <a:pt x="10565" y="2508"/>
                  <a:pt x="10559" y="2508"/>
                  <a:pt x="10553" y="2508"/>
                </a:cubicBezTo>
                <a:cubicBezTo>
                  <a:pt x="10541" y="2508"/>
                  <a:pt x="10535" y="2502"/>
                  <a:pt x="10529" y="2502"/>
                </a:cubicBezTo>
                <a:cubicBezTo>
                  <a:pt x="10523" y="2502"/>
                  <a:pt x="10517" y="2508"/>
                  <a:pt x="10517" y="2508"/>
                </a:cubicBezTo>
                <a:cubicBezTo>
                  <a:pt x="10511" y="2508"/>
                  <a:pt x="10511" y="2514"/>
                  <a:pt x="10505" y="2514"/>
                </a:cubicBezTo>
                <a:cubicBezTo>
                  <a:pt x="10499" y="2514"/>
                  <a:pt x="10499" y="2520"/>
                  <a:pt x="10493" y="2520"/>
                </a:cubicBezTo>
                <a:cubicBezTo>
                  <a:pt x="10488" y="2520"/>
                  <a:pt x="10488" y="2520"/>
                  <a:pt x="10482" y="2520"/>
                </a:cubicBezTo>
                <a:cubicBezTo>
                  <a:pt x="10476" y="2520"/>
                  <a:pt x="10476" y="2514"/>
                  <a:pt x="10470" y="2514"/>
                </a:cubicBezTo>
                <a:cubicBezTo>
                  <a:pt x="10464" y="2514"/>
                  <a:pt x="10464" y="2520"/>
                  <a:pt x="10458" y="2520"/>
                </a:cubicBezTo>
                <a:cubicBezTo>
                  <a:pt x="10458" y="2520"/>
                  <a:pt x="10452" y="2520"/>
                  <a:pt x="10446" y="2526"/>
                </a:cubicBezTo>
                <a:cubicBezTo>
                  <a:pt x="10446" y="2526"/>
                  <a:pt x="10452" y="2532"/>
                  <a:pt x="10446" y="2538"/>
                </a:cubicBezTo>
                <a:cubicBezTo>
                  <a:pt x="10446" y="2544"/>
                  <a:pt x="10440" y="2544"/>
                  <a:pt x="10434" y="2550"/>
                </a:cubicBezTo>
                <a:cubicBezTo>
                  <a:pt x="10434" y="2550"/>
                  <a:pt x="10440" y="2561"/>
                  <a:pt x="10434" y="2561"/>
                </a:cubicBezTo>
                <a:cubicBezTo>
                  <a:pt x="10428" y="2561"/>
                  <a:pt x="10428" y="2555"/>
                  <a:pt x="10422" y="2555"/>
                </a:cubicBezTo>
                <a:cubicBezTo>
                  <a:pt x="10416" y="2555"/>
                  <a:pt x="10416" y="2555"/>
                  <a:pt x="10411" y="2555"/>
                </a:cubicBezTo>
                <a:cubicBezTo>
                  <a:pt x="10404" y="2555"/>
                  <a:pt x="10404" y="2550"/>
                  <a:pt x="10399" y="2550"/>
                </a:cubicBezTo>
                <a:cubicBezTo>
                  <a:pt x="10399" y="2544"/>
                  <a:pt x="10404" y="2538"/>
                  <a:pt x="10399" y="2538"/>
                </a:cubicBezTo>
                <a:cubicBezTo>
                  <a:pt x="10399" y="2532"/>
                  <a:pt x="10393" y="2538"/>
                  <a:pt x="10387" y="2538"/>
                </a:cubicBezTo>
                <a:cubicBezTo>
                  <a:pt x="10387" y="2538"/>
                  <a:pt x="10381" y="2538"/>
                  <a:pt x="10375" y="2538"/>
                </a:cubicBezTo>
                <a:cubicBezTo>
                  <a:pt x="10375" y="2538"/>
                  <a:pt x="10369" y="2538"/>
                  <a:pt x="10363" y="2544"/>
                </a:cubicBezTo>
                <a:cubicBezTo>
                  <a:pt x="10363" y="2544"/>
                  <a:pt x="10363" y="2550"/>
                  <a:pt x="10363" y="2555"/>
                </a:cubicBezTo>
                <a:cubicBezTo>
                  <a:pt x="10369" y="2555"/>
                  <a:pt x="10369" y="2561"/>
                  <a:pt x="10375" y="2561"/>
                </a:cubicBezTo>
                <a:cubicBezTo>
                  <a:pt x="10375" y="2561"/>
                  <a:pt x="10381" y="2561"/>
                  <a:pt x="10387" y="2561"/>
                </a:cubicBezTo>
                <a:cubicBezTo>
                  <a:pt x="10393" y="2561"/>
                  <a:pt x="10393" y="2567"/>
                  <a:pt x="10399" y="2573"/>
                </a:cubicBezTo>
                <a:cubicBezTo>
                  <a:pt x="10387" y="2573"/>
                  <a:pt x="10381" y="2567"/>
                  <a:pt x="10375" y="2573"/>
                </a:cubicBezTo>
                <a:cubicBezTo>
                  <a:pt x="10357" y="2573"/>
                  <a:pt x="10351" y="2579"/>
                  <a:pt x="10339" y="2579"/>
                </a:cubicBezTo>
                <a:cubicBezTo>
                  <a:pt x="10333" y="2585"/>
                  <a:pt x="10327" y="2585"/>
                  <a:pt x="10327" y="2585"/>
                </a:cubicBezTo>
                <a:cubicBezTo>
                  <a:pt x="10327" y="2591"/>
                  <a:pt x="10327" y="2597"/>
                  <a:pt x="10327" y="2597"/>
                </a:cubicBezTo>
                <a:cubicBezTo>
                  <a:pt x="10333" y="2609"/>
                  <a:pt x="10339" y="2615"/>
                  <a:pt x="10351" y="2615"/>
                </a:cubicBezTo>
                <a:lnTo>
                  <a:pt x="10357" y="2615"/>
                </a:lnTo>
                <a:cubicBezTo>
                  <a:pt x="10363" y="2615"/>
                  <a:pt x="10369" y="2621"/>
                  <a:pt x="10369" y="2621"/>
                </a:cubicBezTo>
                <a:cubicBezTo>
                  <a:pt x="10375" y="2621"/>
                  <a:pt x="10381" y="2621"/>
                  <a:pt x="10387" y="2621"/>
                </a:cubicBezTo>
                <a:cubicBezTo>
                  <a:pt x="10393" y="2621"/>
                  <a:pt x="10399" y="2621"/>
                  <a:pt x="10404" y="2621"/>
                </a:cubicBezTo>
                <a:cubicBezTo>
                  <a:pt x="10416" y="2615"/>
                  <a:pt x="10416" y="2603"/>
                  <a:pt x="10422" y="2597"/>
                </a:cubicBezTo>
                <a:cubicBezTo>
                  <a:pt x="10428" y="2591"/>
                  <a:pt x="10428" y="2585"/>
                  <a:pt x="10434" y="2585"/>
                </a:cubicBezTo>
                <a:cubicBezTo>
                  <a:pt x="10446" y="2585"/>
                  <a:pt x="10446" y="2585"/>
                  <a:pt x="10452" y="2591"/>
                </a:cubicBezTo>
                <a:cubicBezTo>
                  <a:pt x="10458" y="2591"/>
                  <a:pt x="10464" y="2591"/>
                  <a:pt x="10464" y="2597"/>
                </a:cubicBezTo>
                <a:cubicBezTo>
                  <a:pt x="10470" y="2597"/>
                  <a:pt x="10476" y="2603"/>
                  <a:pt x="10476" y="2603"/>
                </a:cubicBezTo>
                <a:cubicBezTo>
                  <a:pt x="10476" y="2609"/>
                  <a:pt x="10476" y="2615"/>
                  <a:pt x="10482" y="2615"/>
                </a:cubicBezTo>
                <a:cubicBezTo>
                  <a:pt x="10482" y="2621"/>
                  <a:pt x="10476" y="2627"/>
                  <a:pt x="10482" y="2627"/>
                </a:cubicBezTo>
                <a:cubicBezTo>
                  <a:pt x="10482" y="2632"/>
                  <a:pt x="10488" y="2632"/>
                  <a:pt x="10493" y="2632"/>
                </a:cubicBezTo>
                <a:lnTo>
                  <a:pt x="10499" y="2639"/>
                </a:lnTo>
                <a:cubicBezTo>
                  <a:pt x="10505" y="2639"/>
                  <a:pt x="10511" y="2644"/>
                  <a:pt x="10511" y="2650"/>
                </a:cubicBezTo>
                <a:cubicBezTo>
                  <a:pt x="10511" y="2650"/>
                  <a:pt x="10511" y="2656"/>
                  <a:pt x="10505" y="2656"/>
                </a:cubicBezTo>
                <a:cubicBezTo>
                  <a:pt x="10499" y="2668"/>
                  <a:pt x="10488" y="2668"/>
                  <a:pt x="10476" y="2674"/>
                </a:cubicBezTo>
                <a:cubicBezTo>
                  <a:pt x="10476" y="2674"/>
                  <a:pt x="10464" y="2674"/>
                  <a:pt x="10464" y="2680"/>
                </a:cubicBezTo>
                <a:cubicBezTo>
                  <a:pt x="10464" y="2680"/>
                  <a:pt x="10464" y="2686"/>
                  <a:pt x="10464" y="2692"/>
                </a:cubicBezTo>
                <a:cubicBezTo>
                  <a:pt x="10464" y="2698"/>
                  <a:pt x="10464" y="2704"/>
                  <a:pt x="10464" y="2710"/>
                </a:cubicBezTo>
                <a:cubicBezTo>
                  <a:pt x="10440" y="2710"/>
                  <a:pt x="10440" y="2710"/>
                  <a:pt x="10440" y="2710"/>
                </a:cubicBezTo>
                <a:cubicBezTo>
                  <a:pt x="10434" y="2710"/>
                  <a:pt x="10428" y="2710"/>
                  <a:pt x="10422" y="2710"/>
                </a:cubicBezTo>
                <a:cubicBezTo>
                  <a:pt x="10422" y="2704"/>
                  <a:pt x="10416" y="2704"/>
                  <a:pt x="10416" y="2704"/>
                </a:cubicBezTo>
                <a:cubicBezTo>
                  <a:pt x="10411" y="2704"/>
                  <a:pt x="10411" y="2698"/>
                  <a:pt x="10411" y="2692"/>
                </a:cubicBezTo>
                <a:cubicBezTo>
                  <a:pt x="10404" y="2692"/>
                  <a:pt x="10411" y="2686"/>
                  <a:pt x="10411" y="2680"/>
                </a:cubicBezTo>
                <a:cubicBezTo>
                  <a:pt x="10404" y="2680"/>
                  <a:pt x="10404" y="2674"/>
                  <a:pt x="10399" y="2668"/>
                </a:cubicBezTo>
                <a:cubicBezTo>
                  <a:pt x="10399" y="2668"/>
                  <a:pt x="10387" y="2674"/>
                  <a:pt x="10387" y="2668"/>
                </a:cubicBezTo>
                <a:cubicBezTo>
                  <a:pt x="10387" y="2668"/>
                  <a:pt x="10387" y="2662"/>
                  <a:pt x="10387" y="2656"/>
                </a:cubicBezTo>
                <a:lnTo>
                  <a:pt x="10387" y="2650"/>
                </a:lnTo>
                <a:cubicBezTo>
                  <a:pt x="10363" y="2650"/>
                  <a:pt x="10363" y="2650"/>
                  <a:pt x="10363" y="2650"/>
                </a:cubicBezTo>
                <a:cubicBezTo>
                  <a:pt x="10357" y="2656"/>
                  <a:pt x="10357" y="2662"/>
                  <a:pt x="10351" y="2668"/>
                </a:cubicBezTo>
                <a:cubicBezTo>
                  <a:pt x="10345" y="2674"/>
                  <a:pt x="10339" y="2674"/>
                  <a:pt x="10339" y="2680"/>
                </a:cubicBezTo>
                <a:cubicBezTo>
                  <a:pt x="10333" y="2680"/>
                  <a:pt x="10327" y="2680"/>
                  <a:pt x="10327" y="2686"/>
                </a:cubicBezTo>
                <a:cubicBezTo>
                  <a:pt x="10322" y="2686"/>
                  <a:pt x="10327" y="2692"/>
                  <a:pt x="10327" y="2698"/>
                </a:cubicBezTo>
                <a:cubicBezTo>
                  <a:pt x="10327" y="2698"/>
                  <a:pt x="10327" y="2704"/>
                  <a:pt x="10327" y="2710"/>
                </a:cubicBezTo>
                <a:cubicBezTo>
                  <a:pt x="10327" y="2710"/>
                  <a:pt x="10322" y="2716"/>
                  <a:pt x="10322" y="2721"/>
                </a:cubicBezTo>
                <a:cubicBezTo>
                  <a:pt x="10316" y="2721"/>
                  <a:pt x="10316" y="2727"/>
                  <a:pt x="10310" y="2727"/>
                </a:cubicBezTo>
                <a:cubicBezTo>
                  <a:pt x="10310" y="2733"/>
                  <a:pt x="10310" y="2739"/>
                  <a:pt x="10310" y="2739"/>
                </a:cubicBezTo>
                <a:cubicBezTo>
                  <a:pt x="10310" y="2745"/>
                  <a:pt x="10304" y="2751"/>
                  <a:pt x="10304" y="2757"/>
                </a:cubicBezTo>
                <a:cubicBezTo>
                  <a:pt x="10304" y="2763"/>
                  <a:pt x="10304" y="2769"/>
                  <a:pt x="10304" y="2775"/>
                </a:cubicBezTo>
                <a:cubicBezTo>
                  <a:pt x="10304" y="2781"/>
                  <a:pt x="10310" y="2781"/>
                  <a:pt x="10310" y="2787"/>
                </a:cubicBezTo>
                <a:cubicBezTo>
                  <a:pt x="10310" y="2793"/>
                  <a:pt x="10316" y="2793"/>
                  <a:pt x="10316" y="2799"/>
                </a:cubicBezTo>
                <a:cubicBezTo>
                  <a:pt x="10316" y="2805"/>
                  <a:pt x="10310" y="2805"/>
                  <a:pt x="10304" y="2810"/>
                </a:cubicBezTo>
                <a:cubicBezTo>
                  <a:pt x="10304" y="2816"/>
                  <a:pt x="10298" y="2816"/>
                  <a:pt x="10292" y="2822"/>
                </a:cubicBezTo>
                <a:cubicBezTo>
                  <a:pt x="10292" y="2828"/>
                  <a:pt x="10292" y="2828"/>
                  <a:pt x="10292" y="2834"/>
                </a:cubicBezTo>
                <a:cubicBezTo>
                  <a:pt x="10304" y="2846"/>
                  <a:pt x="10304" y="2846"/>
                  <a:pt x="10304" y="2846"/>
                </a:cubicBezTo>
                <a:cubicBezTo>
                  <a:pt x="10298" y="2858"/>
                  <a:pt x="10298" y="2858"/>
                  <a:pt x="10298" y="2858"/>
                </a:cubicBezTo>
                <a:cubicBezTo>
                  <a:pt x="10298" y="2858"/>
                  <a:pt x="10292" y="2858"/>
                  <a:pt x="10286" y="2858"/>
                </a:cubicBezTo>
                <a:cubicBezTo>
                  <a:pt x="10274" y="2858"/>
                  <a:pt x="10274" y="2846"/>
                  <a:pt x="10262" y="2846"/>
                </a:cubicBezTo>
                <a:cubicBezTo>
                  <a:pt x="10250" y="2846"/>
                  <a:pt x="10245" y="2846"/>
                  <a:pt x="10238" y="2846"/>
                </a:cubicBezTo>
                <a:cubicBezTo>
                  <a:pt x="10227" y="2846"/>
                  <a:pt x="10221" y="2846"/>
                  <a:pt x="10215" y="2846"/>
                </a:cubicBezTo>
                <a:cubicBezTo>
                  <a:pt x="10209" y="2846"/>
                  <a:pt x="10203" y="2846"/>
                  <a:pt x="10197" y="2852"/>
                </a:cubicBezTo>
                <a:cubicBezTo>
                  <a:pt x="10197" y="2858"/>
                  <a:pt x="10191" y="2858"/>
                  <a:pt x="10191" y="2864"/>
                </a:cubicBezTo>
                <a:cubicBezTo>
                  <a:pt x="10191" y="2870"/>
                  <a:pt x="10197" y="2870"/>
                  <a:pt x="10197" y="2876"/>
                </a:cubicBezTo>
                <a:cubicBezTo>
                  <a:pt x="10203" y="2887"/>
                  <a:pt x="10209" y="2887"/>
                  <a:pt x="10215" y="2893"/>
                </a:cubicBezTo>
                <a:cubicBezTo>
                  <a:pt x="10215" y="2905"/>
                  <a:pt x="10215" y="2905"/>
                  <a:pt x="10215" y="2905"/>
                </a:cubicBezTo>
                <a:cubicBezTo>
                  <a:pt x="10203" y="2911"/>
                  <a:pt x="10203" y="2911"/>
                  <a:pt x="10203" y="2911"/>
                </a:cubicBezTo>
                <a:cubicBezTo>
                  <a:pt x="10185" y="2899"/>
                  <a:pt x="10179" y="2893"/>
                  <a:pt x="10161" y="2882"/>
                </a:cubicBezTo>
                <a:cubicBezTo>
                  <a:pt x="10156" y="2882"/>
                  <a:pt x="10156" y="2882"/>
                  <a:pt x="10150" y="2876"/>
                </a:cubicBezTo>
                <a:cubicBezTo>
                  <a:pt x="10144" y="2870"/>
                  <a:pt x="10144" y="2864"/>
                  <a:pt x="10138" y="2864"/>
                </a:cubicBezTo>
                <a:cubicBezTo>
                  <a:pt x="10138" y="2858"/>
                  <a:pt x="10132" y="2858"/>
                  <a:pt x="10126" y="2858"/>
                </a:cubicBezTo>
                <a:cubicBezTo>
                  <a:pt x="10126" y="2858"/>
                  <a:pt x="10120" y="2864"/>
                  <a:pt x="10114" y="2864"/>
                </a:cubicBezTo>
                <a:cubicBezTo>
                  <a:pt x="10108" y="2870"/>
                  <a:pt x="10102" y="2876"/>
                  <a:pt x="10090" y="2882"/>
                </a:cubicBezTo>
                <a:cubicBezTo>
                  <a:pt x="10084" y="2882"/>
                  <a:pt x="10084" y="2887"/>
                  <a:pt x="10079" y="2887"/>
                </a:cubicBezTo>
                <a:cubicBezTo>
                  <a:pt x="10079" y="2887"/>
                  <a:pt x="10072" y="2887"/>
                  <a:pt x="10067" y="2887"/>
                </a:cubicBezTo>
                <a:cubicBezTo>
                  <a:pt x="10067" y="2893"/>
                  <a:pt x="10061" y="2893"/>
                  <a:pt x="10055" y="2893"/>
                </a:cubicBezTo>
                <a:cubicBezTo>
                  <a:pt x="10055" y="2899"/>
                  <a:pt x="10055" y="2905"/>
                  <a:pt x="10049" y="2905"/>
                </a:cubicBezTo>
                <a:cubicBezTo>
                  <a:pt x="10043" y="2911"/>
                  <a:pt x="10043" y="2911"/>
                  <a:pt x="10037" y="2917"/>
                </a:cubicBezTo>
                <a:cubicBezTo>
                  <a:pt x="10025" y="2923"/>
                  <a:pt x="10019" y="2917"/>
                  <a:pt x="10001" y="2917"/>
                </a:cubicBezTo>
                <a:cubicBezTo>
                  <a:pt x="9995" y="2917"/>
                  <a:pt x="9990" y="2917"/>
                  <a:pt x="9978" y="2923"/>
                </a:cubicBezTo>
                <a:cubicBezTo>
                  <a:pt x="9972" y="2923"/>
                  <a:pt x="9972" y="2929"/>
                  <a:pt x="9966" y="2929"/>
                </a:cubicBezTo>
                <a:cubicBezTo>
                  <a:pt x="9960" y="2935"/>
                  <a:pt x="9954" y="2935"/>
                  <a:pt x="9948" y="2935"/>
                </a:cubicBezTo>
                <a:cubicBezTo>
                  <a:pt x="9936" y="2935"/>
                  <a:pt x="9924" y="2935"/>
                  <a:pt x="9912" y="2923"/>
                </a:cubicBezTo>
                <a:cubicBezTo>
                  <a:pt x="9906" y="2911"/>
                  <a:pt x="9906" y="2899"/>
                  <a:pt x="9906" y="2882"/>
                </a:cubicBezTo>
                <a:cubicBezTo>
                  <a:pt x="9883" y="2882"/>
                  <a:pt x="9883" y="2882"/>
                  <a:pt x="9883" y="2882"/>
                </a:cubicBezTo>
                <a:cubicBezTo>
                  <a:pt x="9883" y="2887"/>
                  <a:pt x="9877" y="2887"/>
                  <a:pt x="9877" y="2887"/>
                </a:cubicBezTo>
                <a:cubicBezTo>
                  <a:pt x="9871" y="2893"/>
                  <a:pt x="9871" y="2899"/>
                  <a:pt x="9871" y="2899"/>
                </a:cubicBezTo>
                <a:cubicBezTo>
                  <a:pt x="9865" y="2899"/>
                  <a:pt x="9859" y="2899"/>
                  <a:pt x="9859" y="2899"/>
                </a:cubicBezTo>
                <a:cubicBezTo>
                  <a:pt x="9853" y="2899"/>
                  <a:pt x="9847" y="2893"/>
                  <a:pt x="9841" y="2893"/>
                </a:cubicBezTo>
                <a:cubicBezTo>
                  <a:pt x="9818" y="2893"/>
                  <a:pt x="9818" y="2893"/>
                  <a:pt x="9818" y="2893"/>
                </a:cubicBezTo>
                <a:cubicBezTo>
                  <a:pt x="9812" y="2893"/>
                  <a:pt x="9806" y="2899"/>
                  <a:pt x="9795" y="2899"/>
                </a:cubicBezTo>
                <a:cubicBezTo>
                  <a:pt x="9795" y="2911"/>
                  <a:pt x="9800" y="2917"/>
                  <a:pt x="9795" y="2935"/>
                </a:cubicBezTo>
                <a:cubicBezTo>
                  <a:pt x="9771" y="2935"/>
                  <a:pt x="9771" y="2935"/>
                  <a:pt x="9771" y="2935"/>
                </a:cubicBezTo>
                <a:cubicBezTo>
                  <a:pt x="9765" y="2935"/>
                  <a:pt x="9759" y="2935"/>
                  <a:pt x="9753" y="2929"/>
                </a:cubicBezTo>
                <a:cubicBezTo>
                  <a:pt x="9753" y="2929"/>
                  <a:pt x="9747" y="2929"/>
                  <a:pt x="9741" y="2923"/>
                </a:cubicBezTo>
                <a:cubicBezTo>
                  <a:pt x="9741" y="2911"/>
                  <a:pt x="9741" y="2905"/>
                  <a:pt x="9736" y="2893"/>
                </a:cubicBezTo>
                <a:cubicBezTo>
                  <a:pt x="9730" y="2899"/>
                  <a:pt x="9730" y="2899"/>
                  <a:pt x="9730" y="2899"/>
                </a:cubicBezTo>
                <a:cubicBezTo>
                  <a:pt x="9706" y="2899"/>
                  <a:pt x="9706" y="2899"/>
                  <a:pt x="9706" y="2899"/>
                </a:cubicBezTo>
                <a:cubicBezTo>
                  <a:pt x="9706" y="2882"/>
                  <a:pt x="9706" y="2882"/>
                  <a:pt x="9706" y="2882"/>
                </a:cubicBezTo>
                <a:cubicBezTo>
                  <a:pt x="9706" y="2876"/>
                  <a:pt x="9700" y="2876"/>
                  <a:pt x="9700" y="2870"/>
                </a:cubicBezTo>
                <a:cubicBezTo>
                  <a:pt x="9700" y="2864"/>
                  <a:pt x="9706" y="2864"/>
                  <a:pt x="9706" y="2858"/>
                </a:cubicBezTo>
                <a:cubicBezTo>
                  <a:pt x="9753" y="2858"/>
                  <a:pt x="9753" y="2858"/>
                  <a:pt x="9753" y="2858"/>
                </a:cubicBezTo>
                <a:cubicBezTo>
                  <a:pt x="9759" y="2858"/>
                  <a:pt x="9765" y="2864"/>
                  <a:pt x="9777" y="2864"/>
                </a:cubicBezTo>
                <a:cubicBezTo>
                  <a:pt x="9783" y="2864"/>
                  <a:pt x="9783" y="2870"/>
                  <a:pt x="9789" y="2876"/>
                </a:cubicBezTo>
                <a:cubicBezTo>
                  <a:pt x="9795" y="2876"/>
                  <a:pt x="9795" y="2882"/>
                  <a:pt x="9806" y="2882"/>
                </a:cubicBezTo>
                <a:cubicBezTo>
                  <a:pt x="9812" y="2882"/>
                  <a:pt x="9818" y="2876"/>
                  <a:pt x="9824" y="2876"/>
                </a:cubicBezTo>
                <a:cubicBezTo>
                  <a:pt x="9829" y="2870"/>
                  <a:pt x="9829" y="2864"/>
                  <a:pt x="9829" y="2852"/>
                </a:cubicBezTo>
                <a:cubicBezTo>
                  <a:pt x="9829" y="2840"/>
                  <a:pt x="9824" y="2834"/>
                  <a:pt x="9824" y="2822"/>
                </a:cubicBezTo>
                <a:cubicBezTo>
                  <a:pt x="9824" y="2816"/>
                  <a:pt x="9829" y="2816"/>
                  <a:pt x="9829" y="2805"/>
                </a:cubicBezTo>
                <a:cubicBezTo>
                  <a:pt x="9835" y="2799"/>
                  <a:pt x="9841" y="2799"/>
                  <a:pt x="9841" y="2793"/>
                </a:cubicBezTo>
                <a:cubicBezTo>
                  <a:pt x="9841" y="2781"/>
                  <a:pt x="9841" y="2775"/>
                  <a:pt x="9841" y="2769"/>
                </a:cubicBezTo>
                <a:cubicBezTo>
                  <a:pt x="9818" y="2769"/>
                  <a:pt x="9818" y="2769"/>
                  <a:pt x="9818" y="2769"/>
                </a:cubicBezTo>
                <a:cubicBezTo>
                  <a:pt x="9812" y="2769"/>
                  <a:pt x="9812" y="2775"/>
                  <a:pt x="9806" y="2775"/>
                </a:cubicBezTo>
                <a:cubicBezTo>
                  <a:pt x="9800" y="2775"/>
                  <a:pt x="9789" y="2769"/>
                  <a:pt x="9783" y="2775"/>
                </a:cubicBezTo>
                <a:cubicBezTo>
                  <a:pt x="9777" y="2775"/>
                  <a:pt x="9777" y="2775"/>
                  <a:pt x="9771" y="2781"/>
                </a:cubicBezTo>
                <a:cubicBezTo>
                  <a:pt x="9771" y="2781"/>
                  <a:pt x="9771" y="2787"/>
                  <a:pt x="9765" y="2793"/>
                </a:cubicBezTo>
                <a:cubicBezTo>
                  <a:pt x="9765" y="2793"/>
                  <a:pt x="9759" y="2805"/>
                  <a:pt x="9753" y="2805"/>
                </a:cubicBezTo>
                <a:cubicBezTo>
                  <a:pt x="9747" y="2805"/>
                  <a:pt x="9747" y="2805"/>
                  <a:pt x="9747" y="2805"/>
                </a:cubicBezTo>
                <a:cubicBezTo>
                  <a:pt x="9747" y="2805"/>
                  <a:pt x="9741" y="2799"/>
                  <a:pt x="9736" y="2799"/>
                </a:cubicBezTo>
                <a:cubicBezTo>
                  <a:pt x="9741" y="2787"/>
                  <a:pt x="9736" y="2781"/>
                  <a:pt x="9741" y="2775"/>
                </a:cubicBezTo>
                <a:cubicBezTo>
                  <a:pt x="9741" y="2769"/>
                  <a:pt x="9753" y="2769"/>
                  <a:pt x="9753" y="2763"/>
                </a:cubicBezTo>
                <a:cubicBezTo>
                  <a:pt x="9753" y="2763"/>
                  <a:pt x="9753" y="2757"/>
                  <a:pt x="9753" y="2751"/>
                </a:cubicBezTo>
                <a:cubicBezTo>
                  <a:pt x="9753" y="2733"/>
                  <a:pt x="9753" y="2733"/>
                  <a:pt x="9753" y="2733"/>
                </a:cubicBezTo>
                <a:cubicBezTo>
                  <a:pt x="9747" y="2739"/>
                  <a:pt x="9741" y="2739"/>
                  <a:pt x="9730" y="2739"/>
                </a:cubicBezTo>
                <a:cubicBezTo>
                  <a:pt x="9730" y="2739"/>
                  <a:pt x="9724" y="2739"/>
                  <a:pt x="9724" y="2733"/>
                </a:cubicBezTo>
                <a:cubicBezTo>
                  <a:pt x="9724" y="2727"/>
                  <a:pt x="9724" y="2727"/>
                  <a:pt x="9724" y="2721"/>
                </a:cubicBezTo>
                <a:cubicBezTo>
                  <a:pt x="9730" y="2716"/>
                  <a:pt x="9736" y="2710"/>
                  <a:pt x="9736" y="2698"/>
                </a:cubicBezTo>
                <a:cubicBezTo>
                  <a:pt x="9741" y="2698"/>
                  <a:pt x="9736" y="2692"/>
                  <a:pt x="9736" y="2686"/>
                </a:cubicBezTo>
                <a:cubicBezTo>
                  <a:pt x="9736" y="2686"/>
                  <a:pt x="9741" y="2680"/>
                  <a:pt x="9736" y="2674"/>
                </a:cubicBezTo>
                <a:cubicBezTo>
                  <a:pt x="9736" y="2668"/>
                  <a:pt x="9730" y="2668"/>
                  <a:pt x="9730" y="2662"/>
                </a:cubicBezTo>
                <a:cubicBezTo>
                  <a:pt x="9730" y="2662"/>
                  <a:pt x="9730" y="2656"/>
                  <a:pt x="9724" y="2650"/>
                </a:cubicBezTo>
                <a:cubicBezTo>
                  <a:pt x="9718" y="2650"/>
                  <a:pt x="9724" y="2644"/>
                  <a:pt x="9718" y="2644"/>
                </a:cubicBezTo>
                <a:cubicBezTo>
                  <a:pt x="9712" y="2644"/>
                  <a:pt x="9706" y="2644"/>
                  <a:pt x="9706" y="2644"/>
                </a:cubicBezTo>
                <a:cubicBezTo>
                  <a:pt x="9700" y="2644"/>
                  <a:pt x="9694" y="2650"/>
                  <a:pt x="9688" y="2650"/>
                </a:cubicBezTo>
                <a:cubicBezTo>
                  <a:pt x="9688" y="2662"/>
                  <a:pt x="9688" y="2668"/>
                  <a:pt x="9682" y="2674"/>
                </a:cubicBezTo>
                <a:cubicBezTo>
                  <a:pt x="9676" y="2686"/>
                  <a:pt x="9676" y="2692"/>
                  <a:pt x="9664" y="2698"/>
                </a:cubicBezTo>
                <a:cubicBezTo>
                  <a:pt x="9658" y="2698"/>
                  <a:pt x="9658" y="2698"/>
                  <a:pt x="9653" y="2698"/>
                </a:cubicBezTo>
                <a:cubicBezTo>
                  <a:pt x="9647" y="2698"/>
                  <a:pt x="9641" y="2698"/>
                  <a:pt x="9641" y="2698"/>
                </a:cubicBezTo>
                <a:cubicBezTo>
                  <a:pt x="9635" y="2698"/>
                  <a:pt x="9629" y="2704"/>
                  <a:pt x="9629" y="2710"/>
                </a:cubicBezTo>
                <a:cubicBezTo>
                  <a:pt x="9629" y="2716"/>
                  <a:pt x="9635" y="2721"/>
                  <a:pt x="9635" y="2727"/>
                </a:cubicBezTo>
                <a:cubicBezTo>
                  <a:pt x="9635" y="2733"/>
                  <a:pt x="9635" y="2733"/>
                  <a:pt x="9635" y="2733"/>
                </a:cubicBezTo>
                <a:cubicBezTo>
                  <a:pt x="9635" y="2739"/>
                  <a:pt x="9635" y="2745"/>
                  <a:pt x="9629" y="2745"/>
                </a:cubicBezTo>
                <a:cubicBezTo>
                  <a:pt x="9629" y="2745"/>
                  <a:pt x="9623" y="2745"/>
                  <a:pt x="9617" y="2745"/>
                </a:cubicBezTo>
                <a:cubicBezTo>
                  <a:pt x="9617" y="2751"/>
                  <a:pt x="9611" y="2751"/>
                  <a:pt x="9605" y="2751"/>
                </a:cubicBezTo>
                <a:cubicBezTo>
                  <a:pt x="9593" y="2757"/>
                  <a:pt x="9587" y="2763"/>
                  <a:pt x="9587" y="2775"/>
                </a:cubicBezTo>
                <a:cubicBezTo>
                  <a:pt x="9587" y="2787"/>
                  <a:pt x="9593" y="2793"/>
                  <a:pt x="9599" y="2805"/>
                </a:cubicBezTo>
                <a:cubicBezTo>
                  <a:pt x="9599" y="2810"/>
                  <a:pt x="9605" y="2810"/>
                  <a:pt x="9605" y="2816"/>
                </a:cubicBezTo>
                <a:cubicBezTo>
                  <a:pt x="9611" y="2816"/>
                  <a:pt x="9617" y="2816"/>
                  <a:pt x="9617" y="2816"/>
                </a:cubicBezTo>
                <a:cubicBezTo>
                  <a:pt x="9623" y="2822"/>
                  <a:pt x="9623" y="2822"/>
                  <a:pt x="9629" y="2828"/>
                </a:cubicBezTo>
                <a:cubicBezTo>
                  <a:pt x="9629" y="2828"/>
                  <a:pt x="9629" y="2834"/>
                  <a:pt x="9629" y="2840"/>
                </a:cubicBezTo>
                <a:cubicBezTo>
                  <a:pt x="9629" y="2840"/>
                  <a:pt x="9617" y="2846"/>
                  <a:pt x="9617" y="2852"/>
                </a:cubicBezTo>
                <a:cubicBezTo>
                  <a:pt x="9617" y="2858"/>
                  <a:pt x="9623" y="2858"/>
                  <a:pt x="9623" y="2864"/>
                </a:cubicBezTo>
                <a:cubicBezTo>
                  <a:pt x="9623" y="2876"/>
                  <a:pt x="9623" y="2876"/>
                  <a:pt x="9623" y="2876"/>
                </a:cubicBezTo>
                <a:cubicBezTo>
                  <a:pt x="9623" y="2882"/>
                  <a:pt x="9617" y="2882"/>
                  <a:pt x="9617" y="2893"/>
                </a:cubicBezTo>
                <a:cubicBezTo>
                  <a:pt x="9617" y="2893"/>
                  <a:pt x="9617" y="2893"/>
                  <a:pt x="9617" y="2899"/>
                </a:cubicBezTo>
                <a:cubicBezTo>
                  <a:pt x="9617" y="2905"/>
                  <a:pt x="9617" y="2905"/>
                  <a:pt x="9623" y="2911"/>
                </a:cubicBezTo>
                <a:cubicBezTo>
                  <a:pt x="9623" y="2917"/>
                  <a:pt x="9629" y="2917"/>
                  <a:pt x="9629" y="2923"/>
                </a:cubicBezTo>
                <a:cubicBezTo>
                  <a:pt x="9635" y="2929"/>
                  <a:pt x="9641" y="2935"/>
                  <a:pt x="9641" y="2947"/>
                </a:cubicBezTo>
                <a:cubicBezTo>
                  <a:pt x="9641" y="2965"/>
                  <a:pt x="9641" y="2965"/>
                  <a:pt x="9641" y="2965"/>
                </a:cubicBezTo>
                <a:cubicBezTo>
                  <a:pt x="9623" y="2965"/>
                  <a:pt x="9623" y="2965"/>
                  <a:pt x="9623" y="2965"/>
                </a:cubicBezTo>
                <a:cubicBezTo>
                  <a:pt x="9617" y="2965"/>
                  <a:pt x="9611" y="2971"/>
                  <a:pt x="9605" y="2971"/>
                </a:cubicBezTo>
                <a:cubicBezTo>
                  <a:pt x="9593" y="2971"/>
                  <a:pt x="9587" y="2971"/>
                  <a:pt x="9575" y="2971"/>
                </a:cubicBezTo>
                <a:cubicBezTo>
                  <a:pt x="9564" y="2971"/>
                  <a:pt x="9564" y="2971"/>
                  <a:pt x="9564" y="2971"/>
                </a:cubicBezTo>
                <a:cubicBezTo>
                  <a:pt x="9558" y="2971"/>
                  <a:pt x="9552" y="2971"/>
                  <a:pt x="9546" y="2971"/>
                </a:cubicBezTo>
                <a:cubicBezTo>
                  <a:pt x="9534" y="2971"/>
                  <a:pt x="9528" y="2971"/>
                  <a:pt x="9516" y="2971"/>
                </a:cubicBezTo>
                <a:cubicBezTo>
                  <a:pt x="9504" y="2971"/>
                  <a:pt x="9498" y="2971"/>
                  <a:pt x="9492" y="2971"/>
                </a:cubicBezTo>
                <a:cubicBezTo>
                  <a:pt x="9487" y="2976"/>
                  <a:pt x="9492" y="2982"/>
                  <a:pt x="9487" y="2982"/>
                </a:cubicBezTo>
                <a:cubicBezTo>
                  <a:pt x="9481" y="2988"/>
                  <a:pt x="9481" y="2988"/>
                  <a:pt x="9475" y="2988"/>
                </a:cubicBezTo>
                <a:cubicBezTo>
                  <a:pt x="9469" y="2994"/>
                  <a:pt x="9457" y="2988"/>
                  <a:pt x="9451" y="2994"/>
                </a:cubicBezTo>
                <a:cubicBezTo>
                  <a:pt x="9445" y="3000"/>
                  <a:pt x="9451" y="3006"/>
                  <a:pt x="9445" y="3006"/>
                </a:cubicBezTo>
                <a:cubicBezTo>
                  <a:pt x="9445" y="3012"/>
                  <a:pt x="9445" y="3012"/>
                  <a:pt x="9439" y="3018"/>
                </a:cubicBezTo>
                <a:cubicBezTo>
                  <a:pt x="9433" y="3030"/>
                  <a:pt x="9427" y="3036"/>
                  <a:pt x="9415" y="3036"/>
                </a:cubicBezTo>
                <a:cubicBezTo>
                  <a:pt x="9409" y="3036"/>
                  <a:pt x="9409" y="3030"/>
                  <a:pt x="9403" y="3030"/>
                </a:cubicBezTo>
                <a:cubicBezTo>
                  <a:pt x="9392" y="3030"/>
                  <a:pt x="9392" y="3030"/>
                  <a:pt x="9392" y="3030"/>
                </a:cubicBezTo>
                <a:cubicBezTo>
                  <a:pt x="9380" y="3030"/>
                  <a:pt x="9380" y="3030"/>
                  <a:pt x="9380" y="3030"/>
                </a:cubicBezTo>
                <a:cubicBezTo>
                  <a:pt x="9380" y="3030"/>
                  <a:pt x="9374" y="3036"/>
                  <a:pt x="9368" y="3036"/>
                </a:cubicBezTo>
                <a:cubicBezTo>
                  <a:pt x="9368" y="3036"/>
                  <a:pt x="9362" y="3030"/>
                  <a:pt x="9356" y="3030"/>
                </a:cubicBezTo>
                <a:cubicBezTo>
                  <a:pt x="9356" y="3054"/>
                  <a:pt x="9356" y="3054"/>
                  <a:pt x="9356" y="3054"/>
                </a:cubicBezTo>
                <a:cubicBezTo>
                  <a:pt x="9380" y="3065"/>
                  <a:pt x="9380" y="3065"/>
                  <a:pt x="9380" y="3065"/>
                </a:cubicBezTo>
                <a:cubicBezTo>
                  <a:pt x="9380" y="3101"/>
                  <a:pt x="9380" y="3101"/>
                  <a:pt x="9380" y="3101"/>
                </a:cubicBezTo>
                <a:cubicBezTo>
                  <a:pt x="9374" y="3101"/>
                  <a:pt x="9368" y="3101"/>
                  <a:pt x="9362" y="3101"/>
                </a:cubicBezTo>
                <a:cubicBezTo>
                  <a:pt x="9362" y="3101"/>
                  <a:pt x="9356" y="3107"/>
                  <a:pt x="9350" y="3107"/>
                </a:cubicBezTo>
                <a:cubicBezTo>
                  <a:pt x="9350" y="3107"/>
                  <a:pt x="9344" y="3107"/>
                  <a:pt x="9344" y="3113"/>
                </a:cubicBezTo>
                <a:cubicBezTo>
                  <a:pt x="9338" y="3113"/>
                  <a:pt x="9332" y="3119"/>
                  <a:pt x="9332" y="3119"/>
                </a:cubicBezTo>
                <a:cubicBezTo>
                  <a:pt x="9321" y="3125"/>
                  <a:pt x="9315" y="3131"/>
                  <a:pt x="9309" y="3137"/>
                </a:cubicBezTo>
                <a:cubicBezTo>
                  <a:pt x="9303" y="3137"/>
                  <a:pt x="9303" y="3142"/>
                  <a:pt x="9297" y="3148"/>
                </a:cubicBezTo>
                <a:cubicBezTo>
                  <a:pt x="9291" y="3148"/>
                  <a:pt x="9291" y="3154"/>
                  <a:pt x="9285" y="3154"/>
                </a:cubicBezTo>
                <a:cubicBezTo>
                  <a:pt x="9273" y="3154"/>
                  <a:pt x="9273" y="3154"/>
                  <a:pt x="9273" y="3154"/>
                </a:cubicBezTo>
                <a:cubicBezTo>
                  <a:pt x="9261" y="3154"/>
                  <a:pt x="9249" y="3154"/>
                  <a:pt x="9237" y="3154"/>
                </a:cubicBezTo>
                <a:cubicBezTo>
                  <a:pt x="9237" y="3225"/>
                  <a:pt x="9237" y="3225"/>
                  <a:pt x="9237" y="3225"/>
                </a:cubicBezTo>
                <a:cubicBezTo>
                  <a:pt x="9220" y="3225"/>
                  <a:pt x="9208" y="3225"/>
                  <a:pt x="9190" y="3225"/>
                </a:cubicBezTo>
                <a:lnTo>
                  <a:pt x="9184" y="3231"/>
                </a:lnTo>
                <a:cubicBezTo>
                  <a:pt x="9178" y="3231"/>
                  <a:pt x="9172" y="3231"/>
                  <a:pt x="9172" y="3231"/>
                </a:cubicBezTo>
                <a:cubicBezTo>
                  <a:pt x="9172" y="3267"/>
                  <a:pt x="9172" y="3267"/>
                  <a:pt x="9172" y="3267"/>
                </a:cubicBezTo>
                <a:cubicBezTo>
                  <a:pt x="9131" y="3267"/>
                  <a:pt x="9131" y="3267"/>
                  <a:pt x="9131" y="3267"/>
                </a:cubicBezTo>
                <a:cubicBezTo>
                  <a:pt x="9125" y="3267"/>
                  <a:pt x="9119" y="3261"/>
                  <a:pt x="9113" y="3261"/>
                </a:cubicBezTo>
                <a:cubicBezTo>
                  <a:pt x="9107" y="3261"/>
                  <a:pt x="9101" y="3261"/>
                  <a:pt x="9095" y="3261"/>
                </a:cubicBezTo>
                <a:cubicBezTo>
                  <a:pt x="9089" y="3261"/>
                  <a:pt x="9083" y="3261"/>
                  <a:pt x="9077" y="3261"/>
                </a:cubicBezTo>
                <a:cubicBezTo>
                  <a:pt x="9077" y="3255"/>
                  <a:pt x="9083" y="3249"/>
                  <a:pt x="9077" y="3249"/>
                </a:cubicBezTo>
                <a:cubicBezTo>
                  <a:pt x="9077" y="3243"/>
                  <a:pt x="9071" y="3237"/>
                  <a:pt x="9066" y="3237"/>
                </a:cubicBezTo>
                <a:cubicBezTo>
                  <a:pt x="9060" y="3237"/>
                  <a:pt x="9054" y="3237"/>
                  <a:pt x="9048" y="3237"/>
                </a:cubicBezTo>
                <a:cubicBezTo>
                  <a:pt x="9048" y="3273"/>
                  <a:pt x="9048" y="3273"/>
                  <a:pt x="9048" y="3273"/>
                </a:cubicBezTo>
                <a:cubicBezTo>
                  <a:pt x="9054" y="3279"/>
                  <a:pt x="9060" y="3279"/>
                  <a:pt x="9071" y="3279"/>
                </a:cubicBezTo>
                <a:cubicBezTo>
                  <a:pt x="9060" y="3303"/>
                  <a:pt x="9060" y="3303"/>
                  <a:pt x="9060" y="3303"/>
                </a:cubicBezTo>
                <a:cubicBezTo>
                  <a:pt x="9066" y="3314"/>
                  <a:pt x="9066" y="3314"/>
                  <a:pt x="9066" y="3314"/>
                </a:cubicBezTo>
                <a:cubicBezTo>
                  <a:pt x="9066" y="3332"/>
                  <a:pt x="9066" y="3332"/>
                  <a:pt x="9066" y="3332"/>
                </a:cubicBezTo>
                <a:cubicBezTo>
                  <a:pt x="9048" y="3332"/>
                  <a:pt x="9042" y="3332"/>
                  <a:pt x="9030" y="3332"/>
                </a:cubicBezTo>
                <a:cubicBezTo>
                  <a:pt x="9024" y="3332"/>
                  <a:pt x="9018" y="3326"/>
                  <a:pt x="9018" y="3326"/>
                </a:cubicBezTo>
                <a:cubicBezTo>
                  <a:pt x="9012" y="3326"/>
                  <a:pt x="9006" y="3326"/>
                  <a:pt x="9006" y="3326"/>
                </a:cubicBezTo>
                <a:cubicBezTo>
                  <a:pt x="9000" y="3326"/>
                  <a:pt x="9000" y="3326"/>
                  <a:pt x="8994" y="3326"/>
                </a:cubicBezTo>
                <a:cubicBezTo>
                  <a:pt x="8989" y="3326"/>
                  <a:pt x="8982" y="3326"/>
                  <a:pt x="8977" y="3326"/>
                </a:cubicBezTo>
                <a:cubicBezTo>
                  <a:pt x="8977" y="3326"/>
                  <a:pt x="8971" y="3320"/>
                  <a:pt x="8965" y="3320"/>
                </a:cubicBezTo>
                <a:cubicBezTo>
                  <a:pt x="8965" y="3314"/>
                  <a:pt x="8965" y="3309"/>
                  <a:pt x="8959" y="3309"/>
                </a:cubicBezTo>
                <a:cubicBezTo>
                  <a:pt x="8953" y="3309"/>
                  <a:pt x="8947" y="3314"/>
                  <a:pt x="8941" y="3314"/>
                </a:cubicBezTo>
                <a:cubicBezTo>
                  <a:pt x="8935" y="3314"/>
                  <a:pt x="8929" y="3314"/>
                  <a:pt x="8929" y="3314"/>
                </a:cubicBezTo>
                <a:cubicBezTo>
                  <a:pt x="8917" y="3314"/>
                  <a:pt x="8911" y="3320"/>
                  <a:pt x="8905" y="3326"/>
                </a:cubicBezTo>
                <a:cubicBezTo>
                  <a:pt x="8900" y="3326"/>
                  <a:pt x="8894" y="3326"/>
                  <a:pt x="8894" y="3332"/>
                </a:cubicBezTo>
                <a:cubicBezTo>
                  <a:pt x="8894" y="3338"/>
                  <a:pt x="8888" y="3338"/>
                  <a:pt x="8888" y="3344"/>
                </a:cubicBezTo>
                <a:cubicBezTo>
                  <a:pt x="8888" y="3350"/>
                  <a:pt x="8894" y="3350"/>
                  <a:pt x="8894" y="3356"/>
                </a:cubicBezTo>
                <a:cubicBezTo>
                  <a:pt x="8900" y="3356"/>
                  <a:pt x="8905" y="3356"/>
                  <a:pt x="8905" y="3356"/>
                </a:cubicBezTo>
                <a:cubicBezTo>
                  <a:pt x="8911" y="3356"/>
                  <a:pt x="8911" y="3362"/>
                  <a:pt x="8917" y="3368"/>
                </a:cubicBezTo>
                <a:cubicBezTo>
                  <a:pt x="8917" y="3368"/>
                  <a:pt x="8923" y="3368"/>
                  <a:pt x="8929" y="3374"/>
                </a:cubicBezTo>
                <a:cubicBezTo>
                  <a:pt x="8929" y="3374"/>
                  <a:pt x="8935" y="3380"/>
                  <a:pt x="8941" y="3380"/>
                </a:cubicBezTo>
                <a:cubicBezTo>
                  <a:pt x="8947" y="3380"/>
                  <a:pt x="8953" y="3380"/>
                  <a:pt x="8965" y="3380"/>
                </a:cubicBezTo>
                <a:cubicBezTo>
                  <a:pt x="8977" y="3380"/>
                  <a:pt x="8977" y="3380"/>
                  <a:pt x="8977" y="3380"/>
                </a:cubicBezTo>
                <a:cubicBezTo>
                  <a:pt x="8982" y="3380"/>
                  <a:pt x="8982" y="3386"/>
                  <a:pt x="8989" y="3386"/>
                </a:cubicBezTo>
                <a:cubicBezTo>
                  <a:pt x="8994" y="3391"/>
                  <a:pt x="8994" y="3391"/>
                  <a:pt x="9000" y="3397"/>
                </a:cubicBezTo>
                <a:cubicBezTo>
                  <a:pt x="9000" y="3397"/>
                  <a:pt x="9006" y="3397"/>
                  <a:pt x="9012" y="3403"/>
                </a:cubicBezTo>
                <a:cubicBezTo>
                  <a:pt x="9012" y="3403"/>
                  <a:pt x="9018" y="3409"/>
                  <a:pt x="9018" y="3415"/>
                </a:cubicBezTo>
                <a:cubicBezTo>
                  <a:pt x="9024" y="3421"/>
                  <a:pt x="9036" y="3427"/>
                  <a:pt x="9042" y="3433"/>
                </a:cubicBezTo>
                <a:cubicBezTo>
                  <a:pt x="9042" y="3492"/>
                  <a:pt x="9042" y="3492"/>
                  <a:pt x="9042" y="3492"/>
                </a:cubicBezTo>
                <a:cubicBezTo>
                  <a:pt x="9048" y="3498"/>
                  <a:pt x="9048" y="3498"/>
                  <a:pt x="9048" y="3504"/>
                </a:cubicBezTo>
                <a:cubicBezTo>
                  <a:pt x="9054" y="3504"/>
                  <a:pt x="9060" y="3510"/>
                  <a:pt x="9060" y="3510"/>
                </a:cubicBezTo>
                <a:cubicBezTo>
                  <a:pt x="9071" y="3516"/>
                  <a:pt x="9077" y="3516"/>
                  <a:pt x="9083" y="3522"/>
                </a:cubicBezTo>
                <a:cubicBezTo>
                  <a:pt x="9089" y="3522"/>
                  <a:pt x="9095" y="3534"/>
                  <a:pt x="9095" y="3540"/>
                </a:cubicBezTo>
                <a:cubicBezTo>
                  <a:pt x="9095" y="3546"/>
                  <a:pt x="9089" y="3552"/>
                  <a:pt x="9089" y="3557"/>
                </a:cubicBezTo>
                <a:cubicBezTo>
                  <a:pt x="9089" y="3563"/>
                  <a:pt x="9083" y="3569"/>
                  <a:pt x="9083" y="3575"/>
                </a:cubicBezTo>
                <a:cubicBezTo>
                  <a:pt x="9083" y="3593"/>
                  <a:pt x="9089" y="3599"/>
                  <a:pt x="9095" y="3617"/>
                </a:cubicBezTo>
                <a:cubicBezTo>
                  <a:pt x="9095" y="3623"/>
                  <a:pt x="9095" y="3629"/>
                  <a:pt x="9095" y="3635"/>
                </a:cubicBezTo>
                <a:cubicBezTo>
                  <a:pt x="9095" y="3641"/>
                  <a:pt x="9095" y="3646"/>
                  <a:pt x="9095" y="3652"/>
                </a:cubicBezTo>
                <a:cubicBezTo>
                  <a:pt x="9089" y="3664"/>
                  <a:pt x="9071" y="3664"/>
                  <a:pt x="9060" y="3676"/>
                </a:cubicBezTo>
                <a:cubicBezTo>
                  <a:pt x="9060" y="3676"/>
                  <a:pt x="9060" y="3682"/>
                  <a:pt x="9060" y="3688"/>
                </a:cubicBezTo>
                <a:cubicBezTo>
                  <a:pt x="9054" y="3688"/>
                  <a:pt x="9054" y="3688"/>
                  <a:pt x="9048" y="3694"/>
                </a:cubicBezTo>
                <a:cubicBezTo>
                  <a:pt x="9036" y="3700"/>
                  <a:pt x="9030" y="3706"/>
                  <a:pt x="9012" y="3706"/>
                </a:cubicBezTo>
                <a:cubicBezTo>
                  <a:pt x="9000" y="3706"/>
                  <a:pt x="9000" y="3706"/>
                  <a:pt x="9000" y="3706"/>
                </a:cubicBezTo>
                <a:cubicBezTo>
                  <a:pt x="8994" y="3706"/>
                  <a:pt x="8994" y="3700"/>
                  <a:pt x="8989" y="3700"/>
                </a:cubicBezTo>
                <a:cubicBezTo>
                  <a:pt x="8982" y="3700"/>
                  <a:pt x="8977" y="3694"/>
                  <a:pt x="8965" y="3694"/>
                </a:cubicBezTo>
                <a:lnTo>
                  <a:pt x="8959" y="3694"/>
                </a:lnTo>
                <a:cubicBezTo>
                  <a:pt x="8947" y="3694"/>
                  <a:pt x="8941" y="3694"/>
                  <a:pt x="8929" y="3694"/>
                </a:cubicBezTo>
                <a:cubicBezTo>
                  <a:pt x="8923" y="3694"/>
                  <a:pt x="8923" y="3688"/>
                  <a:pt x="8917" y="3682"/>
                </a:cubicBezTo>
                <a:cubicBezTo>
                  <a:pt x="8911" y="3682"/>
                  <a:pt x="8911" y="3676"/>
                  <a:pt x="8905" y="3670"/>
                </a:cubicBezTo>
                <a:cubicBezTo>
                  <a:pt x="8900" y="3670"/>
                  <a:pt x="8900" y="3670"/>
                  <a:pt x="8894" y="3670"/>
                </a:cubicBezTo>
                <a:cubicBezTo>
                  <a:pt x="8793" y="3670"/>
                  <a:pt x="8793" y="3670"/>
                  <a:pt x="8793" y="3670"/>
                </a:cubicBezTo>
                <a:cubicBezTo>
                  <a:pt x="8781" y="3670"/>
                  <a:pt x="8775" y="3664"/>
                  <a:pt x="8763" y="3664"/>
                </a:cubicBezTo>
                <a:cubicBezTo>
                  <a:pt x="8757" y="3664"/>
                  <a:pt x="8751" y="3670"/>
                  <a:pt x="8745" y="3664"/>
                </a:cubicBezTo>
                <a:cubicBezTo>
                  <a:pt x="8739" y="3664"/>
                  <a:pt x="8739" y="3652"/>
                  <a:pt x="8734" y="3652"/>
                </a:cubicBezTo>
                <a:cubicBezTo>
                  <a:pt x="8727" y="3652"/>
                  <a:pt x="8727" y="3652"/>
                  <a:pt x="8727" y="3652"/>
                </a:cubicBezTo>
                <a:cubicBezTo>
                  <a:pt x="8722" y="3658"/>
                  <a:pt x="8716" y="3658"/>
                  <a:pt x="8716" y="3658"/>
                </a:cubicBezTo>
                <a:cubicBezTo>
                  <a:pt x="8710" y="3664"/>
                  <a:pt x="8716" y="3670"/>
                  <a:pt x="8716" y="3670"/>
                </a:cubicBezTo>
                <a:cubicBezTo>
                  <a:pt x="8710" y="3676"/>
                  <a:pt x="8710" y="3682"/>
                  <a:pt x="8710" y="3682"/>
                </a:cubicBezTo>
                <a:cubicBezTo>
                  <a:pt x="8650" y="3682"/>
                  <a:pt x="8650" y="3682"/>
                  <a:pt x="8650" y="3682"/>
                </a:cubicBezTo>
                <a:cubicBezTo>
                  <a:pt x="8645" y="3694"/>
                  <a:pt x="8645" y="3694"/>
                  <a:pt x="8645" y="3694"/>
                </a:cubicBezTo>
                <a:cubicBezTo>
                  <a:pt x="8650" y="3700"/>
                  <a:pt x="8650" y="3706"/>
                  <a:pt x="8650" y="3706"/>
                </a:cubicBezTo>
                <a:cubicBezTo>
                  <a:pt x="8657" y="3712"/>
                  <a:pt x="8662" y="3712"/>
                  <a:pt x="8662" y="3718"/>
                </a:cubicBezTo>
                <a:cubicBezTo>
                  <a:pt x="8668" y="3718"/>
                  <a:pt x="8668" y="3723"/>
                  <a:pt x="8668" y="3730"/>
                </a:cubicBezTo>
                <a:cubicBezTo>
                  <a:pt x="8668" y="3741"/>
                  <a:pt x="8668" y="3741"/>
                  <a:pt x="8662" y="3747"/>
                </a:cubicBezTo>
                <a:cubicBezTo>
                  <a:pt x="8662" y="3759"/>
                  <a:pt x="8657" y="3765"/>
                  <a:pt x="8657" y="3777"/>
                </a:cubicBezTo>
                <a:cubicBezTo>
                  <a:pt x="8657" y="3783"/>
                  <a:pt x="8657" y="3789"/>
                  <a:pt x="8657" y="3801"/>
                </a:cubicBezTo>
                <a:cubicBezTo>
                  <a:pt x="8662" y="3801"/>
                  <a:pt x="8662" y="3807"/>
                  <a:pt x="8662" y="3807"/>
                </a:cubicBezTo>
                <a:cubicBezTo>
                  <a:pt x="8668" y="3812"/>
                  <a:pt x="8674" y="3818"/>
                  <a:pt x="8674" y="3824"/>
                </a:cubicBezTo>
                <a:cubicBezTo>
                  <a:pt x="8674" y="3889"/>
                  <a:pt x="8674" y="3889"/>
                  <a:pt x="8674" y="3889"/>
                </a:cubicBezTo>
                <a:cubicBezTo>
                  <a:pt x="8674" y="3895"/>
                  <a:pt x="8674" y="3895"/>
                  <a:pt x="8668" y="3901"/>
                </a:cubicBezTo>
                <a:cubicBezTo>
                  <a:pt x="8668" y="3907"/>
                  <a:pt x="8662" y="3907"/>
                  <a:pt x="8657" y="3907"/>
                </a:cubicBezTo>
                <a:cubicBezTo>
                  <a:pt x="8657" y="3913"/>
                  <a:pt x="8657" y="3919"/>
                  <a:pt x="8650" y="3919"/>
                </a:cubicBezTo>
                <a:cubicBezTo>
                  <a:pt x="8645" y="3931"/>
                  <a:pt x="8639" y="3943"/>
                  <a:pt x="8639" y="3955"/>
                </a:cubicBezTo>
                <a:cubicBezTo>
                  <a:pt x="8639" y="3961"/>
                  <a:pt x="8639" y="3961"/>
                  <a:pt x="8639" y="3967"/>
                </a:cubicBezTo>
                <a:cubicBezTo>
                  <a:pt x="8639" y="3973"/>
                  <a:pt x="8645" y="3973"/>
                  <a:pt x="8650" y="3978"/>
                </a:cubicBezTo>
                <a:cubicBezTo>
                  <a:pt x="8650" y="3990"/>
                  <a:pt x="8650" y="3990"/>
                  <a:pt x="8650" y="3990"/>
                </a:cubicBezTo>
                <a:cubicBezTo>
                  <a:pt x="8657" y="3996"/>
                  <a:pt x="8662" y="3996"/>
                  <a:pt x="8662" y="4002"/>
                </a:cubicBezTo>
                <a:cubicBezTo>
                  <a:pt x="8662" y="4014"/>
                  <a:pt x="8662" y="4014"/>
                  <a:pt x="8662" y="4014"/>
                </a:cubicBezTo>
                <a:cubicBezTo>
                  <a:pt x="8662" y="4026"/>
                  <a:pt x="8662" y="4026"/>
                  <a:pt x="8662" y="4026"/>
                </a:cubicBezTo>
                <a:cubicBezTo>
                  <a:pt x="8662" y="4032"/>
                  <a:pt x="8657" y="4032"/>
                  <a:pt x="8650" y="4038"/>
                </a:cubicBezTo>
                <a:cubicBezTo>
                  <a:pt x="8650" y="4044"/>
                  <a:pt x="8650" y="4050"/>
                  <a:pt x="8650" y="4055"/>
                </a:cubicBezTo>
                <a:cubicBezTo>
                  <a:pt x="8650" y="4067"/>
                  <a:pt x="8650" y="4073"/>
                  <a:pt x="8650" y="4085"/>
                </a:cubicBezTo>
                <a:cubicBezTo>
                  <a:pt x="8686" y="4085"/>
                  <a:pt x="8686" y="4085"/>
                  <a:pt x="8686" y="4085"/>
                </a:cubicBezTo>
                <a:cubicBezTo>
                  <a:pt x="8698" y="4085"/>
                  <a:pt x="8704" y="4079"/>
                  <a:pt x="8716" y="4079"/>
                </a:cubicBezTo>
                <a:cubicBezTo>
                  <a:pt x="8716" y="4079"/>
                  <a:pt x="8722" y="4079"/>
                  <a:pt x="8727" y="4085"/>
                </a:cubicBezTo>
                <a:cubicBezTo>
                  <a:pt x="8727" y="4085"/>
                  <a:pt x="8727" y="4091"/>
                  <a:pt x="8734" y="4097"/>
                </a:cubicBezTo>
                <a:cubicBezTo>
                  <a:pt x="8739" y="4097"/>
                  <a:pt x="8745" y="4097"/>
                  <a:pt x="8751" y="4097"/>
                </a:cubicBezTo>
                <a:cubicBezTo>
                  <a:pt x="8763" y="4097"/>
                  <a:pt x="8769" y="4091"/>
                  <a:pt x="8781" y="4091"/>
                </a:cubicBezTo>
                <a:cubicBezTo>
                  <a:pt x="8787" y="4091"/>
                  <a:pt x="8787" y="4097"/>
                  <a:pt x="8793" y="4097"/>
                </a:cubicBezTo>
                <a:cubicBezTo>
                  <a:pt x="8793" y="4097"/>
                  <a:pt x="8799" y="4103"/>
                  <a:pt x="8805" y="4103"/>
                </a:cubicBezTo>
                <a:cubicBezTo>
                  <a:pt x="8805" y="4103"/>
                  <a:pt x="8811" y="4103"/>
                  <a:pt x="8811" y="4109"/>
                </a:cubicBezTo>
                <a:cubicBezTo>
                  <a:pt x="8823" y="4109"/>
                  <a:pt x="8823" y="4109"/>
                  <a:pt x="8823" y="4109"/>
                </a:cubicBezTo>
                <a:cubicBezTo>
                  <a:pt x="8828" y="4115"/>
                  <a:pt x="8828" y="4121"/>
                  <a:pt x="8834" y="4121"/>
                </a:cubicBezTo>
                <a:cubicBezTo>
                  <a:pt x="8834" y="4127"/>
                  <a:pt x="8840" y="4133"/>
                  <a:pt x="8840" y="4133"/>
                </a:cubicBezTo>
                <a:cubicBezTo>
                  <a:pt x="8846" y="4139"/>
                  <a:pt x="8840" y="4144"/>
                  <a:pt x="8846" y="4144"/>
                </a:cubicBezTo>
                <a:cubicBezTo>
                  <a:pt x="8846" y="4150"/>
                  <a:pt x="8852" y="4150"/>
                  <a:pt x="8858" y="4156"/>
                </a:cubicBezTo>
                <a:cubicBezTo>
                  <a:pt x="8864" y="4139"/>
                  <a:pt x="8864" y="4139"/>
                  <a:pt x="8864" y="4139"/>
                </a:cubicBezTo>
                <a:cubicBezTo>
                  <a:pt x="8852" y="4139"/>
                  <a:pt x="8852" y="4139"/>
                  <a:pt x="8852" y="4139"/>
                </a:cubicBezTo>
                <a:cubicBezTo>
                  <a:pt x="8852" y="4139"/>
                  <a:pt x="8858" y="4133"/>
                  <a:pt x="8864" y="4133"/>
                </a:cubicBezTo>
                <a:cubicBezTo>
                  <a:pt x="8870" y="4133"/>
                  <a:pt x="8876" y="4133"/>
                  <a:pt x="8888" y="4133"/>
                </a:cubicBezTo>
                <a:cubicBezTo>
                  <a:pt x="8894" y="4133"/>
                  <a:pt x="8900" y="4127"/>
                  <a:pt x="8905" y="4127"/>
                </a:cubicBezTo>
                <a:cubicBezTo>
                  <a:pt x="8911" y="4127"/>
                  <a:pt x="8917" y="4121"/>
                  <a:pt x="8917" y="4115"/>
                </a:cubicBezTo>
                <a:cubicBezTo>
                  <a:pt x="8929" y="4109"/>
                  <a:pt x="8935" y="4109"/>
                  <a:pt x="8941" y="4103"/>
                </a:cubicBezTo>
                <a:cubicBezTo>
                  <a:pt x="8947" y="4097"/>
                  <a:pt x="8947" y="4091"/>
                  <a:pt x="8953" y="4091"/>
                </a:cubicBezTo>
                <a:cubicBezTo>
                  <a:pt x="8959" y="4085"/>
                  <a:pt x="8965" y="4079"/>
                  <a:pt x="8977" y="4079"/>
                </a:cubicBezTo>
                <a:cubicBezTo>
                  <a:pt x="8982" y="4079"/>
                  <a:pt x="8989" y="4079"/>
                  <a:pt x="9000" y="4079"/>
                </a:cubicBezTo>
                <a:cubicBezTo>
                  <a:pt x="9006" y="4079"/>
                  <a:pt x="9006" y="4073"/>
                  <a:pt x="9012" y="4073"/>
                </a:cubicBezTo>
                <a:cubicBezTo>
                  <a:pt x="9018" y="4073"/>
                  <a:pt x="9018" y="4073"/>
                  <a:pt x="9024" y="4067"/>
                </a:cubicBezTo>
                <a:cubicBezTo>
                  <a:pt x="9036" y="4062"/>
                  <a:pt x="9036" y="4055"/>
                  <a:pt x="9042" y="4044"/>
                </a:cubicBezTo>
                <a:cubicBezTo>
                  <a:pt x="9054" y="4032"/>
                  <a:pt x="9060" y="4026"/>
                  <a:pt x="9077" y="4020"/>
                </a:cubicBezTo>
                <a:cubicBezTo>
                  <a:pt x="9083" y="4020"/>
                  <a:pt x="9089" y="4014"/>
                  <a:pt x="9101" y="4014"/>
                </a:cubicBezTo>
                <a:cubicBezTo>
                  <a:pt x="9113" y="4014"/>
                  <a:pt x="9119" y="4014"/>
                  <a:pt x="9137" y="4014"/>
                </a:cubicBezTo>
                <a:cubicBezTo>
                  <a:pt x="9143" y="4014"/>
                  <a:pt x="9148" y="4014"/>
                  <a:pt x="9160" y="4014"/>
                </a:cubicBezTo>
                <a:cubicBezTo>
                  <a:pt x="9160" y="3973"/>
                  <a:pt x="9160" y="3973"/>
                  <a:pt x="9160" y="3973"/>
                </a:cubicBezTo>
                <a:cubicBezTo>
                  <a:pt x="9160" y="3967"/>
                  <a:pt x="9154" y="3967"/>
                  <a:pt x="9154" y="3961"/>
                </a:cubicBezTo>
                <a:cubicBezTo>
                  <a:pt x="9148" y="3961"/>
                  <a:pt x="9148" y="3955"/>
                  <a:pt x="9143" y="3955"/>
                </a:cubicBezTo>
                <a:cubicBezTo>
                  <a:pt x="9137" y="3949"/>
                  <a:pt x="9131" y="3949"/>
                  <a:pt x="9131" y="3943"/>
                </a:cubicBezTo>
                <a:cubicBezTo>
                  <a:pt x="9131" y="3937"/>
                  <a:pt x="9131" y="3931"/>
                  <a:pt x="9131" y="3925"/>
                </a:cubicBezTo>
                <a:cubicBezTo>
                  <a:pt x="9137" y="3919"/>
                  <a:pt x="9137" y="3919"/>
                  <a:pt x="9143" y="3913"/>
                </a:cubicBezTo>
                <a:cubicBezTo>
                  <a:pt x="9148" y="3901"/>
                  <a:pt x="9148" y="3895"/>
                  <a:pt x="9154" y="3884"/>
                </a:cubicBezTo>
                <a:cubicBezTo>
                  <a:pt x="9160" y="3878"/>
                  <a:pt x="9160" y="3878"/>
                  <a:pt x="9160" y="3878"/>
                </a:cubicBezTo>
                <a:cubicBezTo>
                  <a:pt x="9166" y="3872"/>
                  <a:pt x="9166" y="3866"/>
                  <a:pt x="9166" y="3866"/>
                </a:cubicBezTo>
                <a:cubicBezTo>
                  <a:pt x="9172" y="3860"/>
                  <a:pt x="9172" y="3854"/>
                  <a:pt x="9172" y="3854"/>
                </a:cubicBezTo>
                <a:cubicBezTo>
                  <a:pt x="9178" y="3848"/>
                  <a:pt x="9178" y="3854"/>
                  <a:pt x="9184" y="3854"/>
                </a:cubicBezTo>
                <a:cubicBezTo>
                  <a:pt x="9190" y="3848"/>
                  <a:pt x="9202" y="3854"/>
                  <a:pt x="9208" y="3848"/>
                </a:cubicBezTo>
                <a:cubicBezTo>
                  <a:pt x="9214" y="3848"/>
                  <a:pt x="9214" y="3842"/>
                  <a:pt x="9214" y="3836"/>
                </a:cubicBezTo>
                <a:cubicBezTo>
                  <a:pt x="9220" y="3836"/>
                  <a:pt x="9220" y="3830"/>
                  <a:pt x="9226" y="3824"/>
                </a:cubicBezTo>
                <a:cubicBezTo>
                  <a:pt x="9226" y="3824"/>
                  <a:pt x="9232" y="3824"/>
                  <a:pt x="9237" y="3824"/>
                </a:cubicBezTo>
                <a:cubicBezTo>
                  <a:pt x="9237" y="3824"/>
                  <a:pt x="9243" y="3824"/>
                  <a:pt x="9249" y="3824"/>
                </a:cubicBezTo>
                <a:cubicBezTo>
                  <a:pt x="9249" y="3824"/>
                  <a:pt x="9249" y="3812"/>
                  <a:pt x="9255" y="3812"/>
                </a:cubicBezTo>
                <a:cubicBezTo>
                  <a:pt x="9261" y="3812"/>
                  <a:pt x="9261" y="3812"/>
                  <a:pt x="9267" y="3812"/>
                </a:cubicBezTo>
                <a:cubicBezTo>
                  <a:pt x="9273" y="3812"/>
                  <a:pt x="9273" y="3807"/>
                  <a:pt x="9279" y="3807"/>
                </a:cubicBezTo>
                <a:cubicBezTo>
                  <a:pt x="9291" y="3807"/>
                  <a:pt x="9297" y="3807"/>
                  <a:pt x="9315" y="3807"/>
                </a:cubicBezTo>
                <a:cubicBezTo>
                  <a:pt x="9321" y="3807"/>
                  <a:pt x="9326" y="3807"/>
                  <a:pt x="9338" y="3807"/>
                </a:cubicBezTo>
                <a:cubicBezTo>
                  <a:pt x="9338" y="3771"/>
                  <a:pt x="9338" y="3771"/>
                  <a:pt x="9338" y="3771"/>
                </a:cubicBezTo>
                <a:cubicBezTo>
                  <a:pt x="9338" y="3759"/>
                  <a:pt x="9338" y="3759"/>
                  <a:pt x="9338" y="3759"/>
                </a:cubicBezTo>
                <a:cubicBezTo>
                  <a:pt x="9332" y="3747"/>
                  <a:pt x="9332" y="3741"/>
                  <a:pt x="9332" y="3735"/>
                </a:cubicBezTo>
                <a:cubicBezTo>
                  <a:pt x="9332" y="3730"/>
                  <a:pt x="9332" y="3730"/>
                  <a:pt x="9332" y="3723"/>
                </a:cubicBezTo>
                <a:cubicBezTo>
                  <a:pt x="9332" y="3712"/>
                  <a:pt x="9332" y="3706"/>
                  <a:pt x="9332" y="3700"/>
                </a:cubicBezTo>
                <a:cubicBezTo>
                  <a:pt x="9332" y="3694"/>
                  <a:pt x="9338" y="3694"/>
                  <a:pt x="9338" y="3688"/>
                </a:cubicBezTo>
                <a:cubicBezTo>
                  <a:pt x="9344" y="3682"/>
                  <a:pt x="9350" y="3682"/>
                  <a:pt x="9362" y="3682"/>
                </a:cubicBezTo>
                <a:cubicBezTo>
                  <a:pt x="9368" y="3682"/>
                  <a:pt x="9374" y="3676"/>
                  <a:pt x="9380" y="3676"/>
                </a:cubicBezTo>
                <a:cubicBezTo>
                  <a:pt x="9392" y="3676"/>
                  <a:pt x="9398" y="3682"/>
                  <a:pt x="9409" y="3682"/>
                </a:cubicBezTo>
                <a:cubicBezTo>
                  <a:pt x="9409" y="3682"/>
                  <a:pt x="9415" y="3682"/>
                  <a:pt x="9421" y="3682"/>
                </a:cubicBezTo>
                <a:cubicBezTo>
                  <a:pt x="9433" y="3688"/>
                  <a:pt x="9439" y="3694"/>
                  <a:pt x="9451" y="3700"/>
                </a:cubicBezTo>
                <a:cubicBezTo>
                  <a:pt x="9463" y="3706"/>
                  <a:pt x="9469" y="3706"/>
                  <a:pt x="9481" y="3706"/>
                </a:cubicBezTo>
                <a:cubicBezTo>
                  <a:pt x="9498" y="3706"/>
                  <a:pt x="9498" y="3706"/>
                  <a:pt x="9498" y="3706"/>
                </a:cubicBezTo>
                <a:cubicBezTo>
                  <a:pt x="9504" y="3706"/>
                  <a:pt x="9504" y="3700"/>
                  <a:pt x="9510" y="3700"/>
                </a:cubicBezTo>
                <a:cubicBezTo>
                  <a:pt x="9516" y="3700"/>
                  <a:pt x="9516" y="3706"/>
                  <a:pt x="9522" y="3706"/>
                </a:cubicBezTo>
                <a:cubicBezTo>
                  <a:pt x="9522" y="3694"/>
                  <a:pt x="9522" y="3688"/>
                  <a:pt x="9522" y="3682"/>
                </a:cubicBezTo>
                <a:cubicBezTo>
                  <a:pt x="9522" y="3682"/>
                  <a:pt x="9522" y="3676"/>
                  <a:pt x="9522" y="3670"/>
                </a:cubicBezTo>
                <a:cubicBezTo>
                  <a:pt x="9528" y="3670"/>
                  <a:pt x="9534" y="3664"/>
                  <a:pt x="9534" y="3664"/>
                </a:cubicBezTo>
                <a:cubicBezTo>
                  <a:pt x="9540" y="3658"/>
                  <a:pt x="9540" y="3652"/>
                  <a:pt x="9546" y="3652"/>
                </a:cubicBezTo>
                <a:cubicBezTo>
                  <a:pt x="9546" y="3652"/>
                  <a:pt x="9552" y="3652"/>
                  <a:pt x="9558" y="3652"/>
                </a:cubicBezTo>
                <a:cubicBezTo>
                  <a:pt x="9570" y="3652"/>
                  <a:pt x="9570" y="3652"/>
                  <a:pt x="9570" y="3652"/>
                </a:cubicBezTo>
                <a:cubicBezTo>
                  <a:pt x="9575" y="3652"/>
                  <a:pt x="9581" y="3652"/>
                  <a:pt x="9587" y="3652"/>
                </a:cubicBezTo>
                <a:cubicBezTo>
                  <a:pt x="9593" y="3652"/>
                  <a:pt x="9593" y="3646"/>
                  <a:pt x="9599" y="3646"/>
                </a:cubicBezTo>
                <a:cubicBezTo>
                  <a:pt x="9605" y="3641"/>
                  <a:pt x="9611" y="3641"/>
                  <a:pt x="9611" y="3635"/>
                </a:cubicBezTo>
                <a:cubicBezTo>
                  <a:pt x="9617" y="3635"/>
                  <a:pt x="9617" y="3629"/>
                  <a:pt x="9623" y="3629"/>
                </a:cubicBezTo>
                <a:cubicBezTo>
                  <a:pt x="9629" y="3623"/>
                  <a:pt x="9629" y="3617"/>
                  <a:pt x="9635" y="3617"/>
                </a:cubicBezTo>
                <a:cubicBezTo>
                  <a:pt x="9641" y="3617"/>
                  <a:pt x="9641" y="3617"/>
                  <a:pt x="9647" y="3617"/>
                </a:cubicBezTo>
                <a:cubicBezTo>
                  <a:pt x="9658" y="3617"/>
                  <a:pt x="9664" y="3623"/>
                  <a:pt x="9670" y="3629"/>
                </a:cubicBezTo>
                <a:cubicBezTo>
                  <a:pt x="9676" y="3635"/>
                  <a:pt x="9682" y="3641"/>
                  <a:pt x="9688" y="3652"/>
                </a:cubicBezTo>
                <a:cubicBezTo>
                  <a:pt x="9700" y="3658"/>
                  <a:pt x="9706" y="3670"/>
                  <a:pt x="9712" y="3682"/>
                </a:cubicBezTo>
                <a:cubicBezTo>
                  <a:pt x="9712" y="3688"/>
                  <a:pt x="9712" y="3694"/>
                  <a:pt x="9712" y="3694"/>
                </a:cubicBezTo>
                <a:cubicBezTo>
                  <a:pt x="9712" y="3700"/>
                  <a:pt x="9718" y="3700"/>
                  <a:pt x="9724" y="3706"/>
                </a:cubicBezTo>
                <a:cubicBezTo>
                  <a:pt x="9724" y="3712"/>
                  <a:pt x="9724" y="3718"/>
                  <a:pt x="9730" y="3718"/>
                </a:cubicBezTo>
                <a:cubicBezTo>
                  <a:pt x="9736" y="3718"/>
                  <a:pt x="9736" y="3723"/>
                  <a:pt x="9741" y="3723"/>
                </a:cubicBezTo>
                <a:cubicBezTo>
                  <a:pt x="9753" y="3730"/>
                  <a:pt x="9753" y="3730"/>
                  <a:pt x="9753" y="3730"/>
                </a:cubicBezTo>
                <a:cubicBezTo>
                  <a:pt x="9759" y="3730"/>
                  <a:pt x="9759" y="3735"/>
                  <a:pt x="9765" y="3735"/>
                </a:cubicBezTo>
                <a:cubicBezTo>
                  <a:pt x="9771" y="3735"/>
                  <a:pt x="9771" y="3741"/>
                  <a:pt x="9777" y="3747"/>
                </a:cubicBezTo>
                <a:cubicBezTo>
                  <a:pt x="9777" y="3747"/>
                  <a:pt x="9777" y="3753"/>
                  <a:pt x="9777" y="3759"/>
                </a:cubicBezTo>
                <a:cubicBezTo>
                  <a:pt x="9783" y="3765"/>
                  <a:pt x="9789" y="3765"/>
                  <a:pt x="9795" y="3765"/>
                </a:cubicBezTo>
                <a:cubicBezTo>
                  <a:pt x="9795" y="3771"/>
                  <a:pt x="9795" y="3777"/>
                  <a:pt x="9800" y="3777"/>
                </a:cubicBezTo>
                <a:cubicBezTo>
                  <a:pt x="9806" y="3783"/>
                  <a:pt x="9806" y="3783"/>
                  <a:pt x="9812" y="3783"/>
                </a:cubicBezTo>
                <a:cubicBezTo>
                  <a:pt x="9818" y="3789"/>
                  <a:pt x="9818" y="3789"/>
                  <a:pt x="9824" y="3795"/>
                </a:cubicBezTo>
                <a:cubicBezTo>
                  <a:pt x="9824" y="3795"/>
                  <a:pt x="9829" y="3801"/>
                  <a:pt x="9835" y="3801"/>
                </a:cubicBezTo>
                <a:cubicBezTo>
                  <a:pt x="9841" y="3807"/>
                  <a:pt x="9841" y="3807"/>
                  <a:pt x="9847" y="3812"/>
                </a:cubicBezTo>
                <a:cubicBezTo>
                  <a:pt x="9847" y="3812"/>
                  <a:pt x="9853" y="3818"/>
                  <a:pt x="9859" y="3818"/>
                </a:cubicBezTo>
                <a:cubicBezTo>
                  <a:pt x="9871" y="3818"/>
                  <a:pt x="9877" y="3824"/>
                  <a:pt x="9883" y="3824"/>
                </a:cubicBezTo>
                <a:cubicBezTo>
                  <a:pt x="9889" y="3824"/>
                  <a:pt x="9895" y="3824"/>
                  <a:pt x="9895" y="3824"/>
                </a:cubicBezTo>
                <a:cubicBezTo>
                  <a:pt x="9901" y="3830"/>
                  <a:pt x="9906" y="3830"/>
                  <a:pt x="9906" y="3830"/>
                </a:cubicBezTo>
                <a:cubicBezTo>
                  <a:pt x="9912" y="3836"/>
                  <a:pt x="9912" y="3842"/>
                  <a:pt x="9912" y="3842"/>
                </a:cubicBezTo>
                <a:cubicBezTo>
                  <a:pt x="9924" y="3854"/>
                  <a:pt x="9930" y="3866"/>
                  <a:pt x="9942" y="3878"/>
                </a:cubicBezTo>
                <a:cubicBezTo>
                  <a:pt x="9948" y="3878"/>
                  <a:pt x="9948" y="3878"/>
                  <a:pt x="9954" y="3878"/>
                </a:cubicBezTo>
                <a:cubicBezTo>
                  <a:pt x="9960" y="3878"/>
                  <a:pt x="9960" y="3884"/>
                  <a:pt x="9966" y="3884"/>
                </a:cubicBezTo>
                <a:cubicBezTo>
                  <a:pt x="9972" y="3884"/>
                  <a:pt x="9972" y="3884"/>
                  <a:pt x="9978" y="3889"/>
                </a:cubicBezTo>
                <a:cubicBezTo>
                  <a:pt x="9983" y="3895"/>
                  <a:pt x="9983" y="3901"/>
                  <a:pt x="9990" y="3913"/>
                </a:cubicBezTo>
                <a:cubicBezTo>
                  <a:pt x="9995" y="3919"/>
                  <a:pt x="10007" y="3919"/>
                  <a:pt x="10013" y="3931"/>
                </a:cubicBezTo>
                <a:cubicBezTo>
                  <a:pt x="10019" y="3931"/>
                  <a:pt x="10019" y="3937"/>
                  <a:pt x="10019" y="3943"/>
                </a:cubicBezTo>
                <a:cubicBezTo>
                  <a:pt x="10019" y="3943"/>
                  <a:pt x="10019" y="3949"/>
                  <a:pt x="10025" y="3955"/>
                </a:cubicBezTo>
                <a:cubicBezTo>
                  <a:pt x="10025" y="3961"/>
                  <a:pt x="10025" y="3967"/>
                  <a:pt x="10025" y="3978"/>
                </a:cubicBezTo>
                <a:cubicBezTo>
                  <a:pt x="10025" y="3984"/>
                  <a:pt x="10025" y="3990"/>
                  <a:pt x="10025" y="3996"/>
                </a:cubicBezTo>
                <a:cubicBezTo>
                  <a:pt x="10001" y="3996"/>
                  <a:pt x="9983" y="3996"/>
                  <a:pt x="9966" y="4008"/>
                </a:cubicBezTo>
                <a:cubicBezTo>
                  <a:pt x="9960" y="4014"/>
                  <a:pt x="9960" y="4020"/>
                  <a:pt x="9960" y="4020"/>
                </a:cubicBezTo>
                <a:cubicBezTo>
                  <a:pt x="9954" y="4020"/>
                  <a:pt x="9948" y="4020"/>
                  <a:pt x="9948" y="4026"/>
                </a:cubicBezTo>
                <a:cubicBezTo>
                  <a:pt x="9936" y="4026"/>
                  <a:pt x="9930" y="4026"/>
                  <a:pt x="9924" y="4026"/>
                </a:cubicBezTo>
                <a:cubicBezTo>
                  <a:pt x="9918" y="4026"/>
                  <a:pt x="9912" y="4020"/>
                  <a:pt x="9906" y="4020"/>
                </a:cubicBezTo>
                <a:cubicBezTo>
                  <a:pt x="9877" y="4020"/>
                  <a:pt x="9859" y="4020"/>
                  <a:pt x="9829" y="4020"/>
                </a:cubicBezTo>
                <a:cubicBezTo>
                  <a:pt x="9829" y="4038"/>
                  <a:pt x="9829" y="4038"/>
                  <a:pt x="9829" y="4038"/>
                </a:cubicBezTo>
                <a:cubicBezTo>
                  <a:pt x="9841" y="4038"/>
                  <a:pt x="9847" y="4038"/>
                  <a:pt x="9853" y="4044"/>
                </a:cubicBezTo>
                <a:cubicBezTo>
                  <a:pt x="9859" y="4050"/>
                  <a:pt x="9865" y="4050"/>
                  <a:pt x="9865" y="4055"/>
                </a:cubicBezTo>
                <a:cubicBezTo>
                  <a:pt x="9871" y="4055"/>
                  <a:pt x="9871" y="4062"/>
                  <a:pt x="9871" y="4067"/>
                </a:cubicBezTo>
                <a:cubicBezTo>
                  <a:pt x="9871" y="4067"/>
                  <a:pt x="9877" y="4073"/>
                  <a:pt x="9877" y="4079"/>
                </a:cubicBezTo>
                <a:cubicBezTo>
                  <a:pt x="9883" y="4079"/>
                  <a:pt x="9883" y="4085"/>
                  <a:pt x="9889" y="4085"/>
                </a:cubicBezTo>
                <a:cubicBezTo>
                  <a:pt x="9895" y="4085"/>
                  <a:pt x="9895" y="4085"/>
                  <a:pt x="9901" y="4085"/>
                </a:cubicBezTo>
                <a:cubicBezTo>
                  <a:pt x="9906" y="4085"/>
                  <a:pt x="9912" y="4091"/>
                  <a:pt x="9924" y="4091"/>
                </a:cubicBezTo>
                <a:cubicBezTo>
                  <a:pt x="9990" y="4091"/>
                  <a:pt x="9990" y="4091"/>
                  <a:pt x="9990" y="4091"/>
                </a:cubicBezTo>
                <a:cubicBezTo>
                  <a:pt x="9990" y="4050"/>
                  <a:pt x="9990" y="4050"/>
                  <a:pt x="9990" y="4050"/>
                </a:cubicBezTo>
                <a:cubicBezTo>
                  <a:pt x="9995" y="4050"/>
                  <a:pt x="10001" y="4044"/>
                  <a:pt x="10007" y="4044"/>
                </a:cubicBezTo>
                <a:cubicBezTo>
                  <a:pt x="10013" y="4038"/>
                  <a:pt x="10019" y="4038"/>
                  <a:pt x="10031" y="4032"/>
                </a:cubicBezTo>
                <a:cubicBezTo>
                  <a:pt x="10031" y="4026"/>
                  <a:pt x="10037" y="4020"/>
                  <a:pt x="10037" y="4020"/>
                </a:cubicBezTo>
                <a:cubicBezTo>
                  <a:pt x="10043" y="4014"/>
                  <a:pt x="10049" y="4020"/>
                  <a:pt x="10049" y="4020"/>
                </a:cubicBezTo>
                <a:cubicBezTo>
                  <a:pt x="10055" y="4014"/>
                  <a:pt x="10055" y="4008"/>
                  <a:pt x="10055" y="4008"/>
                </a:cubicBezTo>
                <a:cubicBezTo>
                  <a:pt x="10055" y="3996"/>
                  <a:pt x="10055" y="3990"/>
                  <a:pt x="10061" y="3984"/>
                </a:cubicBezTo>
                <a:cubicBezTo>
                  <a:pt x="10061" y="3978"/>
                  <a:pt x="10061" y="3973"/>
                  <a:pt x="10061" y="3973"/>
                </a:cubicBezTo>
                <a:cubicBezTo>
                  <a:pt x="10067" y="3967"/>
                  <a:pt x="10067" y="3967"/>
                  <a:pt x="10072" y="3961"/>
                </a:cubicBezTo>
                <a:cubicBezTo>
                  <a:pt x="10079" y="3961"/>
                  <a:pt x="10084" y="3967"/>
                  <a:pt x="10084" y="3961"/>
                </a:cubicBezTo>
                <a:cubicBezTo>
                  <a:pt x="10096" y="3961"/>
                  <a:pt x="10096" y="3961"/>
                  <a:pt x="10108" y="3955"/>
                </a:cubicBezTo>
                <a:cubicBezTo>
                  <a:pt x="10108" y="3949"/>
                  <a:pt x="10108" y="3949"/>
                  <a:pt x="10108" y="3943"/>
                </a:cubicBezTo>
                <a:cubicBezTo>
                  <a:pt x="10108" y="3937"/>
                  <a:pt x="10108" y="3937"/>
                  <a:pt x="10108" y="3931"/>
                </a:cubicBezTo>
                <a:cubicBezTo>
                  <a:pt x="10108" y="3919"/>
                  <a:pt x="10108" y="3919"/>
                  <a:pt x="10108" y="3919"/>
                </a:cubicBezTo>
                <a:cubicBezTo>
                  <a:pt x="10102" y="3919"/>
                  <a:pt x="10096" y="3919"/>
                  <a:pt x="10090" y="3919"/>
                </a:cubicBezTo>
                <a:cubicBezTo>
                  <a:pt x="10067" y="3919"/>
                  <a:pt x="10067" y="3919"/>
                  <a:pt x="10067" y="3919"/>
                </a:cubicBezTo>
                <a:cubicBezTo>
                  <a:pt x="10067" y="3919"/>
                  <a:pt x="10061" y="3919"/>
                  <a:pt x="10055" y="3919"/>
                </a:cubicBezTo>
                <a:cubicBezTo>
                  <a:pt x="10055" y="3907"/>
                  <a:pt x="10055" y="3907"/>
                  <a:pt x="10055" y="3907"/>
                </a:cubicBezTo>
                <a:cubicBezTo>
                  <a:pt x="10061" y="3901"/>
                  <a:pt x="10061" y="3895"/>
                  <a:pt x="10061" y="3889"/>
                </a:cubicBezTo>
                <a:cubicBezTo>
                  <a:pt x="10102" y="3889"/>
                  <a:pt x="10102" y="3889"/>
                  <a:pt x="10102" y="3889"/>
                </a:cubicBezTo>
                <a:cubicBezTo>
                  <a:pt x="10114" y="3889"/>
                  <a:pt x="10120" y="3895"/>
                  <a:pt x="10126" y="3895"/>
                </a:cubicBezTo>
                <a:cubicBezTo>
                  <a:pt x="10132" y="3901"/>
                  <a:pt x="10138" y="3901"/>
                  <a:pt x="10138" y="3901"/>
                </a:cubicBezTo>
                <a:cubicBezTo>
                  <a:pt x="10144" y="3907"/>
                  <a:pt x="10144" y="3913"/>
                  <a:pt x="10150" y="3913"/>
                </a:cubicBezTo>
                <a:cubicBezTo>
                  <a:pt x="10156" y="3913"/>
                  <a:pt x="10156" y="3907"/>
                  <a:pt x="10161" y="3907"/>
                </a:cubicBezTo>
                <a:cubicBezTo>
                  <a:pt x="10156" y="3895"/>
                  <a:pt x="10150" y="3889"/>
                  <a:pt x="10150" y="3878"/>
                </a:cubicBezTo>
                <a:cubicBezTo>
                  <a:pt x="10150" y="3866"/>
                  <a:pt x="10150" y="3860"/>
                  <a:pt x="10150" y="3854"/>
                </a:cubicBezTo>
                <a:cubicBezTo>
                  <a:pt x="10144" y="3854"/>
                  <a:pt x="10138" y="3848"/>
                  <a:pt x="10132" y="3848"/>
                </a:cubicBezTo>
                <a:cubicBezTo>
                  <a:pt x="10126" y="3848"/>
                  <a:pt x="10126" y="3848"/>
                  <a:pt x="10120" y="3848"/>
                </a:cubicBezTo>
                <a:cubicBezTo>
                  <a:pt x="10114" y="3848"/>
                  <a:pt x="10114" y="3842"/>
                  <a:pt x="10108" y="3842"/>
                </a:cubicBezTo>
                <a:cubicBezTo>
                  <a:pt x="10102" y="3836"/>
                  <a:pt x="10102" y="3836"/>
                  <a:pt x="10096" y="3830"/>
                </a:cubicBezTo>
                <a:cubicBezTo>
                  <a:pt x="10090" y="3830"/>
                  <a:pt x="10090" y="3824"/>
                  <a:pt x="10084" y="3818"/>
                </a:cubicBezTo>
                <a:cubicBezTo>
                  <a:pt x="10084" y="3818"/>
                  <a:pt x="10079" y="3818"/>
                  <a:pt x="10072" y="3818"/>
                </a:cubicBezTo>
                <a:cubicBezTo>
                  <a:pt x="10067" y="3812"/>
                  <a:pt x="10067" y="3807"/>
                  <a:pt x="10061" y="3807"/>
                </a:cubicBezTo>
                <a:cubicBezTo>
                  <a:pt x="10061" y="3807"/>
                  <a:pt x="10055" y="3807"/>
                  <a:pt x="10049" y="3807"/>
                </a:cubicBezTo>
                <a:cubicBezTo>
                  <a:pt x="10049" y="3801"/>
                  <a:pt x="10049" y="3801"/>
                  <a:pt x="10043" y="3795"/>
                </a:cubicBezTo>
                <a:cubicBezTo>
                  <a:pt x="10037" y="3795"/>
                  <a:pt x="10043" y="3783"/>
                  <a:pt x="10037" y="3783"/>
                </a:cubicBezTo>
                <a:lnTo>
                  <a:pt x="10031" y="3783"/>
                </a:lnTo>
                <a:cubicBezTo>
                  <a:pt x="10025" y="3783"/>
                  <a:pt x="10019" y="3783"/>
                  <a:pt x="10019" y="3783"/>
                </a:cubicBezTo>
                <a:cubicBezTo>
                  <a:pt x="10013" y="3783"/>
                  <a:pt x="10007" y="3777"/>
                  <a:pt x="10007" y="3777"/>
                </a:cubicBezTo>
                <a:cubicBezTo>
                  <a:pt x="10001" y="3777"/>
                  <a:pt x="9995" y="3777"/>
                  <a:pt x="9995" y="3777"/>
                </a:cubicBezTo>
                <a:cubicBezTo>
                  <a:pt x="9990" y="3771"/>
                  <a:pt x="9990" y="3765"/>
                  <a:pt x="9990" y="3765"/>
                </a:cubicBezTo>
                <a:cubicBezTo>
                  <a:pt x="9983" y="3759"/>
                  <a:pt x="9983" y="3759"/>
                  <a:pt x="9978" y="3753"/>
                </a:cubicBezTo>
                <a:cubicBezTo>
                  <a:pt x="9972" y="3753"/>
                  <a:pt x="9972" y="3753"/>
                  <a:pt x="9966" y="3753"/>
                </a:cubicBezTo>
                <a:cubicBezTo>
                  <a:pt x="9960" y="3753"/>
                  <a:pt x="9960" y="3747"/>
                  <a:pt x="9954" y="3747"/>
                </a:cubicBezTo>
                <a:cubicBezTo>
                  <a:pt x="9948" y="3747"/>
                  <a:pt x="9948" y="3747"/>
                  <a:pt x="9942" y="3747"/>
                </a:cubicBezTo>
                <a:cubicBezTo>
                  <a:pt x="9942" y="3747"/>
                  <a:pt x="9942" y="3741"/>
                  <a:pt x="9942" y="3735"/>
                </a:cubicBezTo>
                <a:lnTo>
                  <a:pt x="9954" y="3730"/>
                </a:lnTo>
                <a:cubicBezTo>
                  <a:pt x="9954" y="3723"/>
                  <a:pt x="9948" y="3718"/>
                  <a:pt x="9948" y="3718"/>
                </a:cubicBezTo>
                <a:cubicBezTo>
                  <a:pt x="9948" y="3706"/>
                  <a:pt x="9942" y="3706"/>
                  <a:pt x="9942" y="3700"/>
                </a:cubicBezTo>
                <a:cubicBezTo>
                  <a:pt x="9936" y="3700"/>
                  <a:pt x="9936" y="3694"/>
                  <a:pt x="9930" y="3694"/>
                </a:cubicBezTo>
                <a:cubicBezTo>
                  <a:pt x="9918" y="3688"/>
                  <a:pt x="9906" y="3688"/>
                  <a:pt x="9895" y="3682"/>
                </a:cubicBezTo>
                <a:cubicBezTo>
                  <a:pt x="9889" y="3676"/>
                  <a:pt x="9895" y="3670"/>
                  <a:pt x="9889" y="3670"/>
                </a:cubicBezTo>
                <a:cubicBezTo>
                  <a:pt x="9883" y="3670"/>
                  <a:pt x="9877" y="3670"/>
                  <a:pt x="9877" y="3670"/>
                </a:cubicBezTo>
                <a:cubicBezTo>
                  <a:pt x="9877" y="3664"/>
                  <a:pt x="9877" y="3664"/>
                  <a:pt x="9877" y="3658"/>
                </a:cubicBezTo>
                <a:cubicBezTo>
                  <a:pt x="9871" y="3646"/>
                  <a:pt x="9877" y="3641"/>
                  <a:pt x="9877" y="3635"/>
                </a:cubicBezTo>
                <a:cubicBezTo>
                  <a:pt x="9865" y="3629"/>
                  <a:pt x="9859" y="3629"/>
                  <a:pt x="9847" y="3629"/>
                </a:cubicBezTo>
                <a:cubicBezTo>
                  <a:pt x="9841" y="3629"/>
                  <a:pt x="9835" y="3629"/>
                  <a:pt x="9824" y="3629"/>
                </a:cubicBezTo>
                <a:cubicBezTo>
                  <a:pt x="9824" y="3599"/>
                  <a:pt x="9824" y="3599"/>
                  <a:pt x="9824" y="3599"/>
                </a:cubicBezTo>
                <a:cubicBezTo>
                  <a:pt x="9835" y="3587"/>
                  <a:pt x="9835" y="3587"/>
                  <a:pt x="9835" y="3587"/>
                </a:cubicBezTo>
                <a:cubicBezTo>
                  <a:pt x="9835" y="3587"/>
                  <a:pt x="9847" y="3587"/>
                  <a:pt x="9847" y="3581"/>
                </a:cubicBezTo>
                <a:cubicBezTo>
                  <a:pt x="9847" y="3575"/>
                  <a:pt x="9847" y="3575"/>
                  <a:pt x="9847" y="3575"/>
                </a:cubicBezTo>
                <a:cubicBezTo>
                  <a:pt x="9847" y="3569"/>
                  <a:pt x="9841" y="3569"/>
                  <a:pt x="9841" y="3563"/>
                </a:cubicBezTo>
                <a:cubicBezTo>
                  <a:pt x="9841" y="3557"/>
                  <a:pt x="9829" y="3557"/>
                  <a:pt x="9829" y="3552"/>
                </a:cubicBezTo>
                <a:cubicBezTo>
                  <a:pt x="9829" y="3546"/>
                  <a:pt x="9835" y="3540"/>
                  <a:pt x="9841" y="3534"/>
                </a:cubicBezTo>
                <a:cubicBezTo>
                  <a:pt x="9841" y="3534"/>
                  <a:pt x="9853" y="3534"/>
                  <a:pt x="9859" y="3534"/>
                </a:cubicBezTo>
                <a:cubicBezTo>
                  <a:pt x="9865" y="3534"/>
                  <a:pt x="9871" y="3534"/>
                  <a:pt x="9877" y="3534"/>
                </a:cubicBezTo>
                <a:cubicBezTo>
                  <a:pt x="9877" y="3540"/>
                  <a:pt x="9883" y="3540"/>
                  <a:pt x="9883" y="3546"/>
                </a:cubicBezTo>
                <a:cubicBezTo>
                  <a:pt x="9889" y="3546"/>
                  <a:pt x="9883" y="3552"/>
                  <a:pt x="9889" y="3557"/>
                </a:cubicBezTo>
                <a:cubicBezTo>
                  <a:pt x="9889" y="3563"/>
                  <a:pt x="9889" y="3569"/>
                  <a:pt x="9895" y="3569"/>
                </a:cubicBezTo>
                <a:cubicBezTo>
                  <a:pt x="9895" y="3569"/>
                  <a:pt x="9901" y="3569"/>
                  <a:pt x="9906" y="3569"/>
                </a:cubicBezTo>
                <a:cubicBezTo>
                  <a:pt x="9906" y="3569"/>
                  <a:pt x="9912" y="3569"/>
                  <a:pt x="9918" y="3575"/>
                </a:cubicBezTo>
                <a:cubicBezTo>
                  <a:pt x="9924" y="3575"/>
                  <a:pt x="9924" y="3575"/>
                  <a:pt x="9930" y="3581"/>
                </a:cubicBezTo>
                <a:cubicBezTo>
                  <a:pt x="9930" y="3581"/>
                  <a:pt x="9930" y="3587"/>
                  <a:pt x="9936" y="3593"/>
                </a:cubicBezTo>
                <a:cubicBezTo>
                  <a:pt x="9942" y="3593"/>
                  <a:pt x="9942" y="3599"/>
                  <a:pt x="9948" y="3599"/>
                </a:cubicBezTo>
                <a:cubicBezTo>
                  <a:pt x="9954" y="3599"/>
                  <a:pt x="9954" y="3599"/>
                  <a:pt x="9960" y="3599"/>
                </a:cubicBezTo>
                <a:cubicBezTo>
                  <a:pt x="9966" y="3599"/>
                  <a:pt x="9966" y="3605"/>
                  <a:pt x="9972" y="3605"/>
                </a:cubicBezTo>
                <a:cubicBezTo>
                  <a:pt x="9978" y="3611"/>
                  <a:pt x="9978" y="3617"/>
                  <a:pt x="9978" y="3623"/>
                </a:cubicBezTo>
                <a:cubicBezTo>
                  <a:pt x="9983" y="3629"/>
                  <a:pt x="9983" y="3641"/>
                  <a:pt x="9990" y="3646"/>
                </a:cubicBezTo>
                <a:cubicBezTo>
                  <a:pt x="9990" y="3646"/>
                  <a:pt x="9995" y="3646"/>
                  <a:pt x="10001" y="3646"/>
                </a:cubicBezTo>
                <a:cubicBezTo>
                  <a:pt x="10007" y="3652"/>
                  <a:pt x="10013" y="3658"/>
                  <a:pt x="10025" y="3664"/>
                </a:cubicBezTo>
                <a:cubicBezTo>
                  <a:pt x="10025" y="3664"/>
                  <a:pt x="10031" y="3670"/>
                  <a:pt x="10037" y="3670"/>
                </a:cubicBezTo>
                <a:cubicBezTo>
                  <a:pt x="10037" y="3670"/>
                  <a:pt x="10037" y="3676"/>
                  <a:pt x="10043" y="3682"/>
                </a:cubicBezTo>
                <a:cubicBezTo>
                  <a:pt x="10049" y="3688"/>
                  <a:pt x="10061" y="3694"/>
                  <a:pt x="10067" y="3694"/>
                </a:cubicBezTo>
                <a:cubicBezTo>
                  <a:pt x="10079" y="3694"/>
                  <a:pt x="10084" y="3688"/>
                  <a:pt x="10090" y="3694"/>
                </a:cubicBezTo>
                <a:cubicBezTo>
                  <a:pt x="10096" y="3700"/>
                  <a:pt x="10090" y="3706"/>
                  <a:pt x="10096" y="3706"/>
                </a:cubicBezTo>
                <a:cubicBezTo>
                  <a:pt x="10096" y="3712"/>
                  <a:pt x="10096" y="3718"/>
                  <a:pt x="10102" y="3718"/>
                </a:cubicBezTo>
                <a:cubicBezTo>
                  <a:pt x="10108" y="3723"/>
                  <a:pt x="10108" y="3723"/>
                  <a:pt x="10114" y="3723"/>
                </a:cubicBezTo>
                <a:cubicBezTo>
                  <a:pt x="10120" y="3730"/>
                  <a:pt x="10126" y="3730"/>
                  <a:pt x="10138" y="3735"/>
                </a:cubicBezTo>
                <a:cubicBezTo>
                  <a:pt x="10150" y="3741"/>
                  <a:pt x="10156" y="3759"/>
                  <a:pt x="10173" y="3765"/>
                </a:cubicBezTo>
                <a:cubicBezTo>
                  <a:pt x="10179" y="3765"/>
                  <a:pt x="10185" y="3765"/>
                  <a:pt x="10197" y="3771"/>
                </a:cubicBezTo>
                <a:cubicBezTo>
                  <a:pt x="10197" y="3771"/>
                  <a:pt x="10203" y="3771"/>
                  <a:pt x="10203" y="3777"/>
                </a:cubicBezTo>
                <a:cubicBezTo>
                  <a:pt x="10209" y="3783"/>
                  <a:pt x="10209" y="3783"/>
                  <a:pt x="10209" y="3789"/>
                </a:cubicBezTo>
                <a:cubicBezTo>
                  <a:pt x="10209" y="3795"/>
                  <a:pt x="10215" y="3795"/>
                  <a:pt x="10215" y="3801"/>
                </a:cubicBezTo>
                <a:cubicBezTo>
                  <a:pt x="10215" y="3807"/>
                  <a:pt x="10215" y="3807"/>
                  <a:pt x="10209" y="3812"/>
                </a:cubicBezTo>
                <a:cubicBezTo>
                  <a:pt x="10209" y="3818"/>
                  <a:pt x="10203" y="3818"/>
                  <a:pt x="10197" y="3818"/>
                </a:cubicBezTo>
                <a:cubicBezTo>
                  <a:pt x="10197" y="3824"/>
                  <a:pt x="10203" y="3830"/>
                  <a:pt x="10197" y="3830"/>
                </a:cubicBezTo>
                <a:cubicBezTo>
                  <a:pt x="10197" y="3836"/>
                  <a:pt x="10197" y="3842"/>
                  <a:pt x="10197" y="3848"/>
                </a:cubicBezTo>
                <a:cubicBezTo>
                  <a:pt x="10197" y="3854"/>
                  <a:pt x="10197" y="3860"/>
                  <a:pt x="10197" y="3866"/>
                </a:cubicBezTo>
                <a:cubicBezTo>
                  <a:pt x="10203" y="3878"/>
                  <a:pt x="10221" y="3878"/>
                  <a:pt x="10221" y="3884"/>
                </a:cubicBezTo>
                <a:cubicBezTo>
                  <a:pt x="10221" y="3895"/>
                  <a:pt x="10215" y="3901"/>
                  <a:pt x="10215" y="3907"/>
                </a:cubicBezTo>
                <a:cubicBezTo>
                  <a:pt x="10221" y="3919"/>
                  <a:pt x="10227" y="3925"/>
                  <a:pt x="10233" y="3931"/>
                </a:cubicBezTo>
                <a:cubicBezTo>
                  <a:pt x="10233" y="3937"/>
                  <a:pt x="10233" y="3943"/>
                  <a:pt x="10238" y="3943"/>
                </a:cubicBezTo>
                <a:cubicBezTo>
                  <a:pt x="10238" y="3943"/>
                  <a:pt x="10245" y="3943"/>
                  <a:pt x="10250" y="3943"/>
                </a:cubicBezTo>
                <a:cubicBezTo>
                  <a:pt x="10250" y="3943"/>
                  <a:pt x="10256" y="3943"/>
                  <a:pt x="10262" y="3943"/>
                </a:cubicBezTo>
                <a:cubicBezTo>
                  <a:pt x="10268" y="3943"/>
                  <a:pt x="10274" y="3949"/>
                  <a:pt x="10280" y="3949"/>
                </a:cubicBezTo>
                <a:cubicBezTo>
                  <a:pt x="10280" y="3996"/>
                  <a:pt x="10280" y="3996"/>
                  <a:pt x="10280" y="3996"/>
                </a:cubicBezTo>
                <a:cubicBezTo>
                  <a:pt x="10256" y="3996"/>
                  <a:pt x="10256" y="3996"/>
                  <a:pt x="10256" y="3996"/>
                </a:cubicBezTo>
                <a:cubicBezTo>
                  <a:pt x="10250" y="3990"/>
                  <a:pt x="10256" y="3984"/>
                  <a:pt x="10256" y="3984"/>
                </a:cubicBezTo>
                <a:cubicBezTo>
                  <a:pt x="10250" y="3984"/>
                  <a:pt x="10245" y="3978"/>
                  <a:pt x="10245" y="3978"/>
                </a:cubicBezTo>
                <a:cubicBezTo>
                  <a:pt x="10238" y="3978"/>
                  <a:pt x="10233" y="3984"/>
                  <a:pt x="10233" y="3984"/>
                </a:cubicBezTo>
                <a:cubicBezTo>
                  <a:pt x="10233" y="3990"/>
                  <a:pt x="10233" y="3996"/>
                  <a:pt x="10233" y="3996"/>
                </a:cubicBezTo>
                <a:cubicBezTo>
                  <a:pt x="10238" y="4002"/>
                  <a:pt x="10238" y="4002"/>
                  <a:pt x="10245" y="4008"/>
                </a:cubicBezTo>
                <a:cubicBezTo>
                  <a:pt x="10250" y="4020"/>
                  <a:pt x="10250" y="4026"/>
                  <a:pt x="10262" y="4032"/>
                </a:cubicBezTo>
                <a:cubicBezTo>
                  <a:pt x="10262" y="4038"/>
                  <a:pt x="10268" y="4038"/>
                  <a:pt x="10268" y="4038"/>
                </a:cubicBezTo>
                <a:cubicBezTo>
                  <a:pt x="10274" y="4044"/>
                  <a:pt x="10280" y="4044"/>
                  <a:pt x="10280" y="4050"/>
                </a:cubicBezTo>
                <a:cubicBezTo>
                  <a:pt x="10286" y="4044"/>
                  <a:pt x="10292" y="4044"/>
                  <a:pt x="10292" y="4038"/>
                </a:cubicBezTo>
                <a:cubicBezTo>
                  <a:pt x="10298" y="4038"/>
                  <a:pt x="10298" y="4032"/>
                  <a:pt x="10298" y="4032"/>
                </a:cubicBezTo>
                <a:cubicBezTo>
                  <a:pt x="10298" y="4026"/>
                  <a:pt x="10304" y="4026"/>
                  <a:pt x="10310" y="4020"/>
                </a:cubicBezTo>
                <a:cubicBezTo>
                  <a:pt x="10310" y="4026"/>
                  <a:pt x="10310" y="4026"/>
                  <a:pt x="10310" y="4032"/>
                </a:cubicBezTo>
                <a:cubicBezTo>
                  <a:pt x="10310" y="4038"/>
                  <a:pt x="10310" y="4038"/>
                  <a:pt x="10316" y="4044"/>
                </a:cubicBezTo>
                <a:cubicBezTo>
                  <a:pt x="10322" y="4050"/>
                  <a:pt x="10333" y="4050"/>
                  <a:pt x="10339" y="4055"/>
                </a:cubicBezTo>
                <a:cubicBezTo>
                  <a:pt x="10339" y="4067"/>
                  <a:pt x="10333" y="4073"/>
                  <a:pt x="10333" y="4085"/>
                </a:cubicBezTo>
                <a:cubicBezTo>
                  <a:pt x="10333" y="4085"/>
                  <a:pt x="10333" y="4091"/>
                  <a:pt x="10333" y="4097"/>
                </a:cubicBezTo>
                <a:cubicBezTo>
                  <a:pt x="10333" y="4103"/>
                  <a:pt x="10345" y="4103"/>
                  <a:pt x="10351" y="4109"/>
                </a:cubicBezTo>
                <a:cubicBezTo>
                  <a:pt x="10375" y="4109"/>
                  <a:pt x="10375" y="4109"/>
                  <a:pt x="10375" y="4109"/>
                </a:cubicBezTo>
                <a:cubicBezTo>
                  <a:pt x="10381" y="4109"/>
                  <a:pt x="10381" y="4109"/>
                  <a:pt x="10387" y="4109"/>
                </a:cubicBezTo>
                <a:cubicBezTo>
                  <a:pt x="10387" y="4103"/>
                  <a:pt x="10393" y="4103"/>
                  <a:pt x="10399" y="4103"/>
                </a:cubicBezTo>
                <a:cubicBezTo>
                  <a:pt x="10399" y="4103"/>
                  <a:pt x="10399" y="4097"/>
                  <a:pt x="10404" y="4091"/>
                </a:cubicBezTo>
                <a:cubicBezTo>
                  <a:pt x="10404" y="4085"/>
                  <a:pt x="10411" y="4091"/>
                  <a:pt x="10416" y="4085"/>
                </a:cubicBezTo>
                <a:cubicBezTo>
                  <a:pt x="10416" y="4079"/>
                  <a:pt x="10416" y="4073"/>
                  <a:pt x="10416" y="4073"/>
                </a:cubicBezTo>
                <a:cubicBezTo>
                  <a:pt x="10416" y="4062"/>
                  <a:pt x="10416" y="4062"/>
                  <a:pt x="10416" y="4062"/>
                </a:cubicBezTo>
                <a:cubicBezTo>
                  <a:pt x="10416" y="4055"/>
                  <a:pt x="10411" y="4055"/>
                  <a:pt x="10411" y="4050"/>
                </a:cubicBezTo>
                <a:cubicBezTo>
                  <a:pt x="10411" y="4044"/>
                  <a:pt x="10411" y="4038"/>
                  <a:pt x="10416" y="4038"/>
                </a:cubicBezTo>
                <a:cubicBezTo>
                  <a:pt x="10422" y="4038"/>
                  <a:pt x="10422" y="4032"/>
                  <a:pt x="10428" y="4032"/>
                </a:cubicBezTo>
                <a:cubicBezTo>
                  <a:pt x="10434" y="4032"/>
                  <a:pt x="10434" y="4032"/>
                  <a:pt x="10440" y="4038"/>
                </a:cubicBezTo>
                <a:cubicBezTo>
                  <a:pt x="10446" y="4038"/>
                  <a:pt x="10446" y="4044"/>
                  <a:pt x="10452" y="4044"/>
                </a:cubicBezTo>
                <a:cubicBezTo>
                  <a:pt x="10458" y="4050"/>
                  <a:pt x="10458" y="4044"/>
                  <a:pt x="10464" y="4044"/>
                </a:cubicBezTo>
                <a:cubicBezTo>
                  <a:pt x="10476" y="4044"/>
                  <a:pt x="10476" y="4044"/>
                  <a:pt x="10476" y="4044"/>
                </a:cubicBezTo>
                <a:cubicBezTo>
                  <a:pt x="10482" y="4044"/>
                  <a:pt x="10482" y="4044"/>
                  <a:pt x="10488" y="4044"/>
                </a:cubicBezTo>
                <a:cubicBezTo>
                  <a:pt x="10488" y="4032"/>
                  <a:pt x="10488" y="4026"/>
                  <a:pt x="10488" y="4020"/>
                </a:cubicBezTo>
                <a:cubicBezTo>
                  <a:pt x="10488" y="4014"/>
                  <a:pt x="10493" y="4008"/>
                  <a:pt x="10493" y="4008"/>
                </a:cubicBezTo>
                <a:cubicBezTo>
                  <a:pt x="10493" y="4002"/>
                  <a:pt x="10488" y="4002"/>
                  <a:pt x="10488" y="4002"/>
                </a:cubicBezTo>
                <a:cubicBezTo>
                  <a:pt x="10499" y="4002"/>
                  <a:pt x="10505" y="4002"/>
                  <a:pt x="10511" y="4002"/>
                </a:cubicBezTo>
                <a:cubicBezTo>
                  <a:pt x="10517" y="4002"/>
                  <a:pt x="10523" y="3996"/>
                  <a:pt x="10523" y="3996"/>
                </a:cubicBezTo>
                <a:cubicBezTo>
                  <a:pt x="10523" y="3990"/>
                  <a:pt x="10517" y="3990"/>
                  <a:pt x="10517" y="3984"/>
                </a:cubicBezTo>
                <a:cubicBezTo>
                  <a:pt x="10511" y="3978"/>
                  <a:pt x="10511" y="3978"/>
                  <a:pt x="10505" y="3973"/>
                </a:cubicBezTo>
                <a:cubicBezTo>
                  <a:pt x="10499" y="3973"/>
                  <a:pt x="10499" y="3967"/>
                  <a:pt x="10493" y="3961"/>
                </a:cubicBezTo>
                <a:cubicBezTo>
                  <a:pt x="10488" y="3961"/>
                  <a:pt x="10488" y="3961"/>
                  <a:pt x="10482" y="3961"/>
                </a:cubicBezTo>
                <a:cubicBezTo>
                  <a:pt x="10482" y="3973"/>
                  <a:pt x="10482" y="3978"/>
                  <a:pt x="10482" y="3984"/>
                </a:cubicBezTo>
                <a:cubicBezTo>
                  <a:pt x="10482" y="3990"/>
                  <a:pt x="10482" y="3996"/>
                  <a:pt x="10482" y="3996"/>
                </a:cubicBezTo>
                <a:cubicBezTo>
                  <a:pt x="10476" y="3996"/>
                  <a:pt x="10470" y="4002"/>
                  <a:pt x="10464" y="3996"/>
                </a:cubicBezTo>
                <a:cubicBezTo>
                  <a:pt x="10464" y="3996"/>
                  <a:pt x="10458" y="3996"/>
                  <a:pt x="10452" y="3996"/>
                </a:cubicBezTo>
                <a:cubicBezTo>
                  <a:pt x="10446" y="3990"/>
                  <a:pt x="10446" y="3984"/>
                  <a:pt x="10446" y="3978"/>
                </a:cubicBezTo>
                <a:cubicBezTo>
                  <a:pt x="10440" y="3978"/>
                  <a:pt x="10434" y="3978"/>
                  <a:pt x="10434" y="3973"/>
                </a:cubicBezTo>
                <a:cubicBezTo>
                  <a:pt x="10434" y="3967"/>
                  <a:pt x="10434" y="3967"/>
                  <a:pt x="10434" y="3961"/>
                </a:cubicBezTo>
                <a:cubicBezTo>
                  <a:pt x="10434" y="3955"/>
                  <a:pt x="10434" y="3955"/>
                  <a:pt x="10428" y="3949"/>
                </a:cubicBezTo>
                <a:cubicBezTo>
                  <a:pt x="10428" y="3943"/>
                  <a:pt x="10428" y="3943"/>
                  <a:pt x="10428" y="3937"/>
                </a:cubicBezTo>
                <a:cubicBezTo>
                  <a:pt x="10428" y="3931"/>
                  <a:pt x="10428" y="3931"/>
                  <a:pt x="10422" y="3925"/>
                </a:cubicBezTo>
                <a:cubicBezTo>
                  <a:pt x="10422" y="3925"/>
                  <a:pt x="10416" y="3925"/>
                  <a:pt x="10411" y="3925"/>
                </a:cubicBezTo>
                <a:cubicBezTo>
                  <a:pt x="10404" y="3919"/>
                  <a:pt x="10404" y="3925"/>
                  <a:pt x="10399" y="3925"/>
                </a:cubicBezTo>
                <a:cubicBezTo>
                  <a:pt x="10393" y="3919"/>
                  <a:pt x="10393" y="3919"/>
                  <a:pt x="10387" y="3913"/>
                </a:cubicBezTo>
                <a:cubicBezTo>
                  <a:pt x="10387" y="3907"/>
                  <a:pt x="10375" y="3907"/>
                  <a:pt x="10375" y="3901"/>
                </a:cubicBezTo>
                <a:cubicBezTo>
                  <a:pt x="10375" y="3901"/>
                  <a:pt x="10375" y="3895"/>
                  <a:pt x="10375" y="3889"/>
                </a:cubicBezTo>
                <a:cubicBezTo>
                  <a:pt x="10375" y="3884"/>
                  <a:pt x="10375" y="3884"/>
                  <a:pt x="10375" y="3884"/>
                </a:cubicBezTo>
                <a:cubicBezTo>
                  <a:pt x="10375" y="3878"/>
                  <a:pt x="10381" y="3872"/>
                  <a:pt x="10387" y="3872"/>
                </a:cubicBezTo>
                <a:cubicBezTo>
                  <a:pt x="10399" y="3878"/>
                  <a:pt x="10399" y="3878"/>
                  <a:pt x="10399" y="3878"/>
                </a:cubicBezTo>
                <a:cubicBezTo>
                  <a:pt x="10399" y="3878"/>
                  <a:pt x="10404" y="3884"/>
                  <a:pt x="10411" y="3884"/>
                </a:cubicBezTo>
                <a:cubicBezTo>
                  <a:pt x="10411" y="3884"/>
                  <a:pt x="10416" y="3889"/>
                  <a:pt x="10422" y="3889"/>
                </a:cubicBezTo>
                <a:cubicBezTo>
                  <a:pt x="10428" y="3895"/>
                  <a:pt x="10434" y="3889"/>
                  <a:pt x="10440" y="3889"/>
                </a:cubicBezTo>
                <a:cubicBezTo>
                  <a:pt x="10452" y="3889"/>
                  <a:pt x="10452" y="3889"/>
                  <a:pt x="10452" y="3889"/>
                </a:cubicBezTo>
                <a:cubicBezTo>
                  <a:pt x="10464" y="3889"/>
                  <a:pt x="10464" y="3889"/>
                  <a:pt x="10464" y="3889"/>
                </a:cubicBezTo>
                <a:cubicBezTo>
                  <a:pt x="10470" y="3889"/>
                  <a:pt x="10470" y="3884"/>
                  <a:pt x="10476" y="3884"/>
                </a:cubicBezTo>
                <a:cubicBezTo>
                  <a:pt x="10470" y="3878"/>
                  <a:pt x="10470" y="3878"/>
                  <a:pt x="10470" y="3872"/>
                </a:cubicBezTo>
                <a:cubicBezTo>
                  <a:pt x="10464" y="3872"/>
                  <a:pt x="10458" y="3872"/>
                  <a:pt x="10458" y="3872"/>
                </a:cubicBezTo>
                <a:cubicBezTo>
                  <a:pt x="10458" y="3866"/>
                  <a:pt x="10464" y="3860"/>
                  <a:pt x="10464" y="3860"/>
                </a:cubicBezTo>
                <a:cubicBezTo>
                  <a:pt x="10470" y="3854"/>
                  <a:pt x="10470" y="3848"/>
                  <a:pt x="10476" y="3848"/>
                </a:cubicBezTo>
                <a:cubicBezTo>
                  <a:pt x="10488" y="3842"/>
                  <a:pt x="10493" y="3848"/>
                  <a:pt x="10499" y="3848"/>
                </a:cubicBezTo>
                <a:cubicBezTo>
                  <a:pt x="10511" y="3848"/>
                  <a:pt x="10517" y="3842"/>
                  <a:pt x="10529" y="3848"/>
                </a:cubicBezTo>
                <a:cubicBezTo>
                  <a:pt x="10529" y="3848"/>
                  <a:pt x="10535" y="3848"/>
                  <a:pt x="10541" y="3848"/>
                </a:cubicBezTo>
                <a:cubicBezTo>
                  <a:pt x="10541" y="3848"/>
                  <a:pt x="10547" y="3854"/>
                  <a:pt x="10553" y="3854"/>
                </a:cubicBezTo>
                <a:cubicBezTo>
                  <a:pt x="10559" y="3860"/>
                  <a:pt x="10559" y="3866"/>
                  <a:pt x="10565" y="3866"/>
                </a:cubicBezTo>
                <a:cubicBezTo>
                  <a:pt x="10565" y="3866"/>
                  <a:pt x="10570" y="3866"/>
                  <a:pt x="10577" y="3866"/>
                </a:cubicBezTo>
                <a:cubicBezTo>
                  <a:pt x="10577" y="3866"/>
                  <a:pt x="10582" y="3866"/>
                  <a:pt x="10582" y="3872"/>
                </a:cubicBezTo>
                <a:cubicBezTo>
                  <a:pt x="10588" y="3872"/>
                  <a:pt x="10588" y="3878"/>
                  <a:pt x="10588" y="3884"/>
                </a:cubicBezTo>
                <a:lnTo>
                  <a:pt x="10588" y="3889"/>
                </a:lnTo>
                <a:cubicBezTo>
                  <a:pt x="10588" y="3895"/>
                  <a:pt x="10594" y="3895"/>
                  <a:pt x="10600" y="3895"/>
                </a:cubicBezTo>
                <a:cubicBezTo>
                  <a:pt x="10606" y="3895"/>
                  <a:pt x="10606" y="3901"/>
                  <a:pt x="10612" y="3901"/>
                </a:cubicBezTo>
                <a:cubicBezTo>
                  <a:pt x="10606" y="3913"/>
                  <a:pt x="10606" y="3913"/>
                  <a:pt x="10606" y="3913"/>
                </a:cubicBezTo>
                <a:cubicBezTo>
                  <a:pt x="10606" y="3919"/>
                  <a:pt x="10600" y="3913"/>
                  <a:pt x="10594" y="3919"/>
                </a:cubicBezTo>
                <a:cubicBezTo>
                  <a:pt x="10594" y="3919"/>
                  <a:pt x="10582" y="3925"/>
                  <a:pt x="10582" y="3931"/>
                </a:cubicBezTo>
                <a:cubicBezTo>
                  <a:pt x="10582" y="3943"/>
                  <a:pt x="10588" y="3949"/>
                  <a:pt x="10594" y="3961"/>
                </a:cubicBezTo>
                <a:cubicBezTo>
                  <a:pt x="10606" y="3967"/>
                  <a:pt x="10612" y="3961"/>
                  <a:pt x="10618" y="3967"/>
                </a:cubicBezTo>
                <a:cubicBezTo>
                  <a:pt x="10630" y="3978"/>
                  <a:pt x="10630" y="3990"/>
                  <a:pt x="10630" y="4002"/>
                </a:cubicBezTo>
                <a:cubicBezTo>
                  <a:pt x="10630" y="4002"/>
                  <a:pt x="10624" y="4002"/>
                  <a:pt x="10624" y="4008"/>
                </a:cubicBezTo>
                <a:cubicBezTo>
                  <a:pt x="10624" y="4008"/>
                  <a:pt x="10630" y="4014"/>
                  <a:pt x="10630" y="4020"/>
                </a:cubicBezTo>
                <a:cubicBezTo>
                  <a:pt x="10630" y="4020"/>
                  <a:pt x="10624" y="4026"/>
                  <a:pt x="10624" y="4032"/>
                </a:cubicBezTo>
                <a:cubicBezTo>
                  <a:pt x="10624" y="4038"/>
                  <a:pt x="10624" y="4038"/>
                  <a:pt x="10624" y="4038"/>
                </a:cubicBezTo>
                <a:cubicBezTo>
                  <a:pt x="10624" y="4044"/>
                  <a:pt x="10630" y="4044"/>
                  <a:pt x="10630" y="4050"/>
                </a:cubicBezTo>
                <a:cubicBezTo>
                  <a:pt x="10630" y="4055"/>
                  <a:pt x="10636" y="4055"/>
                  <a:pt x="10636" y="4062"/>
                </a:cubicBezTo>
                <a:cubicBezTo>
                  <a:pt x="10642" y="4062"/>
                  <a:pt x="10642" y="4067"/>
                  <a:pt x="10642" y="4067"/>
                </a:cubicBezTo>
                <a:cubicBezTo>
                  <a:pt x="10642" y="4073"/>
                  <a:pt x="10642" y="4073"/>
                  <a:pt x="10648" y="4073"/>
                </a:cubicBezTo>
                <a:cubicBezTo>
                  <a:pt x="10648" y="4073"/>
                  <a:pt x="10648" y="4073"/>
                  <a:pt x="10654" y="4079"/>
                </a:cubicBezTo>
                <a:cubicBezTo>
                  <a:pt x="10654" y="4079"/>
                  <a:pt x="10654" y="4079"/>
                  <a:pt x="10654" y="4085"/>
                </a:cubicBezTo>
                <a:cubicBezTo>
                  <a:pt x="10659" y="4085"/>
                  <a:pt x="10659" y="4085"/>
                  <a:pt x="10665" y="4091"/>
                </a:cubicBezTo>
                <a:cubicBezTo>
                  <a:pt x="10665" y="4091"/>
                  <a:pt x="10665" y="4091"/>
                  <a:pt x="10671" y="4091"/>
                </a:cubicBezTo>
                <a:cubicBezTo>
                  <a:pt x="10671" y="4097"/>
                  <a:pt x="10677" y="4097"/>
                  <a:pt x="10677" y="4103"/>
                </a:cubicBezTo>
                <a:cubicBezTo>
                  <a:pt x="10677" y="4103"/>
                  <a:pt x="10677" y="4109"/>
                  <a:pt x="10671" y="4109"/>
                </a:cubicBezTo>
                <a:cubicBezTo>
                  <a:pt x="10671" y="4115"/>
                  <a:pt x="10671" y="4115"/>
                  <a:pt x="10665" y="4115"/>
                </a:cubicBezTo>
                <a:cubicBezTo>
                  <a:pt x="10665" y="4121"/>
                  <a:pt x="10665" y="4121"/>
                  <a:pt x="10665" y="4121"/>
                </a:cubicBezTo>
                <a:cubicBezTo>
                  <a:pt x="10665" y="4127"/>
                  <a:pt x="10665" y="4127"/>
                  <a:pt x="10659" y="4133"/>
                </a:cubicBezTo>
                <a:lnTo>
                  <a:pt x="10659" y="4139"/>
                </a:lnTo>
                <a:cubicBezTo>
                  <a:pt x="10659" y="4150"/>
                  <a:pt x="10659" y="4150"/>
                  <a:pt x="10665" y="4156"/>
                </a:cubicBezTo>
                <a:cubicBezTo>
                  <a:pt x="10665" y="4162"/>
                  <a:pt x="10665" y="4162"/>
                  <a:pt x="10665" y="4162"/>
                </a:cubicBezTo>
                <a:cubicBezTo>
                  <a:pt x="10665" y="4168"/>
                  <a:pt x="10671" y="4168"/>
                  <a:pt x="10671" y="4168"/>
                </a:cubicBezTo>
                <a:cubicBezTo>
                  <a:pt x="10677" y="4168"/>
                  <a:pt x="10677" y="4174"/>
                  <a:pt x="10677" y="4174"/>
                </a:cubicBezTo>
                <a:cubicBezTo>
                  <a:pt x="10683" y="4174"/>
                  <a:pt x="10689" y="4168"/>
                  <a:pt x="10689" y="4162"/>
                </a:cubicBezTo>
                <a:cubicBezTo>
                  <a:pt x="10689" y="4156"/>
                  <a:pt x="10689" y="4156"/>
                  <a:pt x="10689" y="4156"/>
                </a:cubicBezTo>
                <a:cubicBezTo>
                  <a:pt x="10689" y="4150"/>
                  <a:pt x="10695" y="4150"/>
                  <a:pt x="10695" y="4144"/>
                </a:cubicBezTo>
                <a:cubicBezTo>
                  <a:pt x="10695" y="4144"/>
                  <a:pt x="10695" y="4144"/>
                  <a:pt x="10695" y="4139"/>
                </a:cubicBezTo>
                <a:cubicBezTo>
                  <a:pt x="10695" y="4133"/>
                  <a:pt x="10695" y="4133"/>
                  <a:pt x="10695" y="4121"/>
                </a:cubicBezTo>
                <a:cubicBezTo>
                  <a:pt x="10695" y="4121"/>
                  <a:pt x="10695" y="4121"/>
                  <a:pt x="10695" y="4115"/>
                </a:cubicBezTo>
                <a:cubicBezTo>
                  <a:pt x="10695" y="4109"/>
                  <a:pt x="10695" y="4109"/>
                  <a:pt x="10695" y="4103"/>
                </a:cubicBezTo>
                <a:cubicBezTo>
                  <a:pt x="10707" y="4103"/>
                  <a:pt x="10707" y="4103"/>
                  <a:pt x="10707" y="4103"/>
                </a:cubicBezTo>
                <a:cubicBezTo>
                  <a:pt x="10707" y="4103"/>
                  <a:pt x="10707" y="4103"/>
                  <a:pt x="10713" y="4103"/>
                </a:cubicBezTo>
                <a:cubicBezTo>
                  <a:pt x="10713" y="4103"/>
                  <a:pt x="10713" y="4103"/>
                  <a:pt x="10719" y="4109"/>
                </a:cubicBezTo>
                <a:lnTo>
                  <a:pt x="10719" y="4109"/>
                </a:lnTo>
                <a:cubicBezTo>
                  <a:pt x="10725" y="4115"/>
                  <a:pt x="10725" y="4115"/>
                  <a:pt x="10725" y="4115"/>
                </a:cubicBezTo>
                <a:cubicBezTo>
                  <a:pt x="10731" y="4121"/>
                  <a:pt x="10736" y="4121"/>
                  <a:pt x="10736" y="4127"/>
                </a:cubicBezTo>
                <a:cubicBezTo>
                  <a:pt x="10743" y="4133"/>
                  <a:pt x="10743" y="4133"/>
                  <a:pt x="10743" y="4133"/>
                </a:cubicBezTo>
                <a:cubicBezTo>
                  <a:pt x="10748" y="4139"/>
                  <a:pt x="10748" y="4139"/>
                  <a:pt x="10748" y="4139"/>
                </a:cubicBezTo>
                <a:cubicBezTo>
                  <a:pt x="10754" y="4144"/>
                  <a:pt x="10754" y="4144"/>
                  <a:pt x="10754" y="4144"/>
                </a:cubicBezTo>
                <a:lnTo>
                  <a:pt x="10760" y="4150"/>
                </a:lnTo>
                <a:lnTo>
                  <a:pt x="10766" y="4150"/>
                </a:lnTo>
                <a:cubicBezTo>
                  <a:pt x="10772" y="4150"/>
                  <a:pt x="10772" y="4150"/>
                  <a:pt x="10778" y="4150"/>
                </a:cubicBezTo>
                <a:cubicBezTo>
                  <a:pt x="10784" y="4150"/>
                  <a:pt x="10784" y="4150"/>
                  <a:pt x="10790" y="4150"/>
                </a:cubicBezTo>
                <a:cubicBezTo>
                  <a:pt x="10790" y="4150"/>
                  <a:pt x="10790" y="4156"/>
                  <a:pt x="10796" y="4156"/>
                </a:cubicBezTo>
                <a:cubicBezTo>
                  <a:pt x="10802" y="4156"/>
                  <a:pt x="10802" y="4156"/>
                  <a:pt x="10808" y="4156"/>
                </a:cubicBezTo>
                <a:lnTo>
                  <a:pt x="10814" y="4156"/>
                </a:lnTo>
                <a:cubicBezTo>
                  <a:pt x="10814" y="4156"/>
                  <a:pt x="10820" y="4156"/>
                  <a:pt x="10820" y="4150"/>
                </a:cubicBezTo>
                <a:lnTo>
                  <a:pt x="10825" y="4150"/>
                </a:lnTo>
                <a:cubicBezTo>
                  <a:pt x="10825" y="4144"/>
                  <a:pt x="10825" y="4144"/>
                  <a:pt x="10825" y="4144"/>
                </a:cubicBezTo>
                <a:cubicBezTo>
                  <a:pt x="10825" y="4139"/>
                  <a:pt x="10825" y="4139"/>
                  <a:pt x="10825" y="4139"/>
                </a:cubicBezTo>
                <a:cubicBezTo>
                  <a:pt x="10825" y="4133"/>
                  <a:pt x="10820" y="4127"/>
                  <a:pt x="10820" y="4121"/>
                </a:cubicBezTo>
                <a:cubicBezTo>
                  <a:pt x="10820" y="4121"/>
                  <a:pt x="10820" y="4115"/>
                  <a:pt x="10825" y="4115"/>
                </a:cubicBezTo>
                <a:cubicBezTo>
                  <a:pt x="10825" y="4109"/>
                  <a:pt x="10825" y="4109"/>
                  <a:pt x="10831" y="4109"/>
                </a:cubicBezTo>
                <a:cubicBezTo>
                  <a:pt x="10831" y="4103"/>
                  <a:pt x="10831" y="4103"/>
                  <a:pt x="10831" y="4103"/>
                </a:cubicBezTo>
                <a:cubicBezTo>
                  <a:pt x="10831" y="4103"/>
                  <a:pt x="10837" y="4097"/>
                  <a:pt x="10843" y="4097"/>
                </a:cubicBezTo>
                <a:cubicBezTo>
                  <a:pt x="10843" y="4091"/>
                  <a:pt x="10849" y="4097"/>
                  <a:pt x="10855" y="4097"/>
                </a:cubicBezTo>
                <a:cubicBezTo>
                  <a:pt x="10861" y="4097"/>
                  <a:pt x="10867" y="4091"/>
                  <a:pt x="10873" y="4097"/>
                </a:cubicBezTo>
                <a:cubicBezTo>
                  <a:pt x="10873" y="4097"/>
                  <a:pt x="10873" y="4103"/>
                  <a:pt x="10879" y="4103"/>
                </a:cubicBezTo>
                <a:cubicBezTo>
                  <a:pt x="10879" y="4103"/>
                  <a:pt x="10885" y="4109"/>
                  <a:pt x="10885" y="4115"/>
                </a:cubicBezTo>
                <a:cubicBezTo>
                  <a:pt x="10891" y="4115"/>
                  <a:pt x="10891" y="4115"/>
                  <a:pt x="10891" y="4115"/>
                </a:cubicBezTo>
                <a:cubicBezTo>
                  <a:pt x="10897" y="4121"/>
                  <a:pt x="10903" y="4127"/>
                  <a:pt x="10903" y="4127"/>
                </a:cubicBezTo>
                <a:cubicBezTo>
                  <a:pt x="10909" y="4133"/>
                  <a:pt x="10909" y="4133"/>
                  <a:pt x="10914" y="4133"/>
                </a:cubicBezTo>
                <a:cubicBezTo>
                  <a:pt x="10914" y="4133"/>
                  <a:pt x="10914" y="4139"/>
                  <a:pt x="10920" y="4139"/>
                </a:cubicBezTo>
                <a:cubicBezTo>
                  <a:pt x="10920" y="4139"/>
                  <a:pt x="10920" y="4144"/>
                  <a:pt x="10926" y="4144"/>
                </a:cubicBezTo>
                <a:lnTo>
                  <a:pt x="10926" y="4144"/>
                </a:lnTo>
                <a:cubicBezTo>
                  <a:pt x="10932" y="4144"/>
                  <a:pt x="10932" y="4150"/>
                  <a:pt x="10938" y="4150"/>
                </a:cubicBezTo>
                <a:cubicBezTo>
                  <a:pt x="11015" y="4150"/>
                  <a:pt x="11015" y="4150"/>
                  <a:pt x="11015" y="4150"/>
                </a:cubicBezTo>
                <a:cubicBezTo>
                  <a:pt x="11015" y="4139"/>
                  <a:pt x="11015" y="4133"/>
                  <a:pt x="11015" y="4127"/>
                </a:cubicBezTo>
                <a:cubicBezTo>
                  <a:pt x="11015" y="4121"/>
                  <a:pt x="11015" y="4121"/>
                  <a:pt x="11015" y="4121"/>
                </a:cubicBezTo>
                <a:cubicBezTo>
                  <a:pt x="11015" y="4115"/>
                  <a:pt x="11009" y="4115"/>
                  <a:pt x="11009" y="4109"/>
                </a:cubicBezTo>
                <a:cubicBezTo>
                  <a:pt x="11009" y="4109"/>
                  <a:pt x="11015" y="4103"/>
                  <a:pt x="11015" y="4097"/>
                </a:cubicBezTo>
                <a:lnTo>
                  <a:pt x="11021" y="4103"/>
                </a:lnTo>
                <a:cubicBezTo>
                  <a:pt x="11027" y="4103"/>
                  <a:pt x="11027" y="4097"/>
                  <a:pt x="11027" y="4097"/>
                </a:cubicBezTo>
                <a:cubicBezTo>
                  <a:pt x="11033" y="4097"/>
                  <a:pt x="11033" y="4097"/>
                  <a:pt x="11033" y="4097"/>
                </a:cubicBezTo>
                <a:cubicBezTo>
                  <a:pt x="11039" y="4097"/>
                  <a:pt x="11039" y="4097"/>
                  <a:pt x="11045" y="4097"/>
                </a:cubicBezTo>
                <a:cubicBezTo>
                  <a:pt x="11051" y="4097"/>
                  <a:pt x="11057" y="4097"/>
                  <a:pt x="11063" y="4103"/>
                </a:cubicBezTo>
                <a:cubicBezTo>
                  <a:pt x="11069" y="4103"/>
                  <a:pt x="11069" y="4109"/>
                  <a:pt x="11075" y="4115"/>
                </a:cubicBezTo>
                <a:cubicBezTo>
                  <a:pt x="11075" y="4115"/>
                  <a:pt x="11075" y="4115"/>
                  <a:pt x="11080" y="4115"/>
                </a:cubicBezTo>
                <a:cubicBezTo>
                  <a:pt x="11080" y="4115"/>
                  <a:pt x="11086" y="4115"/>
                  <a:pt x="11092" y="4115"/>
                </a:cubicBezTo>
                <a:cubicBezTo>
                  <a:pt x="11092" y="4115"/>
                  <a:pt x="11092" y="4121"/>
                  <a:pt x="11098" y="4115"/>
                </a:cubicBezTo>
                <a:cubicBezTo>
                  <a:pt x="11098" y="4115"/>
                  <a:pt x="11098" y="4115"/>
                  <a:pt x="11104" y="4115"/>
                </a:cubicBezTo>
                <a:lnTo>
                  <a:pt x="11104" y="4109"/>
                </a:lnTo>
                <a:cubicBezTo>
                  <a:pt x="11104" y="4109"/>
                  <a:pt x="11110" y="4109"/>
                  <a:pt x="11110" y="4103"/>
                </a:cubicBezTo>
                <a:cubicBezTo>
                  <a:pt x="11110" y="4103"/>
                  <a:pt x="11116" y="4103"/>
                  <a:pt x="11116" y="4109"/>
                </a:cubicBezTo>
                <a:cubicBezTo>
                  <a:pt x="11116" y="4109"/>
                  <a:pt x="11116" y="4115"/>
                  <a:pt x="11122" y="4115"/>
                </a:cubicBezTo>
                <a:cubicBezTo>
                  <a:pt x="11122" y="4121"/>
                  <a:pt x="11122" y="4121"/>
                  <a:pt x="11128" y="4121"/>
                </a:cubicBezTo>
                <a:lnTo>
                  <a:pt x="11128" y="4127"/>
                </a:lnTo>
                <a:cubicBezTo>
                  <a:pt x="11128" y="4133"/>
                  <a:pt x="11128" y="4133"/>
                  <a:pt x="11128" y="4139"/>
                </a:cubicBezTo>
                <a:cubicBezTo>
                  <a:pt x="11128" y="4144"/>
                  <a:pt x="11128" y="4150"/>
                  <a:pt x="11128" y="4156"/>
                </a:cubicBezTo>
                <a:lnTo>
                  <a:pt x="11122" y="4162"/>
                </a:lnTo>
                <a:cubicBezTo>
                  <a:pt x="11116" y="4168"/>
                  <a:pt x="11116" y="4174"/>
                  <a:pt x="11116" y="4180"/>
                </a:cubicBezTo>
                <a:cubicBezTo>
                  <a:pt x="11116" y="4186"/>
                  <a:pt x="11110" y="4192"/>
                  <a:pt x="11110" y="4204"/>
                </a:cubicBezTo>
                <a:lnTo>
                  <a:pt x="11110" y="4210"/>
                </a:lnTo>
                <a:cubicBezTo>
                  <a:pt x="11110" y="4216"/>
                  <a:pt x="11116" y="4216"/>
                  <a:pt x="11116" y="4221"/>
                </a:cubicBezTo>
                <a:cubicBezTo>
                  <a:pt x="11116" y="4221"/>
                  <a:pt x="11116" y="4221"/>
                  <a:pt x="11116" y="4228"/>
                </a:cubicBezTo>
                <a:cubicBezTo>
                  <a:pt x="11116" y="4228"/>
                  <a:pt x="11116" y="4228"/>
                  <a:pt x="11116" y="4233"/>
                </a:cubicBezTo>
                <a:cubicBezTo>
                  <a:pt x="11122" y="4233"/>
                  <a:pt x="11122" y="4239"/>
                  <a:pt x="11122" y="4239"/>
                </a:cubicBezTo>
                <a:cubicBezTo>
                  <a:pt x="11128" y="4245"/>
                  <a:pt x="11128" y="4245"/>
                  <a:pt x="11128" y="4251"/>
                </a:cubicBezTo>
                <a:cubicBezTo>
                  <a:pt x="11128" y="4251"/>
                  <a:pt x="11128" y="4257"/>
                  <a:pt x="11122" y="4257"/>
                </a:cubicBezTo>
                <a:cubicBezTo>
                  <a:pt x="11122" y="4263"/>
                  <a:pt x="11122" y="4263"/>
                  <a:pt x="11116" y="4263"/>
                </a:cubicBezTo>
                <a:cubicBezTo>
                  <a:pt x="11116" y="4269"/>
                  <a:pt x="11116" y="4269"/>
                  <a:pt x="11116" y="4269"/>
                </a:cubicBezTo>
                <a:cubicBezTo>
                  <a:pt x="11110" y="4269"/>
                  <a:pt x="11110" y="4275"/>
                  <a:pt x="11110" y="4275"/>
                </a:cubicBezTo>
                <a:cubicBezTo>
                  <a:pt x="11110" y="4281"/>
                  <a:pt x="11110" y="4281"/>
                  <a:pt x="11110" y="4287"/>
                </a:cubicBezTo>
                <a:lnTo>
                  <a:pt x="11110" y="4293"/>
                </a:lnTo>
                <a:cubicBezTo>
                  <a:pt x="11104" y="4299"/>
                  <a:pt x="11104" y="4299"/>
                  <a:pt x="11104" y="4299"/>
                </a:cubicBezTo>
                <a:cubicBezTo>
                  <a:pt x="11098" y="4305"/>
                  <a:pt x="11098" y="4310"/>
                  <a:pt x="11092" y="4316"/>
                </a:cubicBezTo>
                <a:cubicBezTo>
                  <a:pt x="11092" y="4316"/>
                  <a:pt x="11092" y="4322"/>
                  <a:pt x="11086" y="4328"/>
                </a:cubicBezTo>
                <a:cubicBezTo>
                  <a:pt x="11086" y="4328"/>
                  <a:pt x="11080" y="4334"/>
                  <a:pt x="11075" y="4334"/>
                </a:cubicBezTo>
                <a:lnTo>
                  <a:pt x="11069" y="4340"/>
                </a:lnTo>
                <a:lnTo>
                  <a:pt x="11063" y="4340"/>
                </a:lnTo>
                <a:cubicBezTo>
                  <a:pt x="11063" y="4346"/>
                  <a:pt x="11057" y="4346"/>
                  <a:pt x="11057" y="4346"/>
                </a:cubicBezTo>
                <a:cubicBezTo>
                  <a:pt x="11057" y="4352"/>
                  <a:pt x="11057" y="4352"/>
                  <a:pt x="11057" y="4352"/>
                </a:cubicBezTo>
                <a:cubicBezTo>
                  <a:pt x="11057" y="4358"/>
                  <a:pt x="11057" y="4364"/>
                  <a:pt x="11057" y="4364"/>
                </a:cubicBezTo>
                <a:cubicBezTo>
                  <a:pt x="11051" y="4376"/>
                  <a:pt x="11051" y="4382"/>
                  <a:pt x="11045" y="4394"/>
                </a:cubicBezTo>
                <a:cubicBezTo>
                  <a:pt x="11045" y="4399"/>
                  <a:pt x="11045" y="4405"/>
                  <a:pt x="11039" y="4411"/>
                </a:cubicBezTo>
                <a:cubicBezTo>
                  <a:pt x="11039" y="4417"/>
                  <a:pt x="11033" y="4417"/>
                  <a:pt x="11033" y="4423"/>
                </a:cubicBezTo>
                <a:cubicBezTo>
                  <a:pt x="11027" y="4423"/>
                  <a:pt x="11027" y="4423"/>
                  <a:pt x="11027" y="4429"/>
                </a:cubicBezTo>
                <a:cubicBezTo>
                  <a:pt x="11021" y="4429"/>
                  <a:pt x="11021" y="4429"/>
                  <a:pt x="11021" y="4435"/>
                </a:cubicBezTo>
                <a:cubicBezTo>
                  <a:pt x="11015" y="4435"/>
                  <a:pt x="11015" y="4435"/>
                  <a:pt x="11015" y="4435"/>
                </a:cubicBezTo>
                <a:cubicBezTo>
                  <a:pt x="11009" y="4435"/>
                  <a:pt x="11009" y="4435"/>
                  <a:pt x="11009" y="4435"/>
                </a:cubicBezTo>
                <a:cubicBezTo>
                  <a:pt x="11003" y="4435"/>
                  <a:pt x="10997" y="4435"/>
                  <a:pt x="10997" y="4435"/>
                </a:cubicBezTo>
                <a:cubicBezTo>
                  <a:pt x="10991" y="4441"/>
                  <a:pt x="10986" y="4441"/>
                  <a:pt x="10986" y="4441"/>
                </a:cubicBezTo>
                <a:cubicBezTo>
                  <a:pt x="10980" y="4441"/>
                  <a:pt x="10980" y="4441"/>
                  <a:pt x="10980" y="4441"/>
                </a:cubicBezTo>
                <a:cubicBezTo>
                  <a:pt x="10974" y="4441"/>
                  <a:pt x="10974" y="4441"/>
                  <a:pt x="10968" y="4441"/>
                </a:cubicBezTo>
                <a:cubicBezTo>
                  <a:pt x="10968" y="4441"/>
                  <a:pt x="10968" y="4447"/>
                  <a:pt x="10962" y="4447"/>
                </a:cubicBezTo>
                <a:lnTo>
                  <a:pt x="10962" y="4447"/>
                </a:lnTo>
                <a:cubicBezTo>
                  <a:pt x="10956" y="4447"/>
                  <a:pt x="10956" y="4453"/>
                  <a:pt x="10950" y="4453"/>
                </a:cubicBezTo>
                <a:lnTo>
                  <a:pt x="10944" y="4453"/>
                </a:lnTo>
                <a:cubicBezTo>
                  <a:pt x="10938" y="4453"/>
                  <a:pt x="10938" y="4447"/>
                  <a:pt x="10938" y="4447"/>
                </a:cubicBezTo>
                <a:cubicBezTo>
                  <a:pt x="10932" y="4441"/>
                  <a:pt x="10932" y="4441"/>
                  <a:pt x="10926" y="4435"/>
                </a:cubicBezTo>
                <a:cubicBezTo>
                  <a:pt x="10920" y="4435"/>
                  <a:pt x="10920" y="4435"/>
                  <a:pt x="10920" y="4435"/>
                </a:cubicBezTo>
                <a:cubicBezTo>
                  <a:pt x="10914" y="4435"/>
                  <a:pt x="10914" y="4435"/>
                  <a:pt x="10909" y="4435"/>
                </a:cubicBezTo>
                <a:cubicBezTo>
                  <a:pt x="10903" y="4435"/>
                  <a:pt x="10903" y="4435"/>
                  <a:pt x="10897" y="4435"/>
                </a:cubicBezTo>
                <a:cubicBezTo>
                  <a:pt x="10897" y="4435"/>
                  <a:pt x="10897" y="4435"/>
                  <a:pt x="10891" y="4435"/>
                </a:cubicBezTo>
                <a:cubicBezTo>
                  <a:pt x="10885" y="4435"/>
                  <a:pt x="10879" y="4435"/>
                  <a:pt x="10879" y="4435"/>
                </a:cubicBezTo>
                <a:cubicBezTo>
                  <a:pt x="10873" y="4435"/>
                  <a:pt x="10873" y="4429"/>
                  <a:pt x="10867" y="4429"/>
                </a:cubicBezTo>
                <a:cubicBezTo>
                  <a:pt x="10861" y="4429"/>
                  <a:pt x="10861" y="4429"/>
                  <a:pt x="10861" y="4429"/>
                </a:cubicBezTo>
                <a:cubicBezTo>
                  <a:pt x="10861" y="4429"/>
                  <a:pt x="10861" y="4429"/>
                  <a:pt x="10855" y="4429"/>
                </a:cubicBezTo>
                <a:lnTo>
                  <a:pt x="10849" y="4435"/>
                </a:lnTo>
                <a:cubicBezTo>
                  <a:pt x="10855" y="4435"/>
                  <a:pt x="10855" y="4441"/>
                  <a:pt x="10861" y="4441"/>
                </a:cubicBezTo>
                <a:cubicBezTo>
                  <a:pt x="10867" y="4441"/>
                  <a:pt x="10873" y="4447"/>
                  <a:pt x="10879" y="4447"/>
                </a:cubicBezTo>
                <a:cubicBezTo>
                  <a:pt x="10885" y="4447"/>
                  <a:pt x="10891" y="4447"/>
                  <a:pt x="10897" y="4453"/>
                </a:cubicBezTo>
                <a:cubicBezTo>
                  <a:pt x="10903" y="4453"/>
                  <a:pt x="10909" y="4453"/>
                  <a:pt x="10909" y="4453"/>
                </a:cubicBezTo>
                <a:cubicBezTo>
                  <a:pt x="10909" y="4465"/>
                  <a:pt x="10909" y="4465"/>
                  <a:pt x="10909" y="4465"/>
                </a:cubicBezTo>
                <a:cubicBezTo>
                  <a:pt x="10909" y="4471"/>
                  <a:pt x="10909" y="4471"/>
                  <a:pt x="10909" y="4471"/>
                </a:cubicBezTo>
                <a:cubicBezTo>
                  <a:pt x="10909" y="4476"/>
                  <a:pt x="10914" y="4476"/>
                  <a:pt x="10920" y="4482"/>
                </a:cubicBezTo>
                <a:cubicBezTo>
                  <a:pt x="10920" y="4482"/>
                  <a:pt x="10920" y="4482"/>
                  <a:pt x="10920" y="4488"/>
                </a:cubicBezTo>
                <a:cubicBezTo>
                  <a:pt x="10926" y="4488"/>
                  <a:pt x="10926" y="4494"/>
                  <a:pt x="10926" y="4494"/>
                </a:cubicBezTo>
                <a:cubicBezTo>
                  <a:pt x="10926" y="4500"/>
                  <a:pt x="10920" y="4500"/>
                  <a:pt x="10920" y="4500"/>
                </a:cubicBezTo>
                <a:cubicBezTo>
                  <a:pt x="10920" y="4506"/>
                  <a:pt x="10926" y="4506"/>
                  <a:pt x="10926" y="4506"/>
                </a:cubicBezTo>
                <a:cubicBezTo>
                  <a:pt x="10926" y="4512"/>
                  <a:pt x="10920" y="4512"/>
                  <a:pt x="10920" y="4512"/>
                </a:cubicBezTo>
                <a:cubicBezTo>
                  <a:pt x="10920" y="4524"/>
                  <a:pt x="10920" y="4530"/>
                  <a:pt x="10920" y="4536"/>
                </a:cubicBezTo>
                <a:cubicBezTo>
                  <a:pt x="10920" y="4536"/>
                  <a:pt x="10926" y="4548"/>
                  <a:pt x="10932" y="4548"/>
                </a:cubicBezTo>
                <a:cubicBezTo>
                  <a:pt x="10938" y="4554"/>
                  <a:pt x="10944" y="4560"/>
                  <a:pt x="10950" y="4571"/>
                </a:cubicBezTo>
                <a:lnTo>
                  <a:pt x="10956" y="4577"/>
                </a:lnTo>
                <a:cubicBezTo>
                  <a:pt x="10962" y="4589"/>
                  <a:pt x="10962" y="4589"/>
                  <a:pt x="10962" y="4589"/>
                </a:cubicBezTo>
                <a:cubicBezTo>
                  <a:pt x="10962" y="4595"/>
                  <a:pt x="10968" y="4601"/>
                  <a:pt x="10968" y="4601"/>
                </a:cubicBezTo>
                <a:cubicBezTo>
                  <a:pt x="10974" y="4607"/>
                  <a:pt x="10974" y="4613"/>
                  <a:pt x="10980" y="4613"/>
                </a:cubicBezTo>
                <a:cubicBezTo>
                  <a:pt x="10980" y="4619"/>
                  <a:pt x="10986" y="4625"/>
                  <a:pt x="10991" y="4625"/>
                </a:cubicBezTo>
                <a:cubicBezTo>
                  <a:pt x="10997" y="4625"/>
                  <a:pt x="10997" y="4631"/>
                  <a:pt x="11003" y="4631"/>
                </a:cubicBezTo>
                <a:cubicBezTo>
                  <a:pt x="11015" y="4631"/>
                  <a:pt x="11015" y="4631"/>
                  <a:pt x="11015" y="4631"/>
                </a:cubicBezTo>
                <a:cubicBezTo>
                  <a:pt x="11021" y="4631"/>
                  <a:pt x="11021" y="4631"/>
                  <a:pt x="11027" y="4631"/>
                </a:cubicBezTo>
                <a:cubicBezTo>
                  <a:pt x="11033" y="4631"/>
                  <a:pt x="11039" y="4625"/>
                  <a:pt x="11039" y="4625"/>
                </a:cubicBezTo>
                <a:cubicBezTo>
                  <a:pt x="11039" y="4619"/>
                  <a:pt x="11039" y="4613"/>
                  <a:pt x="11039" y="4613"/>
                </a:cubicBezTo>
                <a:cubicBezTo>
                  <a:pt x="11039" y="4607"/>
                  <a:pt x="11045" y="4607"/>
                  <a:pt x="11051" y="4601"/>
                </a:cubicBezTo>
                <a:cubicBezTo>
                  <a:pt x="11057" y="4613"/>
                  <a:pt x="11057" y="4613"/>
                  <a:pt x="11057" y="4613"/>
                </a:cubicBezTo>
                <a:cubicBezTo>
                  <a:pt x="11063" y="4625"/>
                  <a:pt x="11075" y="4631"/>
                  <a:pt x="11080" y="4648"/>
                </a:cubicBezTo>
                <a:cubicBezTo>
                  <a:pt x="11086" y="4648"/>
                  <a:pt x="11086" y="4654"/>
                  <a:pt x="11086" y="4654"/>
                </a:cubicBezTo>
                <a:cubicBezTo>
                  <a:pt x="11092" y="4660"/>
                  <a:pt x="11092" y="4660"/>
                  <a:pt x="11098" y="4666"/>
                </a:cubicBezTo>
                <a:cubicBezTo>
                  <a:pt x="11104" y="4666"/>
                  <a:pt x="11104" y="4672"/>
                  <a:pt x="11110" y="4672"/>
                </a:cubicBezTo>
                <a:cubicBezTo>
                  <a:pt x="11116" y="4672"/>
                  <a:pt x="11116" y="4678"/>
                  <a:pt x="11116" y="4684"/>
                </a:cubicBezTo>
                <a:cubicBezTo>
                  <a:pt x="11122" y="4690"/>
                  <a:pt x="11122" y="4702"/>
                  <a:pt x="11122" y="4708"/>
                </a:cubicBezTo>
                <a:cubicBezTo>
                  <a:pt x="11122" y="4714"/>
                  <a:pt x="11122" y="4714"/>
                  <a:pt x="11122" y="4720"/>
                </a:cubicBezTo>
                <a:cubicBezTo>
                  <a:pt x="11128" y="4726"/>
                  <a:pt x="11134" y="4726"/>
                  <a:pt x="11134" y="4731"/>
                </a:cubicBezTo>
                <a:cubicBezTo>
                  <a:pt x="11140" y="4743"/>
                  <a:pt x="11146" y="4749"/>
                  <a:pt x="11152" y="4755"/>
                </a:cubicBezTo>
                <a:cubicBezTo>
                  <a:pt x="11158" y="4761"/>
                  <a:pt x="11163" y="4761"/>
                  <a:pt x="11163" y="4767"/>
                </a:cubicBezTo>
                <a:cubicBezTo>
                  <a:pt x="11169" y="4773"/>
                  <a:pt x="11169" y="4779"/>
                  <a:pt x="11169" y="4791"/>
                </a:cubicBezTo>
                <a:cubicBezTo>
                  <a:pt x="11169" y="4797"/>
                  <a:pt x="11169" y="4797"/>
                  <a:pt x="11169" y="4797"/>
                </a:cubicBezTo>
                <a:lnTo>
                  <a:pt x="11163" y="4803"/>
                </a:lnTo>
                <a:cubicBezTo>
                  <a:pt x="11163" y="4820"/>
                  <a:pt x="11163" y="4832"/>
                  <a:pt x="11169" y="4844"/>
                </a:cubicBezTo>
                <a:cubicBezTo>
                  <a:pt x="11175" y="4850"/>
                  <a:pt x="11181" y="4850"/>
                  <a:pt x="11187" y="4850"/>
                </a:cubicBezTo>
                <a:cubicBezTo>
                  <a:pt x="11193" y="4850"/>
                  <a:pt x="11193" y="4856"/>
                  <a:pt x="11199" y="4856"/>
                </a:cubicBezTo>
                <a:cubicBezTo>
                  <a:pt x="11205" y="4856"/>
                  <a:pt x="11205" y="4856"/>
                  <a:pt x="11211" y="4862"/>
                </a:cubicBezTo>
                <a:cubicBezTo>
                  <a:pt x="11217" y="4862"/>
                  <a:pt x="11217" y="4862"/>
                  <a:pt x="11223" y="4868"/>
                </a:cubicBezTo>
                <a:cubicBezTo>
                  <a:pt x="11223" y="4874"/>
                  <a:pt x="11223" y="4874"/>
                  <a:pt x="11229" y="4880"/>
                </a:cubicBezTo>
                <a:cubicBezTo>
                  <a:pt x="11229" y="4886"/>
                  <a:pt x="11229" y="4886"/>
                  <a:pt x="11235" y="4892"/>
                </a:cubicBezTo>
                <a:cubicBezTo>
                  <a:pt x="11241" y="4903"/>
                  <a:pt x="11252" y="4903"/>
                  <a:pt x="11258" y="4915"/>
                </a:cubicBezTo>
                <a:cubicBezTo>
                  <a:pt x="11258" y="4927"/>
                  <a:pt x="11264" y="4933"/>
                  <a:pt x="11270" y="4939"/>
                </a:cubicBezTo>
                <a:cubicBezTo>
                  <a:pt x="11276" y="4963"/>
                  <a:pt x="11276" y="4963"/>
                  <a:pt x="11276" y="4963"/>
                </a:cubicBezTo>
                <a:cubicBezTo>
                  <a:pt x="11282" y="4975"/>
                  <a:pt x="11288" y="4986"/>
                  <a:pt x="11288" y="4998"/>
                </a:cubicBezTo>
                <a:cubicBezTo>
                  <a:pt x="11288" y="5004"/>
                  <a:pt x="11294" y="5004"/>
                  <a:pt x="11288" y="5010"/>
                </a:cubicBezTo>
                <a:cubicBezTo>
                  <a:pt x="11288" y="5016"/>
                  <a:pt x="11282" y="5016"/>
                  <a:pt x="11282" y="5022"/>
                </a:cubicBezTo>
                <a:cubicBezTo>
                  <a:pt x="11282" y="5028"/>
                  <a:pt x="11282" y="5028"/>
                  <a:pt x="11282" y="5034"/>
                </a:cubicBezTo>
                <a:cubicBezTo>
                  <a:pt x="11282" y="5040"/>
                  <a:pt x="11282" y="5052"/>
                  <a:pt x="11288" y="5058"/>
                </a:cubicBezTo>
                <a:cubicBezTo>
                  <a:pt x="11288" y="5063"/>
                  <a:pt x="11294" y="5063"/>
                  <a:pt x="11300" y="5063"/>
                </a:cubicBezTo>
                <a:cubicBezTo>
                  <a:pt x="11300" y="5069"/>
                  <a:pt x="11306" y="5069"/>
                  <a:pt x="11312" y="5069"/>
                </a:cubicBezTo>
                <a:cubicBezTo>
                  <a:pt x="11318" y="5075"/>
                  <a:pt x="11318" y="5081"/>
                  <a:pt x="11324" y="5081"/>
                </a:cubicBezTo>
                <a:cubicBezTo>
                  <a:pt x="11329" y="5087"/>
                  <a:pt x="11335" y="5093"/>
                  <a:pt x="11347" y="5105"/>
                </a:cubicBezTo>
                <a:cubicBezTo>
                  <a:pt x="11347" y="5105"/>
                  <a:pt x="11353" y="5105"/>
                  <a:pt x="11353" y="5111"/>
                </a:cubicBezTo>
                <a:cubicBezTo>
                  <a:pt x="11359" y="5117"/>
                  <a:pt x="11359" y="5117"/>
                  <a:pt x="11359" y="5123"/>
                </a:cubicBezTo>
                <a:cubicBezTo>
                  <a:pt x="11365" y="5129"/>
                  <a:pt x="11371" y="5129"/>
                  <a:pt x="11371" y="5135"/>
                </a:cubicBezTo>
                <a:cubicBezTo>
                  <a:pt x="11377" y="5141"/>
                  <a:pt x="11383" y="5152"/>
                  <a:pt x="11383" y="5158"/>
                </a:cubicBezTo>
                <a:cubicBezTo>
                  <a:pt x="11389" y="5164"/>
                  <a:pt x="11389" y="5170"/>
                  <a:pt x="11395" y="5176"/>
                </a:cubicBezTo>
                <a:cubicBezTo>
                  <a:pt x="11395" y="5176"/>
                  <a:pt x="11407" y="5182"/>
                  <a:pt x="11407" y="5188"/>
                </a:cubicBezTo>
                <a:cubicBezTo>
                  <a:pt x="11418" y="5200"/>
                  <a:pt x="11424" y="5206"/>
                  <a:pt x="11430" y="5218"/>
                </a:cubicBezTo>
                <a:cubicBezTo>
                  <a:pt x="11442" y="5235"/>
                  <a:pt x="11454" y="5241"/>
                  <a:pt x="11466" y="5253"/>
                </a:cubicBezTo>
                <a:cubicBezTo>
                  <a:pt x="11466" y="5259"/>
                  <a:pt x="11466" y="5259"/>
                  <a:pt x="11472" y="5265"/>
                </a:cubicBezTo>
                <a:cubicBezTo>
                  <a:pt x="11472" y="5271"/>
                  <a:pt x="11478" y="5271"/>
                  <a:pt x="11478" y="5277"/>
                </a:cubicBezTo>
                <a:cubicBezTo>
                  <a:pt x="11478" y="5283"/>
                  <a:pt x="11484" y="5283"/>
                  <a:pt x="11484" y="5289"/>
                </a:cubicBezTo>
                <a:cubicBezTo>
                  <a:pt x="11484" y="5301"/>
                  <a:pt x="11484" y="5307"/>
                  <a:pt x="11484" y="5312"/>
                </a:cubicBezTo>
                <a:cubicBezTo>
                  <a:pt x="11484" y="5318"/>
                  <a:pt x="11484" y="5324"/>
                  <a:pt x="11484" y="5324"/>
                </a:cubicBezTo>
                <a:cubicBezTo>
                  <a:pt x="11484" y="5330"/>
                  <a:pt x="11490" y="5330"/>
                  <a:pt x="11490" y="5336"/>
                </a:cubicBezTo>
                <a:cubicBezTo>
                  <a:pt x="11495" y="5348"/>
                  <a:pt x="11501" y="5348"/>
                  <a:pt x="11501" y="5360"/>
                </a:cubicBezTo>
                <a:cubicBezTo>
                  <a:pt x="11501" y="5461"/>
                  <a:pt x="11501" y="5461"/>
                  <a:pt x="11501" y="5461"/>
                </a:cubicBezTo>
                <a:cubicBezTo>
                  <a:pt x="11501" y="5473"/>
                  <a:pt x="11519" y="5478"/>
                  <a:pt x="11531" y="5490"/>
                </a:cubicBezTo>
                <a:cubicBezTo>
                  <a:pt x="11543" y="5496"/>
                  <a:pt x="11543" y="5502"/>
                  <a:pt x="11555" y="5502"/>
                </a:cubicBezTo>
                <a:cubicBezTo>
                  <a:pt x="11567" y="5508"/>
                  <a:pt x="11573" y="5502"/>
                  <a:pt x="11579" y="5502"/>
                </a:cubicBezTo>
                <a:cubicBezTo>
                  <a:pt x="11590" y="5502"/>
                  <a:pt x="11602" y="5508"/>
                  <a:pt x="11614" y="5502"/>
                </a:cubicBezTo>
                <a:cubicBezTo>
                  <a:pt x="11620" y="5502"/>
                  <a:pt x="11620" y="5496"/>
                  <a:pt x="11626" y="5490"/>
                </a:cubicBezTo>
                <a:cubicBezTo>
                  <a:pt x="11632" y="5485"/>
                  <a:pt x="11632" y="5473"/>
                  <a:pt x="11638" y="5467"/>
                </a:cubicBezTo>
                <a:cubicBezTo>
                  <a:pt x="11644" y="5461"/>
                  <a:pt x="11656" y="5455"/>
                  <a:pt x="11661" y="5455"/>
                </a:cubicBezTo>
                <a:cubicBezTo>
                  <a:pt x="11668" y="5455"/>
                  <a:pt x="11668" y="5449"/>
                  <a:pt x="11673" y="5449"/>
                </a:cubicBezTo>
                <a:cubicBezTo>
                  <a:pt x="11745" y="5449"/>
                  <a:pt x="11745" y="5449"/>
                  <a:pt x="11745" y="5449"/>
                </a:cubicBezTo>
                <a:cubicBezTo>
                  <a:pt x="11750" y="5449"/>
                  <a:pt x="11750" y="5461"/>
                  <a:pt x="11756" y="5461"/>
                </a:cubicBezTo>
                <a:cubicBezTo>
                  <a:pt x="11756" y="5461"/>
                  <a:pt x="11762" y="5461"/>
                  <a:pt x="11768" y="5461"/>
                </a:cubicBezTo>
                <a:cubicBezTo>
                  <a:pt x="11780" y="5437"/>
                  <a:pt x="11780" y="5437"/>
                  <a:pt x="11780" y="5437"/>
                </a:cubicBezTo>
                <a:cubicBezTo>
                  <a:pt x="11780" y="5431"/>
                  <a:pt x="11786" y="5431"/>
                  <a:pt x="11786" y="5425"/>
                </a:cubicBezTo>
                <a:cubicBezTo>
                  <a:pt x="11792" y="5419"/>
                  <a:pt x="11798" y="5419"/>
                  <a:pt x="11804" y="5419"/>
                </a:cubicBezTo>
                <a:cubicBezTo>
                  <a:pt x="11804" y="5413"/>
                  <a:pt x="11810" y="5407"/>
                  <a:pt x="11810" y="5407"/>
                </a:cubicBezTo>
                <a:cubicBezTo>
                  <a:pt x="11827" y="5401"/>
                  <a:pt x="11834" y="5401"/>
                  <a:pt x="11845" y="5401"/>
                </a:cubicBezTo>
                <a:cubicBezTo>
                  <a:pt x="11851" y="5396"/>
                  <a:pt x="11851" y="5390"/>
                  <a:pt x="11857" y="5390"/>
                </a:cubicBezTo>
                <a:cubicBezTo>
                  <a:pt x="11863" y="5390"/>
                  <a:pt x="11875" y="5390"/>
                  <a:pt x="11881" y="5390"/>
                </a:cubicBezTo>
                <a:cubicBezTo>
                  <a:pt x="11887" y="5390"/>
                  <a:pt x="11887" y="5384"/>
                  <a:pt x="11893" y="5384"/>
                </a:cubicBezTo>
                <a:cubicBezTo>
                  <a:pt x="11899" y="5384"/>
                  <a:pt x="11899" y="5384"/>
                  <a:pt x="11905" y="5384"/>
                </a:cubicBezTo>
                <a:cubicBezTo>
                  <a:pt x="11911" y="5384"/>
                  <a:pt x="11916" y="5384"/>
                  <a:pt x="11928" y="5378"/>
                </a:cubicBezTo>
                <a:cubicBezTo>
                  <a:pt x="11934" y="5378"/>
                  <a:pt x="11934" y="5372"/>
                  <a:pt x="11940" y="5366"/>
                </a:cubicBezTo>
                <a:cubicBezTo>
                  <a:pt x="11952" y="5354"/>
                  <a:pt x="11952" y="5354"/>
                  <a:pt x="11952" y="5354"/>
                </a:cubicBezTo>
                <a:cubicBezTo>
                  <a:pt x="11952" y="5354"/>
                  <a:pt x="11958" y="5348"/>
                  <a:pt x="11964" y="5342"/>
                </a:cubicBezTo>
                <a:lnTo>
                  <a:pt x="11970" y="5342"/>
                </a:lnTo>
                <a:cubicBezTo>
                  <a:pt x="11988" y="5342"/>
                  <a:pt x="11993" y="5342"/>
                  <a:pt x="12005" y="5342"/>
                </a:cubicBezTo>
                <a:cubicBezTo>
                  <a:pt x="12005" y="5336"/>
                  <a:pt x="12005" y="5330"/>
                  <a:pt x="12005" y="5324"/>
                </a:cubicBezTo>
                <a:cubicBezTo>
                  <a:pt x="12005" y="5318"/>
                  <a:pt x="12005" y="5318"/>
                  <a:pt x="12005" y="5312"/>
                </a:cubicBezTo>
                <a:cubicBezTo>
                  <a:pt x="12011" y="5307"/>
                  <a:pt x="12011" y="5307"/>
                  <a:pt x="12017" y="5301"/>
                </a:cubicBezTo>
                <a:cubicBezTo>
                  <a:pt x="12017" y="5301"/>
                  <a:pt x="12023" y="5307"/>
                  <a:pt x="12029" y="5301"/>
                </a:cubicBezTo>
                <a:cubicBezTo>
                  <a:pt x="12029" y="5301"/>
                  <a:pt x="12035" y="5295"/>
                  <a:pt x="12041" y="5295"/>
                </a:cubicBezTo>
                <a:lnTo>
                  <a:pt x="12047" y="5289"/>
                </a:lnTo>
                <a:cubicBezTo>
                  <a:pt x="12053" y="5289"/>
                  <a:pt x="12059" y="5283"/>
                  <a:pt x="12059" y="5283"/>
                </a:cubicBezTo>
                <a:cubicBezTo>
                  <a:pt x="12065" y="5283"/>
                  <a:pt x="12071" y="5283"/>
                  <a:pt x="12071" y="5283"/>
                </a:cubicBezTo>
                <a:cubicBezTo>
                  <a:pt x="12077" y="5283"/>
                  <a:pt x="12082" y="5283"/>
                  <a:pt x="12082" y="5283"/>
                </a:cubicBezTo>
                <a:cubicBezTo>
                  <a:pt x="12166" y="5283"/>
                  <a:pt x="12166" y="5283"/>
                  <a:pt x="12166" y="5283"/>
                </a:cubicBezTo>
                <a:cubicBezTo>
                  <a:pt x="12166" y="5277"/>
                  <a:pt x="12166" y="5277"/>
                  <a:pt x="12166" y="5265"/>
                </a:cubicBezTo>
                <a:lnTo>
                  <a:pt x="12166" y="5259"/>
                </a:lnTo>
                <a:cubicBezTo>
                  <a:pt x="12166" y="5253"/>
                  <a:pt x="12166" y="5247"/>
                  <a:pt x="12166" y="5247"/>
                </a:cubicBezTo>
                <a:cubicBezTo>
                  <a:pt x="12171" y="5235"/>
                  <a:pt x="12177" y="5230"/>
                  <a:pt x="12183" y="5224"/>
                </a:cubicBezTo>
                <a:cubicBezTo>
                  <a:pt x="12237" y="5224"/>
                  <a:pt x="12237" y="5224"/>
                  <a:pt x="12237" y="5224"/>
                </a:cubicBezTo>
                <a:cubicBezTo>
                  <a:pt x="12237" y="5218"/>
                  <a:pt x="12243" y="5212"/>
                  <a:pt x="12243" y="5212"/>
                </a:cubicBezTo>
                <a:cubicBezTo>
                  <a:pt x="12243" y="5206"/>
                  <a:pt x="12243" y="5206"/>
                  <a:pt x="12248" y="5200"/>
                </a:cubicBezTo>
                <a:cubicBezTo>
                  <a:pt x="12248" y="5188"/>
                  <a:pt x="12248" y="5182"/>
                  <a:pt x="12254" y="5176"/>
                </a:cubicBezTo>
                <a:cubicBezTo>
                  <a:pt x="12260" y="5170"/>
                  <a:pt x="12260" y="5170"/>
                  <a:pt x="12266" y="5164"/>
                </a:cubicBezTo>
                <a:cubicBezTo>
                  <a:pt x="12272" y="5164"/>
                  <a:pt x="12272" y="5170"/>
                  <a:pt x="12278" y="5170"/>
                </a:cubicBezTo>
                <a:cubicBezTo>
                  <a:pt x="12290" y="5170"/>
                  <a:pt x="12290" y="5170"/>
                  <a:pt x="12290" y="5170"/>
                </a:cubicBezTo>
                <a:cubicBezTo>
                  <a:pt x="12296" y="5170"/>
                  <a:pt x="12296" y="5164"/>
                  <a:pt x="12302" y="5164"/>
                </a:cubicBezTo>
                <a:cubicBezTo>
                  <a:pt x="12308" y="5146"/>
                  <a:pt x="12308" y="5146"/>
                  <a:pt x="12308" y="5146"/>
                </a:cubicBezTo>
                <a:cubicBezTo>
                  <a:pt x="12308" y="5141"/>
                  <a:pt x="12314" y="5141"/>
                  <a:pt x="12314" y="5135"/>
                </a:cubicBezTo>
                <a:cubicBezTo>
                  <a:pt x="12314" y="5129"/>
                  <a:pt x="12314" y="5129"/>
                  <a:pt x="12314" y="5123"/>
                </a:cubicBezTo>
                <a:cubicBezTo>
                  <a:pt x="12314" y="5117"/>
                  <a:pt x="12320" y="5117"/>
                  <a:pt x="12320" y="5111"/>
                </a:cubicBezTo>
                <a:cubicBezTo>
                  <a:pt x="12325" y="5105"/>
                  <a:pt x="12325" y="5105"/>
                  <a:pt x="12325" y="5099"/>
                </a:cubicBezTo>
                <a:cubicBezTo>
                  <a:pt x="12332" y="5093"/>
                  <a:pt x="12337" y="5093"/>
                  <a:pt x="12343" y="5093"/>
                </a:cubicBezTo>
                <a:cubicBezTo>
                  <a:pt x="12349" y="5093"/>
                  <a:pt x="12349" y="5093"/>
                  <a:pt x="12349" y="5093"/>
                </a:cubicBezTo>
                <a:cubicBezTo>
                  <a:pt x="12355" y="5093"/>
                  <a:pt x="12355" y="5099"/>
                  <a:pt x="12355" y="5105"/>
                </a:cubicBezTo>
                <a:cubicBezTo>
                  <a:pt x="12361" y="5105"/>
                  <a:pt x="12367" y="5105"/>
                  <a:pt x="12367" y="5105"/>
                </a:cubicBezTo>
                <a:cubicBezTo>
                  <a:pt x="12367" y="5093"/>
                  <a:pt x="12367" y="5087"/>
                  <a:pt x="12367" y="5069"/>
                </a:cubicBezTo>
                <a:cubicBezTo>
                  <a:pt x="12373" y="5058"/>
                  <a:pt x="12373" y="5046"/>
                  <a:pt x="12379" y="5034"/>
                </a:cubicBezTo>
                <a:cubicBezTo>
                  <a:pt x="12379" y="5028"/>
                  <a:pt x="12379" y="5022"/>
                  <a:pt x="12379" y="5022"/>
                </a:cubicBezTo>
                <a:cubicBezTo>
                  <a:pt x="12379" y="5016"/>
                  <a:pt x="12379" y="5010"/>
                  <a:pt x="12385" y="5010"/>
                </a:cubicBezTo>
                <a:cubicBezTo>
                  <a:pt x="12385" y="5004"/>
                  <a:pt x="12391" y="5004"/>
                  <a:pt x="12397" y="5004"/>
                </a:cubicBezTo>
                <a:cubicBezTo>
                  <a:pt x="12397" y="5004"/>
                  <a:pt x="12403" y="5004"/>
                  <a:pt x="12409" y="5004"/>
                </a:cubicBezTo>
                <a:cubicBezTo>
                  <a:pt x="12414" y="5004"/>
                  <a:pt x="12420" y="4998"/>
                  <a:pt x="12426" y="4998"/>
                </a:cubicBezTo>
                <a:cubicBezTo>
                  <a:pt x="12426" y="4986"/>
                  <a:pt x="12426" y="4980"/>
                  <a:pt x="12426" y="4969"/>
                </a:cubicBezTo>
                <a:cubicBezTo>
                  <a:pt x="12420" y="4963"/>
                  <a:pt x="12420" y="4963"/>
                  <a:pt x="12414" y="4963"/>
                </a:cubicBezTo>
                <a:cubicBezTo>
                  <a:pt x="12409" y="4957"/>
                  <a:pt x="12403" y="4963"/>
                  <a:pt x="12403" y="4963"/>
                </a:cubicBezTo>
                <a:cubicBezTo>
                  <a:pt x="12397" y="4957"/>
                  <a:pt x="12391" y="4957"/>
                  <a:pt x="12391" y="4957"/>
                </a:cubicBezTo>
                <a:cubicBezTo>
                  <a:pt x="12385" y="4951"/>
                  <a:pt x="12379" y="4951"/>
                  <a:pt x="12379" y="4951"/>
                </a:cubicBezTo>
                <a:cubicBezTo>
                  <a:pt x="12379" y="4945"/>
                  <a:pt x="12379" y="4939"/>
                  <a:pt x="12379" y="4939"/>
                </a:cubicBezTo>
                <a:cubicBezTo>
                  <a:pt x="12379" y="4933"/>
                  <a:pt x="12373" y="4927"/>
                  <a:pt x="12373" y="4921"/>
                </a:cubicBezTo>
                <a:cubicBezTo>
                  <a:pt x="12373" y="4921"/>
                  <a:pt x="12373" y="4915"/>
                  <a:pt x="12367" y="4909"/>
                </a:cubicBezTo>
                <a:cubicBezTo>
                  <a:pt x="12367" y="4903"/>
                  <a:pt x="12361" y="4903"/>
                  <a:pt x="12355" y="4897"/>
                </a:cubicBezTo>
                <a:cubicBezTo>
                  <a:pt x="12349" y="4897"/>
                  <a:pt x="12343" y="4892"/>
                  <a:pt x="12337" y="4892"/>
                </a:cubicBezTo>
                <a:cubicBezTo>
                  <a:pt x="12332" y="4892"/>
                  <a:pt x="12325" y="4892"/>
                  <a:pt x="12325" y="4892"/>
                </a:cubicBezTo>
                <a:cubicBezTo>
                  <a:pt x="12320" y="4892"/>
                  <a:pt x="12314" y="4886"/>
                  <a:pt x="12314" y="4886"/>
                </a:cubicBezTo>
                <a:cubicBezTo>
                  <a:pt x="12314" y="4880"/>
                  <a:pt x="12314" y="4880"/>
                  <a:pt x="12314" y="4874"/>
                </a:cubicBezTo>
                <a:cubicBezTo>
                  <a:pt x="12314" y="4868"/>
                  <a:pt x="12320" y="4862"/>
                  <a:pt x="12320" y="4850"/>
                </a:cubicBezTo>
                <a:cubicBezTo>
                  <a:pt x="12320" y="4844"/>
                  <a:pt x="12320" y="4844"/>
                  <a:pt x="12320" y="4838"/>
                </a:cubicBezTo>
                <a:cubicBezTo>
                  <a:pt x="12314" y="4838"/>
                  <a:pt x="12308" y="4838"/>
                  <a:pt x="12308" y="4832"/>
                </a:cubicBezTo>
                <a:cubicBezTo>
                  <a:pt x="12302" y="4832"/>
                  <a:pt x="12302" y="4826"/>
                  <a:pt x="12296" y="4826"/>
                </a:cubicBezTo>
                <a:cubicBezTo>
                  <a:pt x="12272" y="4826"/>
                  <a:pt x="12272" y="4826"/>
                  <a:pt x="12272" y="4826"/>
                </a:cubicBezTo>
                <a:cubicBezTo>
                  <a:pt x="12272" y="4838"/>
                  <a:pt x="12272" y="4844"/>
                  <a:pt x="12272" y="4856"/>
                </a:cubicBezTo>
                <a:cubicBezTo>
                  <a:pt x="12272" y="4862"/>
                  <a:pt x="12260" y="4868"/>
                  <a:pt x="12254" y="4874"/>
                </a:cubicBezTo>
                <a:cubicBezTo>
                  <a:pt x="12254" y="4862"/>
                  <a:pt x="12248" y="4856"/>
                  <a:pt x="12248" y="4850"/>
                </a:cubicBezTo>
                <a:cubicBezTo>
                  <a:pt x="12248" y="4844"/>
                  <a:pt x="12248" y="4838"/>
                  <a:pt x="12248" y="4838"/>
                </a:cubicBezTo>
                <a:cubicBezTo>
                  <a:pt x="12248" y="4832"/>
                  <a:pt x="12243" y="4832"/>
                  <a:pt x="12237" y="4832"/>
                </a:cubicBezTo>
                <a:cubicBezTo>
                  <a:pt x="12237" y="4826"/>
                  <a:pt x="12231" y="4826"/>
                  <a:pt x="12231" y="4820"/>
                </a:cubicBezTo>
                <a:cubicBezTo>
                  <a:pt x="12231" y="4761"/>
                  <a:pt x="12231" y="4761"/>
                  <a:pt x="12231" y="4761"/>
                </a:cubicBezTo>
                <a:cubicBezTo>
                  <a:pt x="12225" y="4761"/>
                  <a:pt x="12225" y="4755"/>
                  <a:pt x="12219" y="4749"/>
                </a:cubicBezTo>
                <a:cubicBezTo>
                  <a:pt x="12219" y="4749"/>
                  <a:pt x="12213" y="4743"/>
                  <a:pt x="12207" y="4743"/>
                </a:cubicBezTo>
                <a:cubicBezTo>
                  <a:pt x="12207" y="4749"/>
                  <a:pt x="12207" y="4749"/>
                  <a:pt x="12201" y="4755"/>
                </a:cubicBezTo>
                <a:cubicBezTo>
                  <a:pt x="12201" y="4755"/>
                  <a:pt x="12195" y="4755"/>
                  <a:pt x="12195" y="4761"/>
                </a:cubicBezTo>
                <a:cubicBezTo>
                  <a:pt x="12189" y="4761"/>
                  <a:pt x="12183" y="4761"/>
                  <a:pt x="12183" y="4767"/>
                </a:cubicBezTo>
                <a:cubicBezTo>
                  <a:pt x="12171" y="4767"/>
                  <a:pt x="12171" y="4779"/>
                  <a:pt x="12166" y="4791"/>
                </a:cubicBezTo>
                <a:cubicBezTo>
                  <a:pt x="12166" y="4803"/>
                  <a:pt x="12166" y="4809"/>
                  <a:pt x="12166" y="4820"/>
                </a:cubicBezTo>
                <a:cubicBezTo>
                  <a:pt x="12166" y="4832"/>
                  <a:pt x="12166" y="4838"/>
                  <a:pt x="12166" y="4844"/>
                </a:cubicBezTo>
                <a:cubicBezTo>
                  <a:pt x="12154" y="4844"/>
                  <a:pt x="12148" y="4844"/>
                  <a:pt x="12142" y="4844"/>
                </a:cubicBezTo>
                <a:cubicBezTo>
                  <a:pt x="12130" y="4844"/>
                  <a:pt x="12124" y="4844"/>
                  <a:pt x="12118" y="4844"/>
                </a:cubicBezTo>
                <a:cubicBezTo>
                  <a:pt x="12106" y="4844"/>
                  <a:pt x="12106" y="4844"/>
                  <a:pt x="12106" y="4844"/>
                </a:cubicBezTo>
                <a:cubicBezTo>
                  <a:pt x="12100" y="4844"/>
                  <a:pt x="12094" y="4838"/>
                  <a:pt x="12088" y="4838"/>
                </a:cubicBezTo>
                <a:cubicBezTo>
                  <a:pt x="12082" y="4832"/>
                  <a:pt x="12077" y="4832"/>
                  <a:pt x="12071" y="4832"/>
                </a:cubicBezTo>
                <a:cubicBezTo>
                  <a:pt x="12065" y="4832"/>
                  <a:pt x="12065" y="4832"/>
                  <a:pt x="12059" y="4832"/>
                </a:cubicBezTo>
                <a:cubicBezTo>
                  <a:pt x="12059" y="4832"/>
                  <a:pt x="12053" y="4838"/>
                  <a:pt x="12047" y="4838"/>
                </a:cubicBezTo>
                <a:cubicBezTo>
                  <a:pt x="12047" y="4844"/>
                  <a:pt x="12041" y="4844"/>
                  <a:pt x="12041" y="4844"/>
                </a:cubicBezTo>
                <a:cubicBezTo>
                  <a:pt x="12035" y="4850"/>
                  <a:pt x="12029" y="4850"/>
                  <a:pt x="12029" y="4856"/>
                </a:cubicBezTo>
                <a:cubicBezTo>
                  <a:pt x="12023" y="4862"/>
                  <a:pt x="12023" y="4868"/>
                  <a:pt x="12017" y="4868"/>
                </a:cubicBezTo>
                <a:cubicBezTo>
                  <a:pt x="12005" y="4868"/>
                  <a:pt x="12000" y="4862"/>
                  <a:pt x="11993" y="4862"/>
                </a:cubicBezTo>
                <a:cubicBezTo>
                  <a:pt x="11988" y="4856"/>
                  <a:pt x="11988" y="4850"/>
                  <a:pt x="11982" y="4850"/>
                </a:cubicBezTo>
                <a:cubicBezTo>
                  <a:pt x="11976" y="4844"/>
                  <a:pt x="11970" y="4844"/>
                  <a:pt x="11970" y="4838"/>
                </a:cubicBezTo>
                <a:cubicBezTo>
                  <a:pt x="11970" y="4832"/>
                  <a:pt x="11970" y="4832"/>
                  <a:pt x="11970" y="4826"/>
                </a:cubicBezTo>
                <a:cubicBezTo>
                  <a:pt x="11970" y="4820"/>
                  <a:pt x="11970" y="4814"/>
                  <a:pt x="11970" y="4814"/>
                </a:cubicBezTo>
                <a:cubicBezTo>
                  <a:pt x="11970" y="4809"/>
                  <a:pt x="11976" y="4814"/>
                  <a:pt x="11982" y="4809"/>
                </a:cubicBezTo>
                <a:cubicBezTo>
                  <a:pt x="11988" y="4803"/>
                  <a:pt x="12000" y="4803"/>
                  <a:pt x="12011" y="4803"/>
                </a:cubicBezTo>
                <a:cubicBezTo>
                  <a:pt x="12017" y="4803"/>
                  <a:pt x="12017" y="4803"/>
                  <a:pt x="12017" y="4803"/>
                </a:cubicBezTo>
                <a:cubicBezTo>
                  <a:pt x="12023" y="4803"/>
                  <a:pt x="12023" y="4809"/>
                  <a:pt x="12035" y="4809"/>
                </a:cubicBezTo>
                <a:cubicBezTo>
                  <a:pt x="12041" y="4809"/>
                  <a:pt x="12041" y="4809"/>
                  <a:pt x="12053" y="4809"/>
                </a:cubicBezTo>
                <a:cubicBezTo>
                  <a:pt x="12059" y="4809"/>
                  <a:pt x="12065" y="4809"/>
                  <a:pt x="12071" y="4809"/>
                </a:cubicBezTo>
                <a:cubicBezTo>
                  <a:pt x="12077" y="4809"/>
                  <a:pt x="12077" y="4803"/>
                  <a:pt x="12082" y="4803"/>
                </a:cubicBezTo>
                <a:cubicBezTo>
                  <a:pt x="12082" y="4797"/>
                  <a:pt x="12082" y="4791"/>
                  <a:pt x="12082" y="4791"/>
                </a:cubicBezTo>
                <a:cubicBezTo>
                  <a:pt x="12077" y="4791"/>
                  <a:pt x="12077" y="4785"/>
                  <a:pt x="12071" y="4785"/>
                </a:cubicBezTo>
                <a:cubicBezTo>
                  <a:pt x="12059" y="4785"/>
                  <a:pt x="12059" y="4785"/>
                  <a:pt x="12059" y="4785"/>
                </a:cubicBezTo>
                <a:cubicBezTo>
                  <a:pt x="12047" y="4785"/>
                  <a:pt x="12047" y="4785"/>
                  <a:pt x="12035" y="4785"/>
                </a:cubicBezTo>
                <a:cubicBezTo>
                  <a:pt x="12023" y="4785"/>
                  <a:pt x="12023" y="4785"/>
                  <a:pt x="12023" y="4785"/>
                </a:cubicBezTo>
                <a:cubicBezTo>
                  <a:pt x="12017" y="4785"/>
                  <a:pt x="12017" y="4785"/>
                  <a:pt x="12011" y="4785"/>
                </a:cubicBezTo>
                <a:cubicBezTo>
                  <a:pt x="12005" y="4785"/>
                  <a:pt x="12005" y="4785"/>
                  <a:pt x="12000" y="4785"/>
                </a:cubicBezTo>
                <a:cubicBezTo>
                  <a:pt x="11988" y="4779"/>
                  <a:pt x="11982" y="4773"/>
                  <a:pt x="11970" y="4773"/>
                </a:cubicBezTo>
                <a:cubicBezTo>
                  <a:pt x="11958" y="4773"/>
                  <a:pt x="11952" y="4773"/>
                  <a:pt x="11934" y="4773"/>
                </a:cubicBezTo>
                <a:cubicBezTo>
                  <a:pt x="11928" y="4773"/>
                  <a:pt x="11928" y="4767"/>
                  <a:pt x="11922" y="4767"/>
                </a:cubicBezTo>
                <a:cubicBezTo>
                  <a:pt x="11911" y="4767"/>
                  <a:pt x="11911" y="4767"/>
                  <a:pt x="11911" y="4767"/>
                </a:cubicBezTo>
                <a:cubicBezTo>
                  <a:pt x="11911" y="4714"/>
                  <a:pt x="11911" y="4714"/>
                  <a:pt x="11911" y="4714"/>
                </a:cubicBezTo>
                <a:cubicBezTo>
                  <a:pt x="11905" y="4708"/>
                  <a:pt x="11905" y="4702"/>
                  <a:pt x="11899" y="4702"/>
                </a:cubicBezTo>
                <a:cubicBezTo>
                  <a:pt x="11899" y="4696"/>
                  <a:pt x="11893" y="4702"/>
                  <a:pt x="11887" y="4696"/>
                </a:cubicBezTo>
                <a:cubicBezTo>
                  <a:pt x="11887" y="4696"/>
                  <a:pt x="11887" y="4690"/>
                  <a:pt x="11881" y="4684"/>
                </a:cubicBezTo>
                <a:cubicBezTo>
                  <a:pt x="11875" y="4684"/>
                  <a:pt x="11869" y="4684"/>
                  <a:pt x="11869" y="4684"/>
                </a:cubicBezTo>
                <a:cubicBezTo>
                  <a:pt x="11863" y="4684"/>
                  <a:pt x="11857" y="4684"/>
                  <a:pt x="11857" y="4684"/>
                </a:cubicBezTo>
                <a:cubicBezTo>
                  <a:pt x="11851" y="4684"/>
                  <a:pt x="11845" y="4678"/>
                  <a:pt x="11845" y="4678"/>
                </a:cubicBezTo>
                <a:cubicBezTo>
                  <a:pt x="11839" y="4672"/>
                  <a:pt x="11827" y="4678"/>
                  <a:pt x="11827" y="4672"/>
                </a:cubicBezTo>
                <a:cubicBezTo>
                  <a:pt x="11827" y="4666"/>
                  <a:pt x="11827" y="4660"/>
                  <a:pt x="11827" y="4654"/>
                </a:cubicBezTo>
                <a:cubicBezTo>
                  <a:pt x="11827" y="4648"/>
                  <a:pt x="11827" y="4642"/>
                  <a:pt x="11827" y="4637"/>
                </a:cubicBezTo>
                <a:cubicBezTo>
                  <a:pt x="11827" y="4625"/>
                  <a:pt x="11816" y="4619"/>
                  <a:pt x="11810" y="4613"/>
                </a:cubicBezTo>
                <a:cubicBezTo>
                  <a:pt x="11810" y="4607"/>
                  <a:pt x="11804" y="4607"/>
                  <a:pt x="11804" y="4601"/>
                </a:cubicBezTo>
                <a:cubicBezTo>
                  <a:pt x="11798" y="4595"/>
                  <a:pt x="11804" y="4595"/>
                  <a:pt x="11804" y="4589"/>
                </a:cubicBezTo>
                <a:cubicBezTo>
                  <a:pt x="11798" y="4583"/>
                  <a:pt x="11804" y="4583"/>
                  <a:pt x="11804" y="4577"/>
                </a:cubicBezTo>
                <a:cubicBezTo>
                  <a:pt x="11804" y="4571"/>
                  <a:pt x="11798" y="4571"/>
                  <a:pt x="11798" y="4565"/>
                </a:cubicBezTo>
                <a:cubicBezTo>
                  <a:pt x="11792" y="4554"/>
                  <a:pt x="11798" y="4554"/>
                  <a:pt x="11798" y="4542"/>
                </a:cubicBezTo>
                <a:cubicBezTo>
                  <a:pt x="11798" y="4536"/>
                  <a:pt x="11792" y="4536"/>
                  <a:pt x="11798" y="4524"/>
                </a:cubicBezTo>
                <a:cubicBezTo>
                  <a:pt x="11798" y="4518"/>
                  <a:pt x="11798" y="4518"/>
                  <a:pt x="11804" y="4512"/>
                </a:cubicBezTo>
                <a:cubicBezTo>
                  <a:pt x="11804" y="4506"/>
                  <a:pt x="11810" y="4506"/>
                  <a:pt x="11810" y="4500"/>
                </a:cubicBezTo>
                <a:cubicBezTo>
                  <a:pt x="11816" y="4500"/>
                  <a:pt x="11822" y="4500"/>
                  <a:pt x="11827" y="4500"/>
                </a:cubicBezTo>
                <a:cubicBezTo>
                  <a:pt x="11839" y="4500"/>
                  <a:pt x="11845" y="4506"/>
                  <a:pt x="11857" y="4506"/>
                </a:cubicBezTo>
                <a:cubicBezTo>
                  <a:pt x="11875" y="4512"/>
                  <a:pt x="11881" y="4524"/>
                  <a:pt x="11887" y="4536"/>
                </a:cubicBezTo>
                <a:cubicBezTo>
                  <a:pt x="11893" y="4536"/>
                  <a:pt x="11899" y="4542"/>
                  <a:pt x="11899" y="4542"/>
                </a:cubicBezTo>
                <a:cubicBezTo>
                  <a:pt x="11911" y="4548"/>
                  <a:pt x="11916" y="4560"/>
                  <a:pt x="11922" y="4565"/>
                </a:cubicBezTo>
                <a:cubicBezTo>
                  <a:pt x="11922" y="4571"/>
                  <a:pt x="11928" y="4571"/>
                  <a:pt x="11934" y="4577"/>
                </a:cubicBezTo>
                <a:cubicBezTo>
                  <a:pt x="11940" y="4589"/>
                  <a:pt x="11940" y="4601"/>
                  <a:pt x="11952" y="4613"/>
                </a:cubicBezTo>
                <a:cubicBezTo>
                  <a:pt x="11952" y="4619"/>
                  <a:pt x="11958" y="4619"/>
                  <a:pt x="11964" y="4625"/>
                </a:cubicBezTo>
                <a:cubicBezTo>
                  <a:pt x="11976" y="4631"/>
                  <a:pt x="11982" y="4631"/>
                  <a:pt x="11993" y="4642"/>
                </a:cubicBezTo>
                <a:cubicBezTo>
                  <a:pt x="12005" y="4642"/>
                  <a:pt x="12011" y="4654"/>
                  <a:pt x="12017" y="4660"/>
                </a:cubicBezTo>
                <a:cubicBezTo>
                  <a:pt x="12029" y="4666"/>
                  <a:pt x="12029" y="4672"/>
                  <a:pt x="12041" y="4678"/>
                </a:cubicBezTo>
                <a:cubicBezTo>
                  <a:pt x="12047" y="4684"/>
                  <a:pt x="12053" y="4690"/>
                  <a:pt x="12065" y="4690"/>
                </a:cubicBezTo>
                <a:cubicBezTo>
                  <a:pt x="12071" y="4696"/>
                  <a:pt x="12082" y="4690"/>
                  <a:pt x="12088" y="4690"/>
                </a:cubicBezTo>
                <a:cubicBezTo>
                  <a:pt x="12094" y="4690"/>
                  <a:pt x="12100" y="4696"/>
                  <a:pt x="12100" y="4696"/>
                </a:cubicBezTo>
                <a:cubicBezTo>
                  <a:pt x="12118" y="4696"/>
                  <a:pt x="12130" y="4702"/>
                  <a:pt x="12148" y="4702"/>
                </a:cubicBezTo>
                <a:cubicBezTo>
                  <a:pt x="12154" y="4702"/>
                  <a:pt x="12154" y="4702"/>
                  <a:pt x="12154" y="4702"/>
                </a:cubicBezTo>
                <a:cubicBezTo>
                  <a:pt x="12166" y="4702"/>
                  <a:pt x="12166" y="4702"/>
                  <a:pt x="12166" y="4702"/>
                </a:cubicBezTo>
                <a:cubicBezTo>
                  <a:pt x="12166" y="4702"/>
                  <a:pt x="12171" y="4696"/>
                  <a:pt x="12177" y="4696"/>
                </a:cubicBezTo>
                <a:cubicBezTo>
                  <a:pt x="12183" y="4696"/>
                  <a:pt x="12189" y="4696"/>
                  <a:pt x="12195" y="4696"/>
                </a:cubicBezTo>
                <a:cubicBezTo>
                  <a:pt x="12201" y="4696"/>
                  <a:pt x="12207" y="4690"/>
                  <a:pt x="12207" y="4690"/>
                </a:cubicBezTo>
                <a:cubicBezTo>
                  <a:pt x="12219" y="4690"/>
                  <a:pt x="12219" y="4690"/>
                  <a:pt x="12219" y="4690"/>
                </a:cubicBezTo>
                <a:cubicBezTo>
                  <a:pt x="12231" y="4690"/>
                  <a:pt x="12237" y="4690"/>
                  <a:pt x="12243" y="4690"/>
                </a:cubicBezTo>
                <a:cubicBezTo>
                  <a:pt x="12248" y="4690"/>
                  <a:pt x="12248" y="4696"/>
                  <a:pt x="12254" y="4702"/>
                </a:cubicBezTo>
                <a:cubicBezTo>
                  <a:pt x="12260" y="4708"/>
                  <a:pt x="12266" y="4708"/>
                  <a:pt x="12272" y="4720"/>
                </a:cubicBezTo>
                <a:cubicBezTo>
                  <a:pt x="12272" y="4726"/>
                  <a:pt x="12272" y="4726"/>
                  <a:pt x="12272" y="4731"/>
                </a:cubicBezTo>
                <a:cubicBezTo>
                  <a:pt x="12272" y="4737"/>
                  <a:pt x="12272" y="4737"/>
                  <a:pt x="12272" y="4743"/>
                </a:cubicBezTo>
                <a:cubicBezTo>
                  <a:pt x="12278" y="4749"/>
                  <a:pt x="12278" y="4749"/>
                  <a:pt x="12278" y="4755"/>
                </a:cubicBezTo>
                <a:cubicBezTo>
                  <a:pt x="12284" y="4755"/>
                  <a:pt x="12290" y="4755"/>
                  <a:pt x="12290" y="4761"/>
                </a:cubicBezTo>
                <a:cubicBezTo>
                  <a:pt x="12296" y="4761"/>
                  <a:pt x="12302" y="4761"/>
                  <a:pt x="12308" y="4761"/>
                </a:cubicBezTo>
                <a:cubicBezTo>
                  <a:pt x="12367" y="4761"/>
                  <a:pt x="12367" y="4761"/>
                  <a:pt x="12367" y="4761"/>
                </a:cubicBezTo>
                <a:cubicBezTo>
                  <a:pt x="12373" y="4761"/>
                  <a:pt x="12373" y="4761"/>
                  <a:pt x="12379" y="4761"/>
                </a:cubicBezTo>
                <a:cubicBezTo>
                  <a:pt x="12385" y="4761"/>
                  <a:pt x="12385" y="4761"/>
                  <a:pt x="12391" y="4761"/>
                </a:cubicBezTo>
                <a:cubicBezTo>
                  <a:pt x="12397" y="4761"/>
                  <a:pt x="12397" y="4767"/>
                  <a:pt x="12403" y="4767"/>
                </a:cubicBezTo>
                <a:cubicBezTo>
                  <a:pt x="12409" y="4773"/>
                  <a:pt x="12409" y="4779"/>
                  <a:pt x="12409" y="4779"/>
                </a:cubicBezTo>
                <a:cubicBezTo>
                  <a:pt x="12414" y="4785"/>
                  <a:pt x="12414" y="4785"/>
                  <a:pt x="12420" y="4785"/>
                </a:cubicBezTo>
                <a:cubicBezTo>
                  <a:pt x="12426" y="4791"/>
                  <a:pt x="12426" y="4791"/>
                  <a:pt x="12438" y="4791"/>
                </a:cubicBezTo>
                <a:cubicBezTo>
                  <a:pt x="12492" y="4791"/>
                  <a:pt x="12492" y="4791"/>
                  <a:pt x="12492" y="4791"/>
                </a:cubicBezTo>
                <a:cubicBezTo>
                  <a:pt x="12503" y="4791"/>
                  <a:pt x="12509" y="4803"/>
                  <a:pt x="12521" y="4803"/>
                </a:cubicBezTo>
                <a:cubicBezTo>
                  <a:pt x="12616" y="4803"/>
                  <a:pt x="12616" y="4803"/>
                  <a:pt x="12616" y="4803"/>
                </a:cubicBezTo>
                <a:cubicBezTo>
                  <a:pt x="12687" y="4791"/>
                  <a:pt x="12687" y="4791"/>
                  <a:pt x="12687" y="4791"/>
                </a:cubicBezTo>
                <a:cubicBezTo>
                  <a:pt x="12752" y="4791"/>
                  <a:pt x="12752" y="4791"/>
                  <a:pt x="12752" y="4791"/>
                </a:cubicBezTo>
                <a:cubicBezTo>
                  <a:pt x="12764" y="4791"/>
                  <a:pt x="12764" y="4797"/>
                  <a:pt x="12776" y="4803"/>
                </a:cubicBezTo>
                <a:cubicBezTo>
                  <a:pt x="12776" y="4809"/>
                  <a:pt x="12782" y="4809"/>
                  <a:pt x="12788" y="4814"/>
                </a:cubicBezTo>
                <a:cubicBezTo>
                  <a:pt x="12788" y="4814"/>
                  <a:pt x="12794" y="4820"/>
                  <a:pt x="12800" y="4820"/>
                </a:cubicBezTo>
                <a:cubicBezTo>
                  <a:pt x="12806" y="4832"/>
                  <a:pt x="12806" y="4838"/>
                  <a:pt x="12812" y="4844"/>
                </a:cubicBezTo>
                <a:cubicBezTo>
                  <a:pt x="12818" y="4850"/>
                  <a:pt x="12818" y="4850"/>
                  <a:pt x="12824" y="4856"/>
                </a:cubicBezTo>
                <a:cubicBezTo>
                  <a:pt x="12830" y="4856"/>
                  <a:pt x="12830" y="4856"/>
                  <a:pt x="12835" y="4856"/>
                </a:cubicBezTo>
                <a:cubicBezTo>
                  <a:pt x="12841" y="4862"/>
                  <a:pt x="12841" y="4862"/>
                  <a:pt x="12847" y="4868"/>
                </a:cubicBezTo>
                <a:cubicBezTo>
                  <a:pt x="12847" y="4868"/>
                  <a:pt x="12847" y="4874"/>
                  <a:pt x="12853" y="4880"/>
                </a:cubicBezTo>
                <a:cubicBezTo>
                  <a:pt x="12853" y="4886"/>
                  <a:pt x="12853" y="4892"/>
                  <a:pt x="12853" y="4897"/>
                </a:cubicBezTo>
                <a:cubicBezTo>
                  <a:pt x="12859" y="4903"/>
                  <a:pt x="12871" y="4897"/>
                  <a:pt x="12877" y="4903"/>
                </a:cubicBezTo>
                <a:cubicBezTo>
                  <a:pt x="12877" y="4903"/>
                  <a:pt x="12877" y="4909"/>
                  <a:pt x="12883" y="4915"/>
                </a:cubicBezTo>
                <a:cubicBezTo>
                  <a:pt x="12883" y="4915"/>
                  <a:pt x="12883" y="4921"/>
                  <a:pt x="12889" y="4927"/>
                </a:cubicBezTo>
                <a:cubicBezTo>
                  <a:pt x="12895" y="4927"/>
                  <a:pt x="12895" y="4927"/>
                  <a:pt x="12901" y="4927"/>
                </a:cubicBezTo>
                <a:cubicBezTo>
                  <a:pt x="12913" y="4927"/>
                  <a:pt x="12913" y="4927"/>
                  <a:pt x="12913" y="4927"/>
                </a:cubicBezTo>
                <a:cubicBezTo>
                  <a:pt x="12918" y="4927"/>
                  <a:pt x="12924" y="4927"/>
                  <a:pt x="12936" y="4927"/>
                </a:cubicBezTo>
                <a:cubicBezTo>
                  <a:pt x="12936" y="4927"/>
                  <a:pt x="12942" y="4933"/>
                  <a:pt x="12948" y="4933"/>
                </a:cubicBezTo>
                <a:cubicBezTo>
                  <a:pt x="12948" y="4933"/>
                  <a:pt x="12954" y="4933"/>
                  <a:pt x="12960" y="4939"/>
                </a:cubicBezTo>
                <a:cubicBezTo>
                  <a:pt x="12966" y="4939"/>
                  <a:pt x="12972" y="4945"/>
                  <a:pt x="12984" y="4951"/>
                </a:cubicBezTo>
                <a:cubicBezTo>
                  <a:pt x="12972" y="4951"/>
                  <a:pt x="12960" y="4945"/>
                  <a:pt x="12948" y="4951"/>
                </a:cubicBezTo>
                <a:cubicBezTo>
                  <a:pt x="12942" y="4951"/>
                  <a:pt x="12936" y="4951"/>
                  <a:pt x="12924" y="4957"/>
                </a:cubicBezTo>
                <a:cubicBezTo>
                  <a:pt x="12924" y="4957"/>
                  <a:pt x="12918" y="4957"/>
                  <a:pt x="12913" y="4963"/>
                </a:cubicBezTo>
                <a:lnTo>
                  <a:pt x="12913" y="4969"/>
                </a:lnTo>
                <a:cubicBezTo>
                  <a:pt x="12918" y="4975"/>
                  <a:pt x="12918" y="4980"/>
                  <a:pt x="12918" y="4980"/>
                </a:cubicBezTo>
                <a:cubicBezTo>
                  <a:pt x="12924" y="4986"/>
                  <a:pt x="12930" y="4986"/>
                  <a:pt x="12930" y="4986"/>
                </a:cubicBezTo>
                <a:cubicBezTo>
                  <a:pt x="12936" y="4986"/>
                  <a:pt x="12942" y="4986"/>
                  <a:pt x="12942" y="4986"/>
                </a:cubicBezTo>
                <a:cubicBezTo>
                  <a:pt x="12948" y="4992"/>
                  <a:pt x="12948" y="4998"/>
                  <a:pt x="12954" y="4998"/>
                </a:cubicBezTo>
                <a:cubicBezTo>
                  <a:pt x="12954" y="5004"/>
                  <a:pt x="12954" y="5004"/>
                  <a:pt x="12960" y="5010"/>
                </a:cubicBezTo>
                <a:cubicBezTo>
                  <a:pt x="12966" y="5022"/>
                  <a:pt x="12972" y="5028"/>
                  <a:pt x="12984" y="5034"/>
                </a:cubicBezTo>
                <a:cubicBezTo>
                  <a:pt x="12990" y="5034"/>
                  <a:pt x="12990" y="5034"/>
                  <a:pt x="12996" y="5040"/>
                </a:cubicBezTo>
                <a:cubicBezTo>
                  <a:pt x="13002" y="5046"/>
                  <a:pt x="13002" y="5052"/>
                  <a:pt x="13007" y="5052"/>
                </a:cubicBezTo>
                <a:cubicBezTo>
                  <a:pt x="13013" y="5052"/>
                  <a:pt x="13013" y="5052"/>
                  <a:pt x="13019" y="5052"/>
                </a:cubicBezTo>
                <a:cubicBezTo>
                  <a:pt x="13025" y="5052"/>
                  <a:pt x="13025" y="5052"/>
                  <a:pt x="13031" y="5052"/>
                </a:cubicBezTo>
                <a:cubicBezTo>
                  <a:pt x="13037" y="5052"/>
                  <a:pt x="13037" y="5046"/>
                  <a:pt x="13043" y="5040"/>
                </a:cubicBezTo>
                <a:cubicBezTo>
                  <a:pt x="13049" y="5040"/>
                  <a:pt x="13049" y="5034"/>
                  <a:pt x="13049" y="5034"/>
                </a:cubicBezTo>
                <a:cubicBezTo>
                  <a:pt x="13061" y="5028"/>
                  <a:pt x="13067" y="5028"/>
                  <a:pt x="13073" y="5028"/>
                </a:cubicBezTo>
                <a:cubicBezTo>
                  <a:pt x="13079" y="5022"/>
                  <a:pt x="13079" y="5016"/>
                  <a:pt x="13084" y="5010"/>
                </a:cubicBezTo>
                <a:cubicBezTo>
                  <a:pt x="13084" y="5004"/>
                  <a:pt x="13090" y="4998"/>
                  <a:pt x="13096" y="4998"/>
                </a:cubicBezTo>
                <a:cubicBezTo>
                  <a:pt x="13108" y="4998"/>
                  <a:pt x="13114" y="5004"/>
                  <a:pt x="13120" y="5010"/>
                </a:cubicBezTo>
                <a:cubicBezTo>
                  <a:pt x="13126" y="5016"/>
                  <a:pt x="13126" y="5016"/>
                  <a:pt x="13126" y="5022"/>
                </a:cubicBezTo>
                <a:cubicBezTo>
                  <a:pt x="13132" y="5034"/>
                  <a:pt x="13132" y="5040"/>
                  <a:pt x="13132" y="5052"/>
                </a:cubicBezTo>
                <a:cubicBezTo>
                  <a:pt x="13132" y="5058"/>
                  <a:pt x="13138" y="5063"/>
                  <a:pt x="13138" y="5075"/>
                </a:cubicBezTo>
                <a:cubicBezTo>
                  <a:pt x="13138" y="5081"/>
                  <a:pt x="13144" y="5087"/>
                  <a:pt x="13150" y="5099"/>
                </a:cubicBezTo>
                <a:cubicBezTo>
                  <a:pt x="13150" y="5105"/>
                  <a:pt x="13150" y="5105"/>
                  <a:pt x="13150" y="5111"/>
                </a:cubicBezTo>
                <a:cubicBezTo>
                  <a:pt x="13150" y="5117"/>
                  <a:pt x="13150" y="5129"/>
                  <a:pt x="13150" y="5135"/>
                </a:cubicBezTo>
                <a:cubicBezTo>
                  <a:pt x="13150" y="5158"/>
                  <a:pt x="13150" y="5158"/>
                  <a:pt x="13150" y="5158"/>
                </a:cubicBezTo>
                <a:cubicBezTo>
                  <a:pt x="13150" y="5164"/>
                  <a:pt x="13150" y="5170"/>
                  <a:pt x="13150" y="5176"/>
                </a:cubicBezTo>
                <a:cubicBezTo>
                  <a:pt x="13150" y="5188"/>
                  <a:pt x="13150" y="5200"/>
                  <a:pt x="13150" y="5212"/>
                </a:cubicBezTo>
                <a:cubicBezTo>
                  <a:pt x="13150" y="5218"/>
                  <a:pt x="13150" y="5224"/>
                  <a:pt x="13150" y="5224"/>
                </a:cubicBezTo>
                <a:cubicBezTo>
                  <a:pt x="13150" y="5235"/>
                  <a:pt x="13156" y="5241"/>
                  <a:pt x="13156" y="5247"/>
                </a:cubicBezTo>
                <a:cubicBezTo>
                  <a:pt x="13156" y="5253"/>
                  <a:pt x="13162" y="5253"/>
                  <a:pt x="13162" y="5259"/>
                </a:cubicBezTo>
                <a:cubicBezTo>
                  <a:pt x="13162" y="5271"/>
                  <a:pt x="13156" y="5283"/>
                  <a:pt x="13162" y="5295"/>
                </a:cubicBezTo>
                <a:cubicBezTo>
                  <a:pt x="13162" y="5307"/>
                  <a:pt x="13168" y="5312"/>
                  <a:pt x="13179" y="5318"/>
                </a:cubicBezTo>
                <a:cubicBezTo>
                  <a:pt x="13179" y="5324"/>
                  <a:pt x="13179" y="5324"/>
                  <a:pt x="13185" y="5330"/>
                </a:cubicBezTo>
                <a:cubicBezTo>
                  <a:pt x="13191" y="5336"/>
                  <a:pt x="13197" y="5336"/>
                  <a:pt x="13197" y="5342"/>
                </a:cubicBezTo>
                <a:cubicBezTo>
                  <a:pt x="13197" y="5348"/>
                  <a:pt x="13203" y="5348"/>
                  <a:pt x="13203" y="5354"/>
                </a:cubicBezTo>
                <a:cubicBezTo>
                  <a:pt x="13209" y="5360"/>
                  <a:pt x="13203" y="5360"/>
                  <a:pt x="13203" y="5366"/>
                </a:cubicBezTo>
                <a:cubicBezTo>
                  <a:pt x="13209" y="5372"/>
                  <a:pt x="13209" y="5384"/>
                  <a:pt x="13209" y="5390"/>
                </a:cubicBezTo>
                <a:cubicBezTo>
                  <a:pt x="13215" y="5396"/>
                  <a:pt x="13215" y="5401"/>
                  <a:pt x="13215" y="5401"/>
                </a:cubicBezTo>
                <a:cubicBezTo>
                  <a:pt x="13215" y="5407"/>
                  <a:pt x="13221" y="5407"/>
                  <a:pt x="13221" y="5413"/>
                </a:cubicBezTo>
                <a:cubicBezTo>
                  <a:pt x="13227" y="5419"/>
                  <a:pt x="13227" y="5425"/>
                  <a:pt x="13227" y="5425"/>
                </a:cubicBezTo>
                <a:cubicBezTo>
                  <a:pt x="13227" y="5431"/>
                  <a:pt x="13227" y="5437"/>
                  <a:pt x="13227" y="5437"/>
                </a:cubicBezTo>
                <a:cubicBezTo>
                  <a:pt x="13227" y="5443"/>
                  <a:pt x="13233" y="5449"/>
                  <a:pt x="13233" y="5449"/>
                </a:cubicBezTo>
                <a:cubicBezTo>
                  <a:pt x="13233" y="5455"/>
                  <a:pt x="13239" y="5461"/>
                  <a:pt x="13239" y="5461"/>
                </a:cubicBezTo>
                <a:cubicBezTo>
                  <a:pt x="13245" y="5467"/>
                  <a:pt x="13250" y="5467"/>
                  <a:pt x="13250" y="5473"/>
                </a:cubicBezTo>
                <a:cubicBezTo>
                  <a:pt x="13257" y="5478"/>
                  <a:pt x="13257" y="5478"/>
                  <a:pt x="13257" y="5485"/>
                </a:cubicBezTo>
                <a:cubicBezTo>
                  <a:pt x="13262" y="5490"/>
                  <a:pt x="13268" y="5490"/>
                  <a:pt x="13268" y="5496"/>
                </a:cubicBezTo>
                <a:cubicBezTo>
                  <a:pt x="13274" y="5502"/>
                  <a:pt x="13274" y="5508"/>
                  <a:pt x="13274" y="5520"/>
                </a:cubicBezTo>
                <a:cubicBezTo>
                  <a:pt x="13274" y="5532"/>
                  <a:pt x="13274" y="5532"/>
                  <a:pt x="13274" y="5532"/>
                </a:cubicBezTo>
                <a:cubicBezTo>
                  <a:pt x="13268" y="5538"/>
                  <a:pt x="13268" y="5544"/>
                  <a:pt x="13268" y="5556"/>
                </a:cubicBezTo>
                <a:cubicBezTo>
                  <a:pt x="13268" y="5567"/>
                  <a:pt x="13268" y="5579"/>
                  <a:pt x="13280" y="5591"/>
                </a:cubicBezTo>
                <a:cubicBezTo>
                  <a:pt x="13280" y="5597"/>
                  <a:pt x="13286" y="5597"/>
                  <a:pt x="13292" y="5603"/>
                </a:cubicBezTo>
                <a:cubicBezTo>
                  <a:pt x="13292" y="5609"/>
                  <a:pt x="13292" y="5615"/>
                  <a:pt x="13298" y="5615"/>
                </a:cubicBezTo>
                <a:cubicBezTo>
                  <a:pt x="13298" y="5621"/>
                  <a:pt x="13304" y="5621"/>
                  <a:pt x="13304" y="5627"/>
                </a:cubicBezTo>
                <a:cubicBezTo>
                  <a:pt x="13316" y="5644"/>
                  <a:pt x="13322" y="5662"/>
                  <a:pt x="13334" y="5680"/>
                </a:cubicBezTo>
                <a:cubicBezTo>
                  <a:pt x="13339" y="5692"/>
                  <a:pt x="13345" y="5698"/>
                  <a:pt x="13351" y="5716"/>
                </a:cubicBezTo>
                <a:cubicBezTo>
                  <a:pt x="13351" y="5716"/>
                  <a:pt x="13351" y="5722"/>
                  <a:pt x="13351" y="5728"/>
                </a:cubicBezTo>
                <a:cubicBezTo>
                  <a:pt x="13357" y="5733"/>
                  <a:pt x="13357" y="5733"/>
                  <a:pt x="13357" y="5733"/>
                </a:cubicBezTo>
                <a:cubicBezTo>
                  <a:pt x="13357" y="5739"/>
                  <a:pt x="13363" y="5739"/>
                  <a:pt x="13369" y="5745"/>
                </a:cubicBezTo>
                <a:cubicBezTo>
                  <a:pt x="13375" y="5751"/>
                  <a:pt x="13375" y="5757"/>
                  <a:pt x="13387" y="5757"/>
                </a:cubicBezTo>
                <a:cubicBezTo>
                  <a:pt x="13393" y="5757"/>
                  <a:pt x="13399" y="5757"/>
                  <a:pt x="13405" y="5751"/>
                </a:cubicBezTo>
                <a:cubicBezTo>
                  <a:pt x="13405" y="5751"/>
                  <a:pt x="13411" y="5751"/>
                  <a:pt x="13416" y="5745"/>
                </a:cubicBezTo>
                <a:cubicBezTo>
                  <a:pt x="13416" y="5739"/>
                  <a:pt x="13416" y="5739"/>
                  <a:pt x="13416" y="5733"/>
                </a:cubicBezTo>
                <a:cubicBezTo>
                  <a:pt x="13416" y="5728"/>
                  <a:pt x="13423" y="5728"/>
                  <a:pt x="13423" y="5722"/>
                </a:cubicBezTo>
                <a:cubicBezTo>
                  <a:pt x="13428" y="5710"/>
                  <a:pt x="13434" y="5698"/>
                  <a:pt x="13440" y="5686"/>
                </a:cubicBezTo>
                <a:cubicBezTo>
                  <a:pt x="13446" y="5686"/>
                  <a:pt x="13446" y="5680"/>
                  <a:pt x="13446" y="5674"/>
                </a:cubicBezTo>
                <a:cubicBezTo>
                  <a:pt x="13452" y="5674"/>
                  <a:pt x="13458" y="5680"/>
                  <a:pt x="13458" y="5674"/>
                </a:cubicBezTo>
                <a:cubicBezTo>
                  <a:pt x="13464" y="5674"/>
                  <a:pt x="13470" y="5674"/>
                  <a:pt x="13470" y="5674"/>
                </a:cubicBezTo>
                <a:cubicBezTo>
                  <a:pt x="13476" y="5668"/>
                  <a:pt x="13482" y="5668"/>
                  <a:pt x="13482" y="5662"/>
                </a:cubicBezTo>
                <a:cubicBezTo>
                  <a:pt x="13488" y="5656"/>
                  <a:pt x="13494" y="5656"/>
                  <a:pt x="13494" y="5651"/>
                </a:cubicBezTo>
                <a:cubicBezTo>
                  <a:pt x="13494" y="5651"/>
                  <a:pt x="13494" y="5644"/>
                  <a:pt x="13500" y="5644"/>
                </a:cubicBezTo>
                <a:cubicBezTo>
                  <a:pt x="13500" y="5639"/>
                  <a:pt x="13500" y="5633"/>
                  <a:pt x="13500" y="5633"/>
                </a:cubicBezTo>
                <a:cubicBezTo>
                  <a:pt x="13505" y="5621"/>
                  <a:pt x="13511" y="5621"/>
                  <a:pt x="13511" y="5609"/>
                </a:cubicBezTo>
                <a:cubicBezTo>
                  <a:pt x="13511" y="5597"/>
                  <a:pt x="13505" y="5591"/>
                  <a:pt x="13511" y="5579"/>
                </a:cubicBezTo>
                <a:lnTo>
                  <a:pt x="13517" y="5573"/>
                </a:lnTo>
                <a:cubicBezTo>
                  <a:pt x="13523" y="5562"/>
                  <a:pt x="13523" y="5556"/>
                  <a:pt x="13529" y="5550"/>
                </a:cubicBezTo>
                <a:cubicBezTo>
                  <a:pt x="13529" y="5538"/>
                  <a:pt x="13535" y="5532"/>
                  <a:pt x="13535" y="5526"/>
                </a:cubicBezTo>
                <a:cubicBezTo>
                  <a:pt x="13535" y="5514"/>
                  <a:pt x="13535" y="5508"/>
                  <a:pt x="13535" y="5502"/>
                </a:cubicBezTo>
                <a:cubicBezTo>
                  <a:pt x="13535" y="5496"/>
                  <a:pt x="13529" y="5490"/>
                  <a:pt x="13529" y="5478"/>
                </a:cubicBezTo>
                <a:cubicBezTo>
                  <a:pt x="13529" y="5473"/>
                  <a:pt x="13535" y="5473"/>
                  <a:pt x="13535" y="5467"/>
                </a:cubicBezTo>
                <a:cubicBezTo>
                  <a:pt x="13535" y="5407"/>
                  <a:pt x="13535" y="5407"/>
                  <a:pt x="13535" y="5407"/>
                </a:cubicBezTo>
                <a:cubicBezTo>
                  <a:pt x="13535" y="5390"/>
                  <a:pt x="13529" y="5372"/>
                  <a:pt x="13529" y="5354"/>
                </a:cubicBezTo>
                <a:cubicBezTo>
                  <a:pt x="13529" y="5348"/>
                  <a:pt x="13535" y="5348"/>
                  <a:pt x="13535" y="5342"/>
                </a:cubicBezTo>
                <a:cubicBezTo>
                  <a:pt x="13541" y="5342"/>
                  <a:pt x="13541" y="5336"/>
                  <a:pt x="13541" y="5336"/>
                </a:cubicBezTo>
                <a:cubicBezTo>
                  <a:pt x="13553" y="5324"/>
                  <a:pt x="13565" y="5330"/>
                  <a:pt x="13577" y="5330"/>
                </a:cubicBezTo>
                <a:cubicBezTo>
                  <a:pt x="13589" y="5330"/>
                  <a:pt x="13600" y="5336"/>
                  <a:pt x="13612" y="5324"/>
                </a:cubicBezTo>
                <a:cubicBezTo>
                  <a:pt x="13618" y="5318"/>
                  <a:pt x="13618" y="5312"/>
                  <a:pt x="13618" y="5301"/>
                </a:cubicBezTo>
                <a:cubicBezTo>
                  <a:pt x="13618" y="5301"/>
                  <a:pt x="13624" y="5295"/>
                  <a:pt x="13624" y="5289"/>
                </a:cubicBezTo>
                <a:cubicBezTo>
                  <a:pt x="13630" y="5283"/>
                  <a:pt x="13630" y="5283"/>
                  <a:pt x="13636" y="5277"/>
                </a:cubicBezTo>
                <a:cubicBezTo>
                  <a:pt x="13642" y="5277"/>
                  <a:pt x="13642" y="5277"/>
                  <a:pt x="13648" y="5277"/>
                </a:cubicBezTo>
                <a:cubicBezTo>
                  <a:pt x="13654" y="5277"/>
                  <a:pt x="13654" y="5277"/>
                  <a:pt x="13660" y="5271"/>
                </a:cubicBezTo>
                <a:cubicBezTo>
                  <a:pt x="13666" y="5271"/>
                  <a:pt x="13666" y="5265"/>
                  <a:pt x="13671" y="5265"/>
                </a:cubicBezTo>
                <a:cubicBezTo>
                  <a:pt x="13677" y="5265"/>
                  <a:pt x="13677" y="5259"/>
                  <a:pt x="13677" y="5253"/>
                </a:cubicBezTo>
                <a:cubicBezTo>
                  <a:pt x="13683" y="5253"/>
                  <a:pt x="13689" y="5247"/>
                  <a:pt x="13689" y="5247"/>
                </a:cubicBezTo>
                <a:cubicBezTo>
                  <a:pt x="13695" y="5247"/>
                  <a:pt x="13701" y="5247"/>
                  <a:pt x="13701" y="5247"/>
                </a:cubicBezTo>
                <a:cubicBezTo>
                  <a:pt x="13707" y="5241"/>
                  <a:pt x="13707" y="5235"/>
                  <a:pt x="13713" y="5235"/>
                </a:cubicBezTo>
                <a:cubicBezTo>
                  <a:pt x="13719" y="5224"/>
                  <a:pt x="13719" y="5218"/>
                  <a:pt x="13725" y="5212"/>
                </a:cubicBezTo>
                <a:cubicBezTo>
                  <a:pt x="13725" y="5206"/>
                  <a:pt x="13731" y="5206"/>
                  <a:pt x="13731" y="5200"/>
                </a:cubicBezTo>
                <a:cubicBezTo>
                  <a:pt x="13737" y="5194"/>
                  <a:pt x="13737" y="5194"/>
                  <a:pt x="13743" y="5188"/>
                </a:cubicBezTo>
                <a:cubicBezTo>
                  <a:pt x="13743" y="5182"/>
                  <a:pt x="13748" y="5182"/>
                  <a:pt x="13748" y="5176"/>
                </a:cubicBezTo>
                <a:cubicBezTo>
                  <a:pt x="13760" y="5170"/>
                  <a:pt x="13766" y="5170"/>
                  <a:pt x="13772" y="5164"/>
                </a:cubicBezTo>
                <a:cubicBezTo>
                  <a:pt x="13778" y="5164"/>
                  <a:pt x="13778" y="5158"/>
                  <a:pt x="13784" y="5152"/>
                </a:cubicBezTo>
                <a:cubicBezTo>
                  <a:pt x="13784" y="5152"/>
                  <a:pt x="13784" y="5146"/>
                  <a:pt x="13790" y="5141"/>
                </a:cubicBezTo>
                <a:cubicBezTo>
                  <a:pt x="13790" y="5141"/>
                  <a:pt x="13790" y="5135"/>
                  <a:pt x="13796" y="5129"/>
                </a:cubicBezTo>
                <a:cubicBezTo>
                  <a:pt x="13796" y="5129"/>
                  <a:pt x="13802" y="5135"/>
                  <a:pt x="13808" y="5129"/>
                </a:cubicBezTo>
                <a:cubicBezTo>
                  <a:pt x="13808" y="5129"/>
                  <a:pt x="13814" y="5135"/>
                  <a:pt x="13814" y="5129"/>
                </a:cubicBezTo>
                <a:cubicBezTo>
                  <a:pt x="13820" y="5129"/>
                  <a:pt x="13826" y="5129"/>
                  <a:pt x="13826" y="5123"/>
                </a:cubicBezTo>
                <a:cubicBezTo>
                  <a:pt x="13832" y="5117"/>
                  <a:pt x="13826" y="5117"/>
                  <a:pt x="13826" y="5111"/>
                </a:cubicBezTo>
                <a:cubicBezTo>
                  <a:pt x="13832" y="5105"/>
                  <a:pt x="13837" y="5099"/>
                  <a:pt x="13849" y="5093"/>
                </a:cubicBezTo>
                <a:cubicBezTo>
                  <a:pt x="13849" y="5093"/>
                  <a:pt x="13855" y="5093"/>
                  <a:pt x="13861" y="5093"/>
                </a:cubicBezTo>
                <a:cubicBezTo>
                  <a:pt x="13867" y="5093"/>
                  <a:pt x="13873" y="5093"/>
                  <a:pt x="13885" y="5093"/>
                </a:cubicBezTo>
                <a:cubicBezTo>
                  <a:pt x="13885" y="5087"/>
                  <a:pt x="13891" y="5081"/>
                  <a:pt x="13891" y="5081"/>
                </a:cubicBezTo>
                <a:cubicBezTo>
                  <a:pt x="13903" y="5063"/>
                  <a:pt x="13897" y="5052"/>
                  <a:pt x="13897" y="5034"/>
                </a:cubicBezTo>
                <a:cubicBezTo>
                  <a:pt x="13903" y="5028"/>
                  <a:pt x="13903" y="5022"/>
                  <a:pt x="13903" y="5010"/>
                </a:cubicBezTo>
                <a:cubicBezTo>
                  <a:pt x="13956" y="5010"/>
                  <a:pt x="13956" y="5010"/>
                  <a:pt x="13956" y="5010"/>
                </a:cubicBezTo>
                <a:cubicBezTo>
                  <a:pt x="13962" y="5010"/>
                  <a:pt x="13962" y="5016"/>
                  <a:pt x="13968" y="5016"/>
                </a:cubicBezTo>
                <a:cubicBezTo>
                  <a:pt x="13974" y="5016"/>
                  <a:pt x="13980" y="5022"/>
                  <a:pt x="13986" y="5022"/>
                </a:cubicBezTo>
                <a:cubicBezTo>
                  <a:pt x="13992" y="5022"/>
                  <a:pt x="13992" y="5022"/>
                  <a:pt x="13992" y="5022"/>
                </a:cubicBezTo>
                <a:cubicBezTo>
                  <a:pt x="13998" y="5016"/>
                  <a:pt x="13998" y="5016"/>
                  <a:pt x="14003" y="5010"/>
                </a:cubicBezTo>
                <a:cubicBezTo>
                  <a:pt x="14003" y="5010"/>
                  <a:pt x="14009" y="5010"/>
                  <a:pt x="14015" y="5010"/>
                </a:cubicBezTo>
                <a:cubicBezTo>
                  <a:pt x="14021" y="5010"/>
                  <a:pt x="14021" y="5004"/>
                  <a:pt x="14027" y="4998"/>
                </a:cubicBezTo>
                <a:cubicBezTo>
                  <a:pt x="14027" y="4998"/>
                  <a:pt x="14033" y="4998"/>
                  <a:pt x="14039" y="4998"/>
                </a:cubicBezTo>
                <a:cubicBezTo>
                  <a:pt x="14039" y="4992"/>
                  <a:pt x="14045" y="4992"/>
                  <a:pt x="14045" y="4986"/>
                </a:cubicBezTo>
                <a:cubicBezTo>
                  <a:pt x="14051" y="4986"/>
                  <a:pt x="14051" y="4980"/>
                  <a:pt x="14051" y="4975"/>
                </a:cubicBezTo>
                <a:cubicBezTo>
                  <a:pt x="14110" y="4975"/>
                  <a:pt x="14110" y="4975"/>
                  <a:pt x="14110" y="4975"/>
                </a:cubicBezTo>
                <a:cubicBezTo>
                  <a:pt x="14110" y="4945"/>
                  <a:pt x="14110" y="4945"/>
                  <a:pt x="14110" y="4945"/>
                </a:cubicBezTo>
                <a:cubicBezTo>
                  <a:pt x="14116" y="4945"/>
                  <a:pt x="14122" y="4945"/>
                  <a:pt x="14128" y="4945"/>
                </a:cubicBezTo>
                <a:cubicBezTo>
                  <a:pt x="14134" y="4945"/>
                  <a:pt x="14140" y="4945"/>
                  <a:pt x="14140" y="4945"/>
                </a:cubicBezTo>
                <a:cubicBezTo>
                  <a:pt x="14146" y="4951"/>
                  <a:pt x="14146" y="4951"/>
                  <a:pt x="14152" y="4957"/>
                </a:cubicBezTo>
                <a:cubicBezTo>
                  <a:pt x="14152" y="4963"/>
                  <a:pt x="14152" y="4963"/>
                  <a:pt x="14152" y="4969"/>
                </a:cubicBezTo>
                <a:cubicBezTo>
                  <a:pt x="14158" y="4975"/>
                  <a:pt x="14158" y="4975"/>
                  <a:pt x="14158" y="4980"/>
                </a:cubicBezTo>
                <a:cubicBezTo>
                  <a:pt x="14164" y="4980"/>
                  <a:pt x="14170" y="4980"/>
                  <a:pt x="14170" y="4986"/>
                </a:cubicBezTo>
                <a:cubicBezTo>
                  <a:pt x="14175" y="4986"/>
                  <a:pt x="14175" y="4992"/>
                  <a:pt x="14175" y="4998"/>
                </a:cubicBezTo>
                <a:cubicBezTo>
                  <a:pt x="14181" y="5004"/>
                  <a:pt x="14181" y="5016"/>
                  <a:pt x="14187" y="5022"/>
                </a:cubicBezTo>
                <a:cubicBezTo>
                  <a:pt x="14187" y="5034"/>
                  <a:pt x="14181" y="5034"/>
                  <a:pt x="14181" y="5046"/>
                </a:cubicBezTo>
                <a:cubicBezTo>
                  <a:pt x="14181" y="5052"/>
                  <a:pt x="14187" y="5052"/>
                  <a:pt x="14187" y="5058"/>
                </a:cubicBezTo>
                <a:cubicBezTo>
                  <a:pt x="14187" y="5058"/>
                  <a:pt x="14193" y="5063"/>
                  <a:pt x="14193" y="5069"/>
                </a:cubicBezTo>
                <a:cubicBezTo>
                  <a:pt x="14193" y="5069"/>
                  <a:pt x="14199" y="5069"/>
                  <a:pt x="14205" y="5075"/>
                </a:cubicBezTo>
                <a:cubicBezTo>
                  <a:pt x="14205" y="5075"/>
                  <a:pt x="14205" y="5081"/>
                  <a:pt x="14205" y="5087"/>
                </a:cubicBezTo>
                <a:cubicBezTo>
                  <a:pt x="14217" y="5093"/>
                  <a:pt x="14223" y="5093"/>
                  <a:pt x="14229" y="5105"/>
                </a:cubicBezTo>
                <a:cubicBezTo>
                  <a:pt x="14235" y="5105"/>
                  <a:pt x="14241" y="5105"/>
                  <a:pt x="14241" y="5111"/>
                </a:cubicBezTo>
                <a:cubicBezTo>
                  <a:pt x="14247" y="5117"/>
                  <a:pt x="14247" y="5117"/>
                  <a:pt x="14253" y="5123"/>
                </a:cubicBezTo>
                <a:cubicBezTo>
                  <a:pt x="14253" y="5129"/>
                  <a:pt x="14258" y="5129"/>
                  <a:pt x="14258" y="5135"/>
                </a:cubicBezTo>
                <a:cubicBezTo>
                  <a:pt x="14258" y="5146"/>
                  <a:pt x="14258" y="5146"/>
                  <a:pt x="14258" y="5146"/>
                </a:cubicBezTo>
                <a:cubicBezTo>
                  <a:pt x="14258" y="5152"/>
                  <a:pt x="14258" y="5152"/>
                  <a:pt x="14258" y="5158"/>
                </a:cubicBezTo>
                <a:cubicBezTo>
                  <a:pt x="14253" y="5164"/>
                  <a:pt x="14258" y="5170"/>
                  <a:pt x="14258" y="5182"/>
                </a:cubicBezTo>
                <a:cubicBezTo>
                  <a:pt x="14258" y="5182"/>
                  <a:pt x="14253" y="5182"/>
                  <a:pt x="14258" y="5182"/>
                </a:cubicBezTo>
                <a:cubicBezTo>
                  <a:pt x="14264" y="5176"/>
                  <a:pt x="14270" y="5176"/>
                  <a:pt x="14276" y="5176"/>
                </a:cubicBezTo>
                <a:cubicBezTo>
                  <a:pt x="14282" y="5176"/>
                  <a:pt x="14288" y="5182"/>
                  <a:pt x="14288" y="5182"/>
                </a:cubicBezTo>
                <a:cubicBezTo>
                  <a:pt x="14294" y="5182"/>
                  <a:pt x="14300" y="5182"/>
                  <a:pt x="14300" y="5188"/>
                </a:cubicBezTo>
                <a:cubicBezTo>
                  <a:pt x="14306" y="5188"/>
                  <a:pt x="14300" y="5194"/>
                  <a:pt x="14300" y="5194"/>
                </a:cubicBezTo>
                <a:cubicBezTo>
                  <a:pt x="14300" y="5206"/>
                  <a:pt x="14300" y="5212"/>
                  <a:pt x="14300" y="5218"/>
                </a:cubicBezTo>
                <a:cubicBezTo>
                  <a:pt x="14300" y="5224"/>
                  <a:pt x="14294" y="5230"/>
                  <a:pt x="14294" y="5230"/>
                </a:cubicBezTo>
                <a:cubicBezTo>
                  <a:pt x="14288" y="5241"/>
                  <a:pt x="14288" y="5253"/>
                  <a:pt x="14288" y="5265"/>
                </a:cubicBezTo>
                <a:cubicBezTo>
                  <a:pt x="14288" y="5283"/>
                  <a:pt x="14288" y="5301"/>
                  <a:pt x="14300" y="5312"/>
                </a:cubicBezTo>
                <a:cubicBezTo>
                  <a:pt x="14306" y="5312"/>
                  <a:pt x="14312" y="5318"/>
                  <a:pt x="14312" y="5318"/>
                </a:cubicBezTo>
                <a:cubicBezTo>
                  <a:pt x="14318" y="5324"/>
                  <a:pt x="14318" y="5324"/>
                  <a:pt x="14324" y="5330"/>
                </a:cubicBezTo>
                <a:cubicBezTo>
                  <a:pt x="14330" y="5330"/>
                  <a:pt x="14341" y="5330"/>
                  <a:pt x="14347" y="5330"/>
                </a:cubicBezTo>
                <a:cubicBezTo>
                  <a:pt x="14359" y="5330"/>
                  <a:pt x="14359" y="5330"/>
                  <a:pt x="14359" y="5330"/>
                </a:cubicBezTo>
                <a:cubicBezTo>
                  <a:pt x="14365" y="5330"/>
                  <a:pt x="14365" y="5330"/>
                  <a:pt x="14371" y="5330"/>
                </a:cubicBezTo>
                <a:cubicBezTo>
                  <a:pt x="14377" y="5324"/>
                  <a:pt x="14371" y="5318"/>
                  <a:pt x="14377" y="5318"/>
                </a:cubicBezTo>
                <a:cubicBezTo>
                  <a:pt x="14377" y="5312"/>
                  <a:pt x="14383" y="5312"/>
                  <a:pt x="14389" y="5312"/>
                </a:cubicBezTo>
                <a:cubicBezTo>
                  <a:pt x="14395" y="5312"/>
                  <a:pt x="14395" y="5307"/>
                  <a:pt x="14401" y="5307"/>
                </a:cubicBezTo>
                <a:cubicBezTo>
                  <a:pt x="14407" y="5307"/>
                  <a:pt x="14413" y="5307"/>
                  <a:pt x="14424" y="5301"/>
                </a:cubicBezTo>
                <a:cubicBezTo>
                  <a:pt x="14424" y="5289"/>
                  <a:pt x="14424" y="5289"/>
                  <a:pt x="14424" y="5289"/>
                </a:cubicBezTo>
                <a:cubicBezTo>
                  <a:pt x="14424" y="5277"/>
                  <a:pt x="14424" y="5277"/>
                  <a:pt x="14424" y="5277"/>
                </a:cubicBezTo>
                <a:cubicBezTo>
                  <a:pt x="14424" y="5277"/>
                  <a:pt x="14430" y="5271"/>
                  <a:pt x="14430" y="5265"/>
                </a:cubicBezTo>
                <a:cubicBezTo>
                  <a:pt x="14448" y="5271"/>
                  <a:pt x="14460" y="5271"/>
                  <a:pt x="14466" y="5283"/>
                </a:cubicBezTo>
                <a:cubicBezTo>
                  <a:pt x="14472" y="5283"/>
                  <a:pt x="14472" y="5289"/>
                  <a:pt x="14472" y="5295"/>
                </a:cubicBezTo>
                <a:cubicBezTo>
                  <a:pt x="14478" y="5301"/>
                  <a:pt x="14478" y="5301"/>
                  <a:pt x="14478" y="5307"/>
                </a:cubicBezTo>
                <a:cubicBezTo>
                  <a:pt x="14484" y="5312"/>
                  <a:pt x="14484" y="5318"/>
                  <a:pt x="14490" y="5330"/>
                </a:cubicBezTo>
                <a:cubicBezTo>
                  <a:pt x="14490" y="5342"/>
                  <a:pt x="14490" y="5348"/>
                  <a:pt x="14496" y="5366"/>
                </a:cubicBezTo>
                <a:cubicBezTo>
                  <a:pt x="14496" y="5366"/>
                  <a:pt x="14496" y="5372"/>
                  <a:pt x="14502" y="5378"/>
                </a:cubicBezTo>
                <a:cubicBezTo>
                  <a:pt x="14502" y="5384"/>
                  <a:pt x="14507" y="5384"/>
                  <a:pt x="14507" y="5390"/>
                </a:cubicBezTo>
                <a:cubicBezTo>
                  <a:pt x="14507" y="5390"/>
                  <a:pt x="14519" y="5390"/>
                  <a:pt x="14519" y="5396"/>
                </a:cubicBezTo>
                <a:cubicBezTo>
                  <a:pt x="14519" y="5396"/>
                  <a:pt x="14519" y="5401"/>
                  <a:pt x="14519" y="5407"/>
                </a:cubicBezTo>
                <a:cubicBezTo>
                  <a:pt x="14519" y="5419"/>
                  <a:pt x="14502" y="5425"/>
                  <a:pt x="14502" y="5443"/>
                </a:cubicBezTo>
                <a:cubicBezTo>
                  <a:pt x="14502" y="5449"/>
                  <a:pt x="14507" y="5455"/>
                  <a:pt x="14507" y="5455"/>
                </a:cubicBezTo>
                <a:cubicBezTo>
                  <a:pt x="14507" y="5461"/>
                  <a:pt x="14513" y="5467"/>
                  <a:pt x="14513" y="5467"/>
                </a:cubicBezTo>
                <a:cubicBezTo>
                  <a:pt x="14513" y="5473"/>
                  <a:pt x="14519" y="5473"/>
                  <a:pt x="14525" y="5478"/>
                </a:cubicBezTo>
                <a:cubicBezTo>
                  <a:pt x="14531" y="5485"/>
                  <a:pt x="14531" y="5490"/>
                  <a:pt x="14543" y="5496"/>
                </a:cubicBezTo>
                <a:cubicBezTo>
                  <a:pt x="14543" y="5502"/>
                  <a:pt x="14549" y="5502"/>
                  <a:pt x="14555" y="5508"/>
                </a:cubicBezTo>
                <a:cubicBezTo>
                  <a:pt x="14555" y="5514"/>
                  <a:pt x="14561" y="5520"/>
                  <a:pt x="14561" y="5526"/>
                </a:cubicBezTo>
                <a:cubicBezTo>
                  <a:pt x="14561" y="5532"/>
                  <a:pt x="14555" y="5538"/>
                  <a:pt x="14555" y="5550"/>
                </a:cubicBezTo>
                <a:cubicBezTo>
                  <a:pt x="14555" y="5556"/>
                  <a:pt x="14561" y="5562"/>
                  <a:pt x="14561" y="5573"/>
                </a:cubicBezTo>
                <a:cubicBezTo>
                  <a:pt x="14561" y="5585"/>
                  <a:pt x="14555" y="5591"/>
                  <a:pt x="14543" y="5597"/>
                </a:cubicBezTo>
                <a:cubicBezTo>
                  <a:pt x="14543" y="5597"/>
                  <a:pt x="14537" y="5597"/>
                  <a:pt x="14531" y="5603"/>
                </a:cubicBezTo>
                <a:cubicBezTo>
                  <a:pt x="14531" y="5603"/>
                  <a:pt x="14525" y="5603"/>
                  <a:pt x="14519" y="5603"/>
                </a:cubicBezTo>
                <a:cubicBezTo>
                  <a:pt x="14519" y="5609"/>
                  <a:pt x="14519" y="5615"/>
                  <a:pt x="14513" y="5615"/>
                </a:cubicBezTo>
                <a:cubicBezTo>
                  <a:pt x="14513" y="5621"/>
                  <a:pt x="14513" y="5627"/>
                  <a:pt x="14513" y="5627"/>
                </a:cubicBezTo>
                <a:cubicBezTo>
                  <a:pt x="14513" y="5639"/>
                  <a:pt x="14513" y="5651"/>
                  <a:pt x="14513" y="5662"/>
                </a:cubicBezTo>
                <a:cubicBezTo>
                  <a:pt x="14513" y="5674"/>
                  <a:pt x="14513" y="5674"/>
                  <a:pt x="14513" y="5674"/>
                </a:cubicBezTo>
                <a:cubicBezTo>
                  <a:pt x="14513" y="5680"/>
                  <a:pt x="14507" y="5686"/>
                  <a:pt x="14507" y="5698"/>
                </a:cubicBezTo>
                <a:cubicBezTo>
                  <a:pt x="14507" y="5704"/>
                  <a:pt x="14507" y="5710"/>
                  <a:pt x="14507" y="5716"/>
                </a:cubicBezTo>
                <a:cubicBezTo>
                  <a:pt x="14507" y="5728"/>
                  <a:pt x="14507" y="5733"/>
                  <a:pt x="14507" y="5745"/>
                </a:cubicBezTo>
                <a:cubicBezTo>
                  <a:pt x="14513" y="5751"/>
                  <a:pt x="14513" y="5751"/>
                  <a:pt x="14519" y="5757"/>
                </a:cubicBezTo>
                <a:cubicBezTo>
                  <a:pt x="14525" y="5757"/>
                  <a:pt x="14525" y="5757"/>
                  <a:pt x="14531" y="5763"/>
                </a:cubicBezTo>
                <a:cubicBezTo>
                  <a:pt x="14531" y="5763"/>
                  <a:pt x="14537" y="5763"/>
                  <a:pt x="14543" y="5763"/>
                </a:cubicBezTo>
                <a:cubicBezTo>
                  <a:pt x="14549" y="5769"/>
                  <a:pt x="14555" y="5781"/>
                  <a:pt x="14561" y="5787"/>
                </a:cubicBezTo>
                <a:cubicBezTo>
                  <a:pt x="14567" y="5799"/>
                  <a:pt x="14573" y="5805"/>
                  <a:pt x="14585" y="5805"/>
                </a:cubicBezTo>
                <a:cubicBezTo>
                  <a:pt x="14591" y="5810"/>
                  <a:pt x="14591" y="5810"/>
                  <a:pt x="14596" y="5810"/>
                </a:cubicBezTo>
                <a:cubicBezTo>
                  <a:pt x="14602" y="5810"/>
                  <a:pt x="14602" y="5817"/>
                  <a:pt x="14602" y="5822"/>
                </a:cubicBezTo>
                <a:cubicBezTo>
                  <a:pt x="14608" y="5828"/>
                  <a:pt x="14614" y="5828"/>
                  <a:pt x="14614" y="5834"/>
                </a:cubicBezTo>
                <a:cubicBezTo>
                  <a:pt x="14614" y="5846"/>
                  <a:pt x="14614" y="5846"/>
                  <a:pt x="14614" y="5858"/>
                </a:cubicBezTo>
                <a:cubicBezTo>
                  <a:pt x="14614" y="5870"/>
                  <a:pt x="14614" y="5876"/>
                  <a:pt x="14620" y="5882"/>
                </a:cubicBezTo>
                <a:cubicBezTo>
                  <a:pt x="14620" y="5888"/>
                  <a:pt x="14632" y="5894"/>
                  <a:pt x="14632" y="5905"/>
                </a:cubicBezTo>
                <a:cubicBezTo>
                  <a:pt x="14638" y="5911"/>
                  <a:pt x="14632" y="5911"/>
                  <a:pt x="14638" y="5917"/>
                </a:cubicBezTo>
                <a:cubicBezTo>
                  <a:pt x="14638" y="5923"/>
                  <a:pt x="14644" y="5923"/>
                  <a:pt x="14650" y="5929"/>
                </a:cubicBezTo>
                <a:cubicBezTo>
                  <a:pt x="14650" y="5941"/>
                  <a:pt x="14656" y="5947"/>
                  <a:pt x="14656" y="5959"/>
                </a:cubicBezTo>
                <a:cubicBezTo>
                  <a:pt x="14656" y="6018"/>
                  <a:pt x="14656" y="6018"/>
                  <a:pt x="14656" y="6018"/>
                </a:cubicBezTo>
                <a:cubicBezTo>
                  <a:pt x="14656" y="6024"/>
                  <a:pt x="14662" y="6024"/>
                  <a:pt x="14662" y="6030"/>
                </a:cubicBezTo>
                <a:cubicBezTo>
                  <a:pt x="14662" y="6036"/>
                  <a:pt x="14662" y="6042"/>
                  <a:pt x="14662" y="6042"/>
                </a:cubicBezTo>
                <a:cubicBezTo>
                  <a:pt x="14668" y="6048"/>
                  <a:pt x="14668" y="6054"/>
                  <a:pt x="14673" y="6054"/>
                </a:cubicBezTo>
                <a:cubicBezTo>
                  <a:pt x="14679" y="6060"/>
                  <a:pt x="14679" y="6065"/>
                  <a:pt x="14685" y="6065"/>
                </a:cubicBezTo>
                <a:cubicBezTo>
                  <a:pt x="14685" y="6071"/>
                  <a:pt x="14691" y="6071"/>
                  <a:pt x="14697" y="6071"/>
                </a:cubicBezTo>
                <a:cubicBezTo>
                  <a:pt x="14709" y="6083"/>
                  <a:pt x="14715" y="6089"/>
                  <a:pt x="14733" y="6095"/>
                </a:cubicBezTo>
                <a:cubicBezTo>
                  <a:pt x="14739" y="6101"/>
                  <a:pt x="14751" y="6101"/>
                  <a:pt x="14757" y="6107"/>
                </a:cubicBezTo>
                <a:cubicBezTo>
                  <a:pt x="14762" y="6113"/>
                  <a:pt x="14762" y="6119"/>
                  <a:pt x="14768" y="6125"/>
                </a:cubicBezTo>
                <a:cubicBezTo>
                  <a:pt x="14774" y="6131"/>
                  <a:pt x="14774" y="6137"/>
                  <a:pt x="14774" y="6137"/>
                </a:cubicBezTo>
                <a:cubicBezTo>
                  <a:pt x="14780" y="6142"/>
                  <a:pt x="14786" y="6142"/>
                  <a:pt x="14786" y="6142"/>
                </a:cubicBezTo>
                <a:cubicBezTo>
                  <a:pt x="14792" y="6142"/>
                  <a:pt x="14792" y="6142"/>
                  <a:pt x="14798" y="6142"/>
                </a:cubicBezTo>
                <a:cubicBezTo>
                  <a:pt x="14804" y="6149"/>
                  <a:pt x="14810" y="6149"/>
                  <a:pt x="14816" y="6149"/>
                </a:cubicBezTo>
                <a:cubicBezTo>
                  <a:pt x="14822" y="6154"/>
                  <a:pt x="14828" y="6154"/>
                  <a:pt x="14834" y="6154"/>
                </a:cubicBezTo>
                <a:cubicBezTo>
                  <a:pt x="14839" y="6154"/>
                  <a:pt x="14839" y="6154"/>
                  <a:pt x="14839" y="6154"/>
                </a:cubicBezTo>
                <a:cubicBezTo>
                  <a:pt x="14846" y="6154"/>
                  <a:pt x="14846" y="6149"/>
                  <a:pt x="14851" y="6149"/>
                </a:cubicBezTo>
                <a:cubicBezTo>
                  <a:pt x="14846" y="6137"/>
                  <a:pt x="14839" y="6131"/>
                  <a:pt x="14834" y="6125"/>
                </a:cubicBezTo>
                <a:cubicBezTo>
                  <a:pt x="14834" y="6119"/>
                  <a:pt x="14834" y="6113"/>
                  <a:pt x="14828" y="6113"/>
                </a:cubicBezTo>
                <a:cubicBezTo>
                  <a:pt x="14828" y="6113"/>
                  <a:pt x="14822" y="6113"/>
                  <a:pt x="14816" y="6113"/>
                </a:cubicBezTo>
                <a:cubicBezTo>
                  <a:pt x="14810" y="6101"/>
                  <a:pt x="14804" y="6095"/>
                  <a:pt x="14804" y="6089"/>
                </a:cubicBezTo>
                <a:cubicBezTo>
                  <a:pt x="14804" y="6077"/>
                  <a:pt x="14804" y="6071"/>
                  <a:pt x="14804" y="6060"/>
                </a:cubicBezTo>
                <a:cubicBezTo>
                  <a:pt x="14804" y="6060"/>
                  <a:pt x="14804" y="6054"/>
                  <a:pt x="14804" y="6048"/>
                </a:cubicBezTo>
                <a:cubicBezTo>
                  <a:pt x="14798" y="6036"/>
                  <a:pt x="14804" y="6030"/>
                  <a:pt x="14804" y="6018"/>
                </a:cubicBezTo>
                <a:cubicBezTo>
                  <a:pt x="14804" y="6012"/>
                  <a:pt x="14798" y="6006"/>
                  <a:pt x="14798" y="6006"/>
                </a:cubicBezTo>
                <a:cubicBezTo>
                  <a:pt x="14798" y="6000"/>
                  <a:pt x="14792" y="5994"/>
                  <a:pt x="14792" y="5994"/>
                </a:cubicBezTo>
                <a:cubicBezTo>
                  <a:pt x="14792" y="5988"/>
                  <a:pt x="14780" y="5988"/>
                  <a:pt x="14780" y="5983"/>
                </a:cubicBezTo>
                <a:cubicBezTo>
                  <a:pt x="14780" y="5971"/>
                  <a:pt x="14780" y="5959"/>
                  <a:pt x="14780" y="5947"/>
                </a:cubicBezTo>
                <a:cubicBezTo>
                  <a:pt x="14780" y="5935"/>
                  <a:pt x="14780" y="5935"/>
                  <a:pt x="14780" y="5935"/>
                </a:cubicBezTo>
                <a:cubicBezTo>
                  <a:pt x="14780" y="5929"/>
                  <a:pt x="14780" y="5929"/>
                  <a:pt x="14780" y="5923"/>
                </a:cubicBezTo>
                <a:cubicBezTo>
                  <a:pt x="14780" y="5911"/>
                  <a:pt x="14780" y="5911"/>
                  <a:pt x="14780" y="5911"/>
                </a:cubicBezTo>
                <a:cubicBezTo>
                  <a:pt x="14780" y="5905"/>
                  <a:pt x="14774" y="5905"/>
                  <a:pt x="14774" y="5899"/>
                </a:cubicBezTo>
                <a:cubicBezTo>
                  <a:pt x="14774" y="5876"/>
                  <a:pt x="14774" y="5876"/>
                  <a:pt x="14774" y="5876"/>
                </a:cubicBezTo>
                <a:cubicBezTo>
                  <a:pt x="14762" y="5876"/>
                  <a:pt x="14751" y="5882"/>
                  <a:pt x="14739" y="5876"/>
                </a:cubicBezTo>
                <a:cubicBezTo>
                  <a:pt x="14739" y="5870"/>
                  <a:pt x="14733" y="5870"/>
                  <a:pt x="14733" y="5864"/>
                </a:cubicBezTo>
                <a:cubicBezTo>
                  <a:pt x="14727" y="5864"/>
                  <a:pt x="14727" y="5858"/>
                  <a:pt x="14721" y="5852"/>
                </a:cubicBezTo>
                <a:cubicBezTo>
                  <a:pt x="14715" y="5852"/>
                  <a:pt x="14715" y="5852"/>
                  <a:pt x="14709" y="5846"/>
                </a:cubicBezTo>
                <a:cubicBezTo>
                  <a:pt x="14703" y="5846"/>
                  <a:pt x="14703" y="5840"/>
                  <a:pt x="14697" y="5834"/>
                </a:cubicBezTo>
                <a:cubicBezTo>
                  <a:pt x="14691" y="5834"/>
                  <a:pt x="14685" y="5828"/>
                  <a:pt x="14673" y="5828"/>
                </a:cubicBezTo>
                <a:cubicBezTo>
                  <a:pt x="14673" y="5828"/>
                  <a:pt x="14668" y="5828"/>
                  <a:pt x="14662" y="5828"/>
                </a:cubicBezTo>
                <a:cubicBezTo>
                  <a:pt x="14650" y="5822"/>
                  <a:pt x="14650" y="5817"/>
                  <a:pt x="14644" y="5810"/>
                </a:cubicBezTo>
                <a:cubicBezTo>
                  <a:pt x="14638" y="5805"/>
                  <a:pt x="14632" y="5805"/>
                  <a:pt x="14632" y="5799"/>
                </a:cubicBezTo>
                <a:cubicBezTo>
                  <a:pt x="14632" y="5793"/>
                  <a:pt x="14632" y="5793"/>
                  <a:pt x="14632" y="5787"/>
                </a:cubicBezTo>
                <a:cubicBezTo>
                  <a:pt x="14626" y="5781"/>
                  <a:pt x="14632" y="5775"/>
                  <a:pt x="14632" y="5763"/>
                </a:cubicBezTo>
                <a:cubicBezTo>
                  <a:pt x="14632" y="5763"/>
                  <a:pt x="14632" y="5757"/>
                  <a:pt x="14632" y="5751"/>
                </a:cubicBezTo>
                <a:cubicBezTo>
                  <a:pt x="14632" y="5751"/>
                  <a:pt x="14632" y="5745"/>
                  <a:pt x="14626" y="5739"/>
                </a:cubicBezTo>
                <a:cubicBezTo>
                  <a:pt x="14626" y="5739"/>
                  <a:pt x="14620" y="5739"/>
                  <a:pt x="14614" y="5733"/>
                </a:cubicBezTo>
                <a:cubicBezTo>
                  <a:pt x="14614" y="5733"/>
                  <a:pt x="14608" y="5733"/>
                  <a:pt x="14602" y="5728"/>
                </a:cubicBezTo>
                <a:cubicBezTo>
                  <a:pt x="14602" y="5722"/>
                  <a:pt x="14602" y="5716"/>
                  <a:pt x="14602" y="5710"/>
                </a:cubicBezTo>
                <a:cubicBezTo>
                  <a:pt x="14602" y="5698"/>
                  <a:pt x="14602" y="5698"/>
                  <a:pt x="14602" y="5698"/>
                </a:cubicBezTo>
                <a:cubicBezTo>
                  <a:pt x="14602" y="5692"/>
                  <a:pt x="14602" y="5686"/>
                  <a:pt x="14602" y="5686"/>
                </a:cubicBezTo>
                <a:cubicBezTo>
                  <a:pt x="14602" y="5680"/>
                  <a:pt x="14596" y="5686"/>
                  <a:pt x="14591" y="5680"/>
                </a:cubicBezTo>
                <a:cubicBezTo>
                  <a:pt x="14585" y="5680"/>
                  <a:pt x="14585" y="5680"/>
                  <a:pt x="14579" y="5674"/>
                </a:cubicBezTo>
                <a:cubicBezTo>
                  <a:pt x="14573" y="5674"/>
                  <a:pt x="14573" y="5674"/>
                  <a:pt x="14573" y="5674"/>
                </a:cubicBezTo>
                <a:cubicBezTo>
                  <a:pt x="14573" y="5615"/>
                  <a:pt x="14573" y="5615"/>
                  <a:pt x="14573" y="5615"/>
                </a:cubicBezTo>
                <a:cubicBezTo>
                  <a:pt x="14573" y="5597"/>
                  <a:pt x="14585" y="5591"/>
                  <a:pt x="14591" y="5579"/>
                </a:cubicBezTo>
                <a:cubicBezTo>
                  <a:pt x="14602" y="5567"/>
                  <a:pt x="14602" y="5556"/>
                  <a:pt x="14608" y="5544"/>
                </a:cubicBezTo>
                <a:cubicBezTo>
                  <a:pt x="14614" y="5538"/>
                  <a:pt x="14614" y="5532"/>
                  <a:pt x="14614" y="5526"/>
                </a:cubicBezTo>
                <a:cubicBezTo>
                  <a:pt x="14614" y="5520"/>
                  <a:pt x="14608" y="5514"/>
                  <a:pt x="14608" y="5502"/>
                </a:cubicBezTo>
                <a:cubicBezTo>
                  <a:pt x="14608" y="5496"/>
                  <a:pt x="14608" y="5496"/>
                  <a:pt x="14614" y="5490"/>
                </a:cubicBezTo>
                <a:cubicBezTo>
                  <a:pt x="14614" y="5485"/>
                  <a:pt x="14620" y="5485"/>
                  <a:pt x="14626" y="5478"/>
                </a:cubicBezTo>
                <a:cubicBezTo>
                  <a:pt x="14626" y="5473"/>
                  <a:pt x="14632" y="5473"/>
                  <a:pt x="14632" y="5467"/>
                </a:cubicBezTo>
                <a:cubicBezTo>
                  <a:pt x="14638" y="5467"/>
                  <a:pt x="14644" y="5467"/>
                  <a:pt x="14644" y="5467"/>
                </a:cubicBezTo>
                <a:cubicBezTo>
                  <a:pt x="14650" y="5473"/>
                  <a:pt x="14650" y="5473"/>
                  <a:pt x="14656" y="5478"/>
                </a:cubicBezTo>
                <a:cubicBezTo>
                  <a:pt x="14662" y="5478"/>
                  <a:pt x="14656" y="5485"/>
                  <a:pt x="14662" y="5490"/>
                </a:cubicBezTo>
                <a:cubicBezTo>
                  <a:pt x="14662" y="5490"/>
                  <a:pt x="14673" y="5490"/>
                  <a:pt x="14673" y="5496"/>
                </a:cubicBezTo>
                <a:cubicBezTo>
                  <a:pt x="14679" y="5502"/>
                  <a:pt x="14673" y="5514"/>
                  <a:pt x="14679" y="5520"/>
                </a:cubicBezTo>
                <a:cubicBezTo>
                  <a:pt x="14679" y="5526"/>
                  <a:pt x="14685" y="5526"/>
                  <a:pt x="14691" y="5526"/>
                </a:cubicBezTo>
                <a:cubicBezTo>
                  <a:pt x="14697" y="5532"/>
                  <a:pt x="14697" y="5532"/>
                  <a:pt x="14709" y="5532"/>
                </a:cubicBezTo>
                <a:cubicBezTo>
                  <a:pt x="14715" y="5532"/>
                  <a:pt x="14715" y="5532"/>
                  <a:pt x="14715" y="5532"/>
                </a:cubicBezTo>
                <a:cubicBezTo>
                  <a:pt x="14715" y="5532"/>
                  <a:pt x="14721" y="5526"/>
                  <a:pt x="14727" y="5526"/>
                </a:cubicBezTo>
                <a:lnTo>
                  <a:pt x="14733" y="5520"/>
                </a:lnTo>
                <a:cubicBezTo>
                  <a:pt x="14745" y="5520"/>
                  <a:pt x="14745" y="5532"/>
                  <a:pt x="14751" y="5544"/>
                </a:cubicBezTo>
                <a:cubicBezTo>
                  <a:pt x="14757" y="5550"/>
                  <a:pt x="14768" y="5556"/>
                  <a:pt x="14768" y="5567"/>
                </a:cubicBezTo>
                <a:cubicBezTo>
                  <a:pt x="14774" y="5573"/>
                  <a:pt x="14774" y="5579"/>
                  <a:pt x="14780" y="5591"/>
                </a:cubicBezTo>
                <a:cubicBezTo>
                  <a:pt x="14780" y="5597"/>
                  <a:pt x="14786" y="5603"/>
                  <a:pt x="14792" y="5615"/>
                </a:cubicBezTo>
                <a:cubicBezTo>
                  <a:pt x="14792" y="5621"/>
                  <a:pt x="14798" y="5627"/>
                  <a:pt x="14804" y="5639"/>
                </a:cubicBezTo>
                <a:cubicBezTo>
                  <a:pt x="14810" y="5644"/>
                  <a:pt x="14816" y="5651"/>
                  <a:pt x="14822" y="5656"/>
                </a:cubicBezTo>
                <a:cubicBezTo>
                  <a:pt x="14828" y="5656"/>
                  <a:pt x="14834" y="5656"/>
                  <a:pt x="14834" y="5656"/>
                </a:cubicBezTo>
                <a:cubicBezTo>
                  <a:pt x="14839" y="5656"/>
                  <a:pt x="14846" y="5656"/>
                  <a:pt x="14846" y="5656"/>
                </a:cubicBezTo>
                <a:cubicBezTo>
                  <a:pt x="14851" y="5662"/>
                  <a:pt x="14857" y="5662"/>
                  <a:pt x="14857" y="5662"/>
                </a:cubicBezTo>
                <a:cubicBezTo>
                  <a:pt x="14863" y="5662"/>
                  <a:pt x="14869" y="5662"/>
                  <a:pt x="14869" y="5662"/>
                </a:cubicBezTo>
                <a:cubicBezTo>
                  <a:pt x="14875" y="5668"/>
                  <a:pt x="14881" y="5668"/>
                  <a:pt x="14881" y="5674"/>
                </a:cubicBezTo>
                <a:cubicBezTo>
                  <a:pt x="14881" y="5686"/>
                  <a:pt x="14869" y="5692"/>
                  <a:pt x="14869" y="5698"/>
                </a:cubicBezTo>
                <a:cubicBezTo>
                  <a:pt x="14863" y="5710"/>
                  <a:pt x="14863" y="5716"/>
                  <a:pt x="14863" y="5722"/>
                </a:cubicBezTo>
                <a:cubicBezTo>
                  <a:pt x="14863" y="5739"/>
                  <a:pt x="14869" y="5751"/>
                  <a:pt x="14881" y="5769"/>
                </a:cubicBezTo>
                <a:cubicBezTo>
                  <a:pt x="14887" y="5769"/>
                  <a:pt x="14887" y="5763"/>
                  <a:pt x="14893" y="5757"/>
                </a:cubicBezTo>
                <a:cubicBezTo>
                  <a:pt x="14899" y="5751"/>
                  <a:pt x="14899" y="5745"/>
                  <a:pt x="14911" y="5733"/>
                </a:cubicBezTo>
                <a:cubicBezTo>
                  <a:pt x="14917" y="5733"/>
                  <a:pt x="14917" y="5733"/>
                  <a:pt x="14923" y="5728"/>
                </a:cubicBezTo>
                <a:cubicBezTo>
                  <a:pt x="14928" y="5722"/>
                  <a:pt x="14928" y="5722"/>
                  <a:pt x="14934" y="5716"/>
                </a:cubicBezTo>
                <a:cubicBezTo>
                  <a:pt x="14940" y="5710"/>
                  <a:pt x="14940" y="5710"/>
                  <a:pt x="14946" y="5704"/>
                </a:cubicBezTo>
                <a:cubicBezTo>
                  <a:pt x="14952" y="5704"/>
                  <a:pt x="14958" y="5698"/>
                  <a:pt x="14958" y="5698"/>
                </a:cubicBezTo>
                <a:cubicBezTo>
                  <a:pt x="14958" y="5692"/>
                  <a:pt x="14964" y="5686"/>
                  <a:pt x="14964" y="5686"/>
                </a:cubicBezTo>
                <a:cubicBezTo>
                  <a:pt x="14964" y="5680"/>
                  <a:pt x="14970" y="5680"/>
                  <a:pt x="14970" y="5674"/>
                </a:cubicBezTo>
                <a:cubicBezTo>
                  <a:pt x="14976" y="5668"/>
                  <a:pt x="14976" y="5668"/>
                  <a:pt x="14976" y="5662"/>
                </a:cubicBezTo>
                <a:cubicBezTo>
                  <a:pt x="14976" y="5656"/>
                  <a:pt x="14976" y="5656"/>
                  <a:pt x="14976" y="5651"/>
                </a:cubicBezTo>
                <a:cubicBezTo>
                  <a:pt x="14982" y="5644"/>
                  <a:pt x="14982" y="5639"/>
                  <a:pt x="14988" y="5639"/>
                </a:cubicBezTo>
                <a:cubicBezTo>
                  <a:pt x="14994" y="5639"/>
                  <a:pt x="15000" y="5644"/>
                  <a:pt x="15005" y="5644"/>
                </a:cubicBezTo>
                <a:cubicBezTo>
                  <a:pt x="15017" y="5644"/>
                  <a:pt x="15023" y="5644"/>
                  <a:pt x="15029" y="5644"/>
                </a:cubicBezTo>
                <a:cubicBezTo>
                  <a:pt x="15035" y="5639"/>
                  <a:pt x="15041" y="5639"/>
                  <a:pt x="15041" y="5633"/>
                </a:cubicBezTo>
                <a:cubicBezTo>
                  <a:pt x="15053" y="5627"/>
                  <a:pt x="15059" y="5615"/>
                  <a:pt x="15071" y="5609"/>
                </a:cubicBezTo>
                <a:cubicBezTo>
                  <a:pt x="15077" y="5603"/>
                  <a:pt x="15077" y="5597"/>
                  <a:pt x="15083" y="5597"/>
                </a:cubicBezTo>
                <a:cubicBezTo>
                  <a:pt x="15089" y="5597"/>
                  <a:pt x="15094" y="5597"/>
                  <a:pt x="15094" y="5591"/>
                </a:cubicBezTo>
                <a:cubicBezTo>
                  <a:pt x="15100" y="5591"/>
                  <a:pt x="15106" y="5591"/>
                  <a:pt x="15106" y="5585"/>
                </a:cubicBezTo>
                <a:cubicBezTo>
                  <a:pt x="15106" y="5579"/>
                  <a:pt x="15106" y="5579"/>
                  <a:pt x="15112" y="5573"/>
                </a:cubicBezTo>
                <a:cubicBezTo>
                  <a:pt x="15112" y="5567"/>
                  <a:pt x="15112" y="5562"/>
                  <a:pt x="15112" y="5550"/>
                </a:cubicBezTo>
                <a:cubicBezTo>
                  <a:pt x="15112" y="5532"/>
                  <a:pt x="15112" y="5514"/>
                  <a:pt x="15112" y="5496"/>
                </a:cubicBezTo>
                <a:cubicBezTo>
                  <a:pt x="15112" y="5455"/>
                  <a:pt x="15112" y="5455"/>
                  <a:pt x="15112" y="5455"/>
                </a:cubicBezTo>
                <a:cubicBezTo>
                  <a:pt x="15112" y="5443"/>
                  <a:pt x="15112" y="5437"/>
                  <a:pt x="15112" y="5425"/>
                </a:cubicBezTo>
                <a:cubicBezTo>
                  <a:pt x="15106" y="5413"/>
                  <a:pt x="15100" y="5407"/>
                  <a:pt x="15094" y="5390"/>
                </a:cubicBezTo>
                <a:cubicBezTo>
                  <a:pt x="15094" y="5384"/>
                  <a:pt x="15089" y="5378"/>
                  <a:pt x="15089" y="5366"/>
                </a:cubicBezTo>
                <a:cubicBezTo>
                  <a:pt x="15089" y="5354"/>
                  <a:pt x="15089" y="5348"/>
                  <a:pt x="15089" y="5342"/>
                </a:cubicBezTo>
                <a:cubicBezTo>
                  <a:pt x="15077" y="5342"/>
                  <a:pt x="15071" y="5342"/>
                  <a:pt x="15059" y="5342"/>
                </a:cubicBezTo>
                <a:cubicBezTo>
                  <a:pt x="15059" y="5336"/>
                  <a:pt x="15053" y="5336"/>
                  <a:pt x="15047" y="5336"/>
                </a:cubicBezTo>
                <a:cubicBezTo>
                  <a:pt x="15047" y="5330"/>
                  <a:pt x="15047" y="5324"/>
                  <a:pt x="15041" y="5324"/>
                </a:cubicBezTo>
                <a:cubicBezTo>
                  <a:pt x="15035" y="5312"/>
                  <a:pt x="15029" y="5307"/>
                  <a:pt x="15023" y="5295"/>
                </a:cubicBezTo>
                <a:cubicBezTo>
                  <a:pt x="15023" y="5295"/>
                  <a:pt x="15023" y="5289"/>
                  <a:pt x="15023" y="5283"/>
                </a:cubicBezTo>
                <a:cubicBezTo>
                  <a:pt x="15023" y="5283"/>
                  <a:pt x="15017" y="5283"/>
                  <a:pt x="15012" y="5283"/>
                </a:cubicBezTo>
                <a:cubicBezTo>
                  <a:pt x="15005" y="5277"/>
                  <a:pt x="15005" y="5277"/>
                  <a:pt x="15000" y="5271"/>
                </a:cubicBezTo>
                <a:cubicBezTo>
                  <a:pt x="14994" y="5265"/>
                  <a:pt x="14988" y="5265"/>
                  <a:pt x="14976" y="5259"/>
                </a:cubicBezTo>
                <a:cubicBezTo>
                  <a:pt x="14976" y="5253"/>
                  <a:pt x="14970" y="5253"/>
                  <a:pt x="14964" y="5247"/>
                </a:cubicBezTo>
                <a:cubicBezTo>
                  <a:pt x="14964" y="5247"/>
                  <a:pt x="14964" y="5241"/>
                  <a:pt x="14958" y="5235"/>
                </a:cubicBezTo>
                <a:cubicBezTo>
                  <a:pt x="14952" y="5230"/>
                  <a:pt x="14946" y="5235"/>
                  <a:pt x="14946" y="5230"/>
                </a:cubicBezTo>
                <a:cubicBezTo>
                  <a:pt x="14946" y="5224"/>
                  <a:pt x="14946" y="5212"/>
                  <a:pt x="14946" y="5206"/>
                </a:cubicBezTo>
                <a:cubicBezTo>
                  <a:pt x="14946" y="5200"/>
                  <a:pt x="14946" y="5200"/>
                  <a:pt x="14946" y="5194"/>
                </a:cubicBezTo>
                <a:cubicBezTo>
                  <a:pt x="14946" y="5188"/>
                  <a:pt x="14934" y="5188"/>
                  <a:pt x="14934" y="5188"/>
                </a:cubicBezTo>
                <a:cubicBezTo>
                  <a:pt x="14928" y="5176"/>
                  <a:pt x="14934" y="5176"/>
                  <a:pt x="14934" y="5164"/>
                </a:cubicBezTo>
                <a:cubicBezTo>
                  <a:pt x="14934" y="5158"/>
                  <a:pt x="14928" y="5152"/>
                  <a:pt x="14934" y="5146"/>
                </a:cubicBezTo>
                <a:cubicBezTo>
                  <a:pt x="14934" y="5141"/>
                  <a:pt x="14934" y="5141"/>
                  <a:pt x="14934" y="5135"/>
                </a:cubicBezTo>
                <a:cubicBezTo>
                  <a:pt x="14934" y="5129"/>
                  <a:pt x="14946" y="5129"/>
                  <a:pt x="14946" y="5123"/>
                </a:cubicBezTo>
                <a:cubicBezTo>
                  <a:pt x="14952" y="5123"/>
                  <a:pt x="14952" y="5123"/>
                  <a:pt x="14958" y="5117"/>
                </a:cubicBezTo>
                <a:cubicBezTo>
                  <a:pt x="14964" y="5111"/>
                  <a:pt x="14970" y="5117"/>
                  <a:pt x="14970" y="5111"/>
                </a:cubicBezTo>
                <a:cubicBezTo>
                  <a:pt x="14970" y="5105"/>
                  <a:pt x="14970" y="5099"/>
                  <a:pt x="14970" y="5099"/>
                </a:cubicBezTo>
                <a:cubicBezTo>
                  <a:pt x="14970" y="5093"/>
                  <a:pt x="14970" y="5087"/>
                  <a:pt x="14970" y="5081"/>
                </a:cubicBezTo>
                <a:cubicBezTo>
                  <a:pt x="14976" y="5075"/>
                  <a:pt x="14976" y="5069"/>
                  <a:pt x="14976" y="5063"/>
                </a:cubicBezTo>
                <a:cubicBezTo>
                  <a:pt x="14982" y="5058"/>
                  <a:pt x="14982" y="5058"/>
                  <a:pt x="14982" y="5052"/>
                </a:cubicBezTo>
                <a:cubicBezTo>
                  <a:pt x="14982" y="5046"/>
                  <a:pt x="14982" y="5040"/>
                  <a:pt x="14988" y="5034"/>
                </a:cubicBezTo>
                <a:cubicBezTo>
                  <a:pt x="14994" y="5034"/>
                  <a:pt x="15000" y="5034"/>
                  <a:pt x="15000" y="5034"/>
                </a:cubicBezTo>
                <a:cubicBezTo>
                  <a:pt x="15005" y="5034"/>
                  <a:pt x="15012" y="5034"/>
                  <a:pt x="15017" y="5034"/>
                </a:cubicBezTo>
                <a:cubicBezTo>
                  <a:pt x="15023" y="5034"/>
                  <a:pt x="15029" y="5028"/>
                  <a:pt x="15041" y="5022"/>
                </a:cubicBezTo>
                <a:cubicBezTo>
                  <a:pt x="15047" y="5022"/>
                  <a:pt x="15047" y="5022"/>
                  <a:pt x="15053" y="5022"/>
                </a:cubicBezTo>
                <a:cubicBezTo>
                  <a:pt x="15059" y="5022"/>
                  <a:pt x="15059" y="5010"/>
                  <a:pt x="15059" y="5010"/>
                </a:cubicBezTo>
                <a:cubicBezTo>
                  <a:pt x="15065" y="5010"/>
                  <a:pt x="15071" y="5010"/>
                  <a:pt x="15071" y="5010"/>
                </a:cubicBezTo>
                <a:cubicBezTo>
                  <a:pt x="15083" y="5010"/>
                  <a:pt x="15089" y="5010"/>
                  <a:pt x="15094" y="5010"/>
                </a:cubicBezTo>
                <a:cubicBezTo>
                  <a:pt x="15100" y="5010"/>
                  <a:pt x="15100" y="5016"/>
                  <a:pt x="15106" y="5016"/>
                </a:cubicBezTo>
                <a:cubicBezTo>
                  <a:pt x="15118" y="5016"/>
                  <a:pt x="15130" y="5010"/>
                  <a:pt x="15142" y="5010"/>
                </a:cubicBezTo>
                <a:cubicBezTo>
                  <a:pt x="15142" y="5028"/>
                  <a:pt x="15142" y="5028"/>
                  <a:pt x="15142" y="5028"/>
                </a:cubicBezTo>
                <a:lnTo>
                  <a:pt x="15136" y="5034"/>
                </a:lnTo>
                <a:cubicBezTo>
                  <a:pt x="15136" y="5099"/>
                  <a:pt x="15136" y="5099"/>
                  <a:pt x="15136" y="5099"/>
                </a:cubicBezTo>
                <a:cubicBezTo>
                  <a:pt x="15136" y="5105"/>
                  <a:pt x="15136" y="5111"/>
                  <a:pt x="15130" y="5111"/>
                </a:cubicBezTo>
                <a:cubicBezTo>
                  <a:pt x="15124" y="5111"/>
                  <a:pt x="15124" y="5117"/>
                  <a:pt x="15118" y="5117"/>
                </a:cubicBezTo>
                <a:cubicBezTo>
                  <a:pt x="15112" y="5117"/>
                  <a:pt x="15112" y="5117"/>
                  <a:pt x="15106" y="5117"/>
                </a:cubicBezTo>
                <a:cubicBezTo>
                  <a:pt x="15100" y="5117"/>
                  <a:pt x="15100" y="5123"/>
                  <a:pt x="15094" y="5123"/>
                </a:cubicBezTo>
                <a:cubicBezTo>
                  <a:pt x="15089" y="5129"/>
                  <a:pt x="15089" y="5135"/>
                  <a:pt x="15089" y="5135"/>
                </a:cubicBezTo>
                <a:cubicBezTo>
                  <a:pt x="15083" y="5141"/>
                  <a:pt x="15077" y="5146"/>
                  <a:pt x="15077" y="5152"/>
                </a:cubicBezTo>
                <a:cubicBezTo>
                  <a:pt x="15077" y="5158"/>
                  <a:pt x="15077" y="5164"/>
                  <a:pt x="15077" y="5170"/>
                </a:cubicBezTo>
                <a:cubicBezTo>
                  <a:pt x="15083" y="5176"/>
                  <a:pt x="15077" y="5182"/>
                  <a:pt x="15083" y="5188"/>
                </a:cubicBezTo>
                <a:cubicBezTo>
                  <a:pt x="15083" y="5188"/>
                  <a:pt x="15089" y="5188"/>
                  <a:pt x="15094" y="5188"/>
                </a:cubicBezTo>
                <a:cubicBezTo>
                  <a:pt x="15183" y="5188"/>
                  <a:pt x="15183" y="5188"/>
                  <a:pt x="15183" y="5188"/>
                </a:cubicBezTo>
                <a:cubicBezTo>
                  <a:pt x="15183" y="5176"/>
                  <a:pt x="15183" y="5164"/>
                  <a:pt x="15189" y="5152"/>
                </a:cubicBezTo>
                <a:cubicBezTo>
                  <a:pt x="15189" y="5146"/>
                  <a:pt x="15189" y="5141"/>
                  <a:pt x="15195" y="5141"/>
                </a:cubicBezTo>
                <a:cubicBezTo>
                  <a:pt x="15195" y="5135"/>
                  <a:pt x="15201" y="5135"/>
                  <a:pt x="15201" y="5129"/>
                </a:cubicBezTo>
                <a:cubicBezTo>
                  <a:pt x="15201" y="5123"/>
                  <a:pt x="15201" y="5123"/>
                  <a:pt x="15201" y="5117"/>
                </a:cubicBezTo>
                <a:cubicBezTo>
                  <a:pt x="15201" y="5111"/>
                  <a:pt x="15201" y="5105"/>
                  <a:pt x="15201" y="5105"/>
                </a:cubicBezTo>
                <a:cubicBezTo>
                  <a:pt x="15195" y="5093"/>
                  <a:pt x="15189" y="5099"/>
                  <a:pt x="15178" y="5093"/>
                </a:cubicBezTo>
                <a:cubicBezTo>
                  <a:pt x="15178" y="5028"/>
                  <a:pt x="15178" y="5028"/>
                  <a:pt x="15178" y="5028"/>
                </a:cubicBezTo>
                <a:cubicBezTo>
                  <a:pt x="15189" y="5028"/>
                  <a:pt x="15195" y="5028"/>
                  <a:pt x="15201" y="5028"/>
                </a:cubicBezTo>
                <a:cubicBezTo>
                  <a:pt x="15213" y="5028"/>
                  <a:pt x="15213" y="5028"/>
                  <a:pt x="15213" y="5028"/>
                </a:cubicBezTo>
                <a:cubicBezTo>
                  <a:pt x="15219" y="5028"/>
                  <a:pt x="15225" y="5022"/>
                  <a:pt x="15225" y="5022"/>
                </a:cubicBezTo>
                <a:cubicBezTo>
                  <a:pt x="15231" y="5016"/>
                  <a:pt x="15231" y="5010"/>
                  <a:pt x="15237" y="5010"/>
                </a:cubicBezTo>
                <a:cubicBezTo>
                  <a:pt x="15243" y="5004"/>
                  <a:pt x="15243" y="4998"/>
                  <a:pt x="15249" y="4998"/>
                </a:cubicBezTo>
                <a:cubicBezTo>
                  <a:pt x="15255" y="4998"/>
                  <a:pt x="15266" y="4998"/>
                  <a:pt x="15272" y="4992"/>
                </a:cubicBezTo>
                <a:cubicBezTo>
                  <a:pt x="15278" y="4992"/>
                  <a:pt x="15290" y="4992"/>
                  <a:pt x="15296" y="4992"/>
                </a:cubicBezTo>
                <a:cubicBezTo>
                  <a:pt x="15308" y="4992"/>
                  <a:pt x="15308" y="4992"/>
                  <a:pt x="15308" y="4992"/>
                </a:cubicBezTo>
                <a:cubicBezTo>
                  <a:pt x="15314" y="4992"/>
                  <a:pt x="15320" y="4992"/>
                  <a:pt x="15320" y="4992"/>
                </a:cubicBezTo>
                <a:cubicBezTo>
                  <a:pt x="15332" y="4992"/>
                  <a:pt x="15337" y="4998"/>
                  <a:pt x="15344" y="4998"/>
                </a:cubicBezTo>
                <a:cubicBezTo>
                  <a:pt x="15349" y="4998"/>
                  <a:pt x="15349" y="4998"/>
                  <a:pt x="15355" y="4998"/>
                </a:cubicBezTo>
                <a:cubicBezTo>
                  <a:pt x="15361" y="4998"/>
                  <a:pt x="15361" y="4992"/>
                  <a:pt x="15367" y="4992"/>
                </a:cubicBezTo>
                <a:cubicBezTo>
                  <a:pt x="15373" y="4986"/>
                  <a:pt x="15373" y="4980"/>
                  <a:pt x="15373" y="4980"/>
                </a:cubicBezTo>
                <a:cubicBezTo>
                  <a:pt x="15379" y="4975"/>
                  <a:pt x="15379" y="4975"/>
                  <a:pt x="15379" y="4969"/>
                </a:cubicBezTo>
                <a:cubicBezTo>
                  <a:pt x="15391" y="4969"/>
                  <a:pt x="15397" y="4969"/>
                  <a:pt x="15403" y="4969"/>
                </a:cubicBezTo>
                <a:cubicBezTo>
                  <a:pt x="15409" y="4969"/>
                  <a:pt x="15409" y="4963"/>
                  <a:pt x="15415" y="4963"/>
                </a:cubicBezTo>
                <a:cubicBezTo>
                  <a:pt x="15421" y="4963"/>
                  <a:pt x="15426" y="4963"/>
                  <a:pt x="15438" y="4963"/>
                </a:cubicBezTo>
                <a:cubicBezTo>
                  <a:pt x="15444" y="4963"/>
                  <a:pt x="15444" y="4963"/>
                  <a:pt x="15450" y="4963"/>
                </a:cubicBezTo>
                <a:cubicBezTo>
                  <a:pt x="15450" y="4957"/>
                  <a:pt x="15456" y="4963"/>
                  <a:pt x="15462" y="4963"/>
                </a:cubicBezTo>
                <a:cubicBezTo>
                  <a:pt x="15468" y="4957"/>
                  <a:pt x="15468" y="4951"/>
                  <a:pt x="15468" y="4951"/>
                </a:cubicBezTo>
                <a:cubicBezTo>
                  <a:pt x="15474" y="4945"/>
                  <a:pt x="15474" y="4939"/>
                  <a:pt x="15480" y="4939"/>
                </a:cubicBezTo>
                <a:cubicBezTo>
                  <a:pt x="15486" y="4939"/>
                  <a:pt x="15486" y="4939"/>
                  <a:pt x="15492" y="4939"/>
                </a:cubicBezTo>
                <a:cubicBezTo>
                  <a:pt x="15498" y="4933"/>
                  <a:pt x="15498" y="4933"/>
                  <a:pt x="15504" y="4927"/>
                </a:cubicBezTo>
                <a:cubicBezTo>
                  <a:pt x="15510" y="4927"/>
                  <a:pt x="15510" y="4927"/>
                  <a:pt x="15515" y="4921"/>
                </a:cubicBezTo>
                <a:cubicBezTo>
                  <a:pt x="15515" y="4921"/>
                  <a:pt x="15515" y="4915"/>
                  <a:pt x="15521" y="4909"/>
                </a:cubicBezTo>
                <a:cubicBezTo>
                  <a:pt x="15527" y="4909"/>
                  <a:pt x="15527" y="4903"/>
                  <a:pt x="15527" y="4897"/>
                </a:cubicBezTo>
                <a:cubicBezTo>
                  <a:pt x="15533" y="4897"/>
                  <a:pt x="15539" y="4892"/>
                  <a:pt x="15539" y="4892"/>
                </a:cubicBezTo>
                <a:cubicBezTo>
                  <a:pt x="15545" y="4886"/>
                  <a:pt x="15545" y="4886"/>
                  <a:pt x="15551" y="4886"/>
                </a:cubicBezTo>
                <a:cubicBezTo>
                  <a:pt x="15557" y="4886"/>
                  <a:pt x="15563" y="4886"/>
                  <a:pt x="15563" y="4886"/>
                </a:cubicBezTo>
                <a:cubicBezTo>
                  <a:pt x="15569" y="4880"/>
                  <a:pt x="15569" y="4886"/>
                  <a:pt x="15575" y="4886"/>
                </a:cubicBezTo>
                <a:cubicBezTo>
                  <a:pt x="15587" y="4880"/>
                  <a:pt x="15592" y="4874"/>
                  <a:pt x="15598" y="4868"/>
                </a:cubicBezTo>
                <a:cubicBezTo>
                  <a:pt x="15604" y="4868"/>
                  <a:pt x="15598" y="4862"/>
                  <a:pt x="15604" y="4856"/>
                </a:cubicBezTo>
                <a:cubicBezTo>
                  <a:pt x="15604" y="4856"/>
                  <a:pt x="15610" y="4856"/>
                  <a:pt x="15616" y="4850"/>
                </a:cubicBezTo>
                <a:cubicBezTo>
                  <a:pt x="15622" y="4850"/>
                  <a:pt x="15622" y="4844"/>
                  <a:pt x="15628" y="4838"/>
                </a:cubicBezTo>
                <a:cubicBezTo>
                  <a:pt x="15628" y="4838"/>
                  <a:pt x="15634" y="4832"/>
                  <a:pt x="15634" y="4826"/>
                </a:cubicBezTo>
                <a:cubicBezTo>
                  <a:pt x="15640" y="4826"/>
                  <a:pt x="15640" y="4820"/>
                  <a:pt x="15646" y="4814"/>
                </a:cubicBezTo>
                <a:cubicBezTo>
                  <a:pt x="15646" y="4814"/>
                  <a:pt x="15646" y="4809"/>
                  <a:pt x="15646" y="4803"/>
                </a:cubicBezTo>
                <a:lnTo>
                  <a:pt x="15652" y="4797"/>
                </a:lnTo>
                <a:cubicBezTo>
                  <a:pt x="15658" y="4785"/>
                  <a:pt x="15670" y="4785"/>
                  <a:pt x="15676" y="4773"/>
                </a:cubicBezTo>
                <a:cubicBezTo>
                  <a:pt x="15681" y="4761"/>
                  <a:pt x="15687" y="4749"/>
                  <a:pt x="15693" y="4737"/>
                </a:cubicBezTo>
                <a:cubicBezTo>
                  <a:pt x="15693" y="4731"/>
                  <a:pt x="15693" y="4731"/>
                  <a:pt x="15693" y="4726"/>
                </a:cubicBezTo>
                <a:cubicBezTo>
                  <a:pt x="15699" y="4720"/>
                  <a:pt x="15705" y="4720"/>
                  <a:pt x="15705" y="4714"/>
                </a:cubicBezTo>
                <a:cubicBezTo>
                  <a:pt x="15711" y="4708"/>
                  <a:pt x="15711" y="4708"/>
                  <a:pt x="15717" y="4702"/>
                </a:cubicBezTo>
                <a:cubicBezTo>
                  <a:pt x="15717" y="4696"/>
                  <a:pt x="15723" y="4696"/>
                  <a:pt x="15729" y="4690"/>
                </a:cubicBezTo>
                <a:cubicBezTo>
                  <a:pt x="15735" y="4690"/>
                  <a:pt x="15741" y="4684"/>
                  <a:pt x="15741" y="4684"/>
                </a:cubicBezTo>
                <a:cubicBezTo>
                  <a:pt x="15747" y="4678"/>
                  <a:pt x="15753" y="4678"/>
                  <a:pt x="15753" y="4672"/>
                </a:cubicBezTo>
                <a:cubicBezTo>
                  <a:pt x="15753" y="4666"/>
                  <a:pt x="15753" y="4660"/>
                  <a:pt x="15753" y="4654"/>
                </a:cubicBezTo>
                <a:cubicBezTo>
                  <a:pt x="15759" y="4654"/>
                  <a:pt x="15759" y="4648"/>
                  <a:pt x="15759" y="4642"/>
                </a:cubicBezTo>
                <a:cubicBezTo>
                  <a:pt x="15759" y="4637"/>
                  <a:pt x="15759" y="4637"/>
                  <a:pt x="15759" y="4631"/>
                </a:cubicBezTo>
                <a:cubicBezTo>
                  <a:pt x="15759" y="4631"/>
                  <a:pt x="15764" y="4625"/>
                  <a:pt x="15764" y="4619"/>
                </a:cubicBezTo>
                <a:cubicBezTo>
                  <a:pt x="15764" y="4619"/>
                  <a:pt x="15764" y="4613"/>
                  <a:pt x="15764" y="4607"/>
                </a:cubicBezTo>
                <a:cubicBezTo>
                  <a:pt x="15770" y="4601"/>
                  <a:pt x="15776" y="4601"/>
                  <a:pt x="15782" y="4601"/>
                </a:cubicBezTo>
                <a:cubicBezTo>
                  <a:pt x="15788" y="4595"/>
                  <a:pt x="15794" y="4589"/>
                  <a:pt x="15800" y="4577"/>
                </a:cubicBezTo>
                <a:cubicBezTo>
                  <a:pt x="15806" y="4565"/>
                  <a:pt x="15818" y="4560"/>
                  <a:pt x="15818" y="4548"/>
                </a:cubicBezTo>
                <a:cubicBezTo>
                  <a:pt x="15818" y="4536"/>
                  <a:pt x="15812" y="4536"/>
                  <a:pt x="15812" y="4530"/>
                </a:cubicBezTo>
                <a:cubicBezTo>
                  <a:pt x="15806" y="4524"/>
                  <a:pt x="15806" y="4518"/>
                  <a:pt x="15800" y="4518"/>
                </a:cubicBezTo>
                <a:cubicBezTo>
                  <a:pt x="15800" y="4518"/>
                  <a:pt x="15794" y="4518"/>
                  <a:pt x="15788" y="4518"/>
                </a:cubicBezTo>
                <a:cubicBezTo>
                  <a:pt x="15782" y="4518"/>
                  <a:pt x="15776" y="4518"/>
                  <a:pt x="15764" y="4512"/>
                </a:cubicBezTo>
                <a:cubicBezTo>
                  <a:pt x="15764" y="4506"/>
                  <a:pt x="15764" y="4500"/>
                  <a:pt x="15764" y="4494"/>
                </a:cubicBezTo>
                <a:cubicBezTo>
                  <a:pt x="15764" y="4488"/>
                  <a:pt x="15764" y="4482"/>
                  <a:pt x="15764" y="4482"/>
                </a:cubicBezTo>
                <a:cubicBezTo>
                  <a:pt x="15764" y="4476"/>
                  <a:pt x="15764" y="4471"/>
                  <a:pt x="15764" y="4471"/>
                </a:cubicBezTo>
                <a:cubicBezTo>
                  <a:pt x="15788" y="4471"/>
                  <a:pt x="15788" y="4471"/>
                  <a:pt x="15788" y="4471"/>
                </a:cubicBezTo>
                <a:cubicBezTo>
                  <a:pt x="15788" y="4465"/>
                  <a:pt x="15788" y="4459"/>
                  <a:pt x="15788" y="4459"/>
                </a:cubicBezTo>
                <a:cubicBezTo>
                  <a:pt x="15782" y="4453"/>
                  <a:pt x="15776" y="4453"/>
                  <a:pt x="15776" y="4447"/>
                </a:cubicBezTo>
                <a:cubicBezTo>
                  <a:pt x="15776" y="4435"/>
                  <a:pt x="15782" y="4423"/>
                  <a:pt x="15776" y="4411"/>
                </a:cubicBezTo>
                <a:cubicBezTo>
                  <a:pt x="15776" y="4405"/>
                  <a:pt x="15776" y="4405"/>
                  <a:pt x="15776" y="4399"/>
                </a:cubicBezTo>
                <a:cubicBezTo>
                  <a:pt x="15776" y="4394"/>
                  <a:pt x="15770" y="4394"/>
                  <a:pt x="15764" y="4387"/>
                </a:cubicBezTo>
                <a:cubicBezTo>
                  <a:pt x="15764" y="4382"/>
                  <a:pt x="15759" y="4387"/>
                  <a:pt x="15753" y="4382"/>
                </a:cubicBezTo>
                <a:cubicBezTo>
                  <a:pt x="15753" y="4370"/>
                  <a:pt x="15759" y="4358"/>
                  <a:pt x="15759" y="4346"/>
                </a:cubicBezTo>
                <a:cubicBezTo>
                  <a:pt x="15759" y="4334"/>
                  <a:pt x="15753" y="4322"/>
                  <a:pt x="15747" y="4310"/>
                </a:cubicBezTo>
                <a:cubicBezTo>
                  <a:pt x="15747" y="4305"/>
                  <a:pt x="15741" y="4299"/>
                  <a:pt x="15735" y="4287"/>
                </a:cubicBezTo>
                <a:cubicBezTo>
                  <a:pt x="15723" y="4281"/>
                  <a:pt x="15723" y="4269"/>
                  <a:pt x="15711" y="4263"/>
                </a:cubicBezTo>
                <a:cubicBezTo>
                  <a:pt x="15705" y="4263"/>
                  <a:pt x="15705" y="4257"/>
                  <a:pt x="15699" y="4257"/>
                </a:cubicBezTo>
                <a:cubicBezTo>
                  <a:pt x="15693" y="4251"/>
                  <a:pt x="15687" y="4257"/>
                  <a:pt x="15681" y="4257"/>
                </a:cubicBezTo>
                <a:cubicBezTo>
                  <a:pt x="15681" y="4251"/>
                  <a:pt x="15676" y="4251"/>
                  <a:pt x="15670" y="4245"/>
                </a:cubicBezTo>
                <a:cubicBezTo>
                  <a:pt x="15670" y="4245"/>
                  <a:pt x="15670" y="4239"/>
                  <a:pt x="15670" y="4233"/>
                </a:cubicBezTo>
                <a:cubicBezTo>
                  <a:pt x="15670" y="4221"/>
                  <a:pt x="15670" y="4221"/>
                  <a:pt x="15670" y="4221"/>
                </a:cubicBezTo>
                <a:cubicBezTo>
                  <a:pt x="15670" y="4216"/>
                  <a:pt x="15676" y="4216"/>
                  <a:pt x="15676" y="4210"/>
                </a:cubicBezTo>
                <a:cubicBezTo>
                  <a:pt x="15681" y="4204"/>
                  <a:pt x="15687" y="4204"/>
                  <a:pt x="15687" y="4198"/>
                </a:cubicBezTo>
                <a:cubicBezTo>
                  <a:pt x="15693" y="4198"/>
                  <a:pt x="15699" y="4198"/>
                  <a:pt x="15699" y="4192"/>
                </a:cubicBezTo>
                <a:cubicBezTo>
                  <a:pt x="15699" y="4186"/>
                  <a:pt x="15699" y="4180"/>
                  <a:pt x="15699" y="4168"/>
                </a:cubicBezTo>
                <a:cubicBezTo>
                  <a:pt x="15699" y="4144"/>
                  <a:pt x="15699" y="4144"/>
                  <a:pt x="15699" y="4144"/>
                </a:cubicBezTo>
                <a:cubicBezTo>
                  <a:pt x="15735" y="4144"/>
                  <a:pt x="15735" y="4144"/>
                  <a:pt x="15735" y="4144"/>
                </a:cubicBezTo>
                <a:cubicBezTo>
                  <a:pt x="15735" y="4144"/>
                  <a:pt x="15741" y="4144"/>
                  <a:pt x="15741" y="4139"/>
                </a:cubicBezTo>
                <a:cubicBezTo>
                  <a:pt x="15747" y="4133"/>
                  <a:pt x="15747" y="4133"/>
                  <a:pt x="15753" y="4127"/>
                </a:cubicBezTo>
                <a:cubicBezTo>
                  <a:pt x="15753" y="4121"/>
                  <a:pt x="15753" y="4115"/>
                  <a:pt x="15759" y="4115"/>
                </a:cubicBezTo>
                <a:cubicBezTo>
                  <a:pt x="15759" y="4115"/>
                  <a:pt x="15764" y="4115"/>
                  <a:pt x="15770" y="4115"/>
                </a:cubicBezTo>
                <a:cubicBezTo>
                  <a:pt x="15770" y="4115"/>
                  <a:pt x="15776" y="4115"/>
                  <a:pt x="15782" y="4115"/>
                </a:cubicBezTo>
                <a:cubicBezTo>
                  <a:pt x="15782" y="4115"/>
                  <a:pt x="15788" y="4109"/>
                  <a:pt x="15794" y="4109"/>
                </a:cubicBezTo>
                <a:cubicBezTo>
                  <a:pt x="15806" y="4109"/>
                  <a:pt x="15806" y="4109"/>
                  <a:pt x="15806" y="4109"/>
                </a:cubicBezTo>
                <a:cubicBezTo>
                  <a:pt x="15818" y="4109"/>
                  <a:pt x="15824" y="4109"/>
                  <a:pt x="15836" y="4109"/>
                </a:cubicBezTo>
                <a:cubicBezTo>
                  <a:pt x="15842" y="4097"/>
                  <a:pt x="15842" y="4091"/>
                  <a:pt x="15842" y="4079"/>
                </a:cubicBezTo>
                <a:lnTo>
                  <a:pt x="15836" y="4073"/>
                </a:lnTo>
                <a:cubicBezTo>
                  <a:pt x="15782" y="4073"/>
                  <a:pt x="15782" y="4073"/>
                  <a:pt x="15782" y="4073"/>
                </a:cubicBezTo>
                <a:cubicBezTo>
                  <a:pt x="15776" y="4067"/>
                  <a:pt x="15776" y="4062"/>
                  <a:pt x="15776" y="4062"/>
                </a:cubicBezTo>
                <a:cubicBezTo>
                  <a:pt x="15770" y="4050"/>
                  <a:pt x="15764" y="4044"/>
                  <a:pt x="15759" y="4038"/>
                </a:cubicBezTo>
                <a:cubicBezTo>
                  <a:pt x="15717" y="4038"/>
                  <a:pt x="15717" y="4038"/>
                  <a:pt x="15717" y="4038"/>
                </a:cubicBezTo>
                <a:cubicBezTo>
                  <a:pt x="15717" y="4044"/>
                  <a:pt x="15711" y="4050"/>
                  <a:pt x="15711" y="4062"/>
                </a:cubicBezTo>
                <a:cubicBezTo>
                  <a:pt x="15711" y="4067"/>
                  <a:pt x="15711" y="4067"/>
                  <a:pt x="15711" y="4073"/>
                </a:cubicBezTo>
                <a:lnTo>
                  <a:pt x="15705" y="4079"/>
                </a:lnTo>
                <a:cubicBezTo>
                  <a:pt x="15699" y="4079"/>
                  <a:pt x="15699" y="4085"/>
                  <a:pt x="15693" y="4085"/>
                </a:cubicBezTo>
                <a:cubicBezTo>
                  <a:pt x="15693" y="4085"/>
                  <a:pt x="15687" y="4079"/>
                  <a:pt x="15681" y="4079"/>
                </a:cubicBezTo>
                <a:cubicBezTo>
                  <a:pt x="15681" y="4079"/>
                  <a:pt x="15676" y="4079"/>
                  <a:pt x="15670" y="4079"/>
                </a:cubicBezTo>
                <a:cubicBezTo>
                  <a:pt x="15670" y="4020"/>
                  <a:pt x="15670" y="4020"/>
                  <a:pt x="15670" y="4020"/>
                </a:cubicBezTo>
                <a:cubicBezTo>
                  <a:pt x="15598" y="4020"/>
                  <a:pt x="15598" y="4020"/>
                  <a:pt x="15598" y="4020"/>
                </a:cubicBezTo>
                <a:cubicBezTo>
                  <a:pt x="15587" y="4020"/>
                  <a:pt x="15581" y="4008"/>
                  <a:pt x="15581" y="3996"/>
                </a:cubicBezTo>
                <a:cubicBezTo>
                  <a:pt x="15581" y="3984"/>
                  <a:pt x="15581" y="3978"/>
                  <a:pt x="15581" y="3973"/>
                </a:cubicBezTo>
                <a:cubicBezTo>
                  <a:pt x="15581" y="3973"/>
                  <a:pt x="15587" y="3967"/>
                  <a:pt x="15587" y="3961"/>
                </a:cubicBezTo>
                <a:cubicBezTo>
                  <a:pt x="15592" y="3961"/>
                  <a:pt x="15592" y="3955"/>
                  <a:pt x="15598" y="3955"/>
                </a:cubicBezTo>
                <a:cubicBezTo>
                  <a:pt x="15604" y="3949"/>
                  <a:pt x="15610" y="3949"/>
                  <a:pt x="15610" y="3949"/>
                </a:cubicBezTo>
                <a:cubicBezTo>
                  <a:pt x="15628" y="3949"/>
                  <a:pt x="15634" y="3949"/>
                  <a:pt x="15646" y="3949"/>
                </a:cubicBezTo>
                <a:cubicBezTo>
                  <a:pt x="15652" y="3949"/>
                  <a:pt x="15652" y="3949"/>
                  <a:pt x="15658" y="3949"/>
                </a:cubicBezTo>
                <a:cubicBezTo>
                  <a:pt x="15664" y="3949"/>
                  <a:pt x="15664" y="3949"/>
                  <a:pt x="15670" y="3949"/>
                </a:cubicBezTo>
                <a:cubicBezTo>
                  <a:pt x="15670" y="3943"/>
                  <a:pt x="15670" y="3937"/>
                  <a:pt x="15670" y="3937"/>
                </a:cubicBezTo>
                <a:cubicBezTo>
                  <a:pt x="15670" y="3931"/>
                  <a:pt x="15676" y="3925"/>
                  <a:pt x="15676" y="3925"/>
                </a:cubicBezTo>
                <a:cubicBezTo>
                  <a:pt x="15681" y="3919"/>
                  <a:pt x="15681" y="3913"/>
                  <a:pt x="15687" y="3913"/>
                </a:cubicBezTo>
                <a:cubicBezTo>
                  <a:pt x="15693" y="3907"/>
                  <a:pt x="15693" y="3913"/>
                  <a:pt x="15699" y="3907"/>
                </a:cubicBezTo>
                <a:cubicBezTo>
                  <a:pt x="15705" y="3907"/>
                  <a:pt x="15705" y="3901"/>
                  <a:pt x="15711" y="3901"/>
                </a:cubicBezTo>
                <a:cubicBezTo>
                  <a:pt x="15717" y="3901"/>
                  <a:pt x="15729" y="3901"/>
                  <a:pt x="15735" y="3901"/>
                </a:cubicBezTo>
                <a:cubicBezTo>
                  <a:pt x="15741" y="3901"/>
                  <a:pt x="15741" y="3901"/>
                  <a:pt x="15747" y="3901"/>
                </a:cubicBezTo>
                <a:cubicBezTo>
                  <a:pt x="15753" y="3901"/>
                  <a:pt x="15753" y="3895"/>
                  <a:pt x="15753" y="3889"/>
                </a:cubicBezTo>
                <a:cubicBezTo>
                  <a:pt x="15759" y="3889"/>
                  <a:pt x="15764" y="3884"/>
                  <a:pt x="15764" y="3884"/>
                </a:cubicBezTo>
                <a:cubicBezTo>
                  <a:pt x="15770" y="3878"/>
                  <a:pt x="15770" y="3872"/>
                  <a:pt x="15776" y="3872"/>
                </a:cubicBezTo>
                <a:cubicBezTo>
                  <a:pt x="15782" y="3866"/>
                  <a:pt x="15782" y="3860"/>
                  <a:pt x="15788" y="3860"/>
                </a:cubicBezTo>
                <a:cubicBezTo>
                  <a:pt x="15794" y="3854"/>
                  <a:pt x="15794" y="3848"/>
                  <a:pt x="15806" y="3848"/>
                </a:cubicBezTo>
                <a:cubicBezTo>
                  <a:pt x="15812" y="3848"/>
                  <a:pt x="15812" y="3848"/>
                  <a:pt x="15812" y="3848"/>
                </a:cubicBezTo>
                <a:cubicBezTo>
                  <a:pt x="15812" y="3848"/>
                  <a:pt x="15818" y="3848"/>
                  <a:pt x="15818" y="3854"/>
                </a:cubicBezTo>
                <a:cubicBezTo>
                  <a:pt x="15824" y="3866"/>
                  <a:pt x="15824" y="3866"/>
                  <a:pt x="15824" y="3866"/>
                </a:cubicBezTo>
                <a:cubicBezTo>
                  <a:pt x="15818" y="3866"/>
                  <a:pt x="15818" y="3872"/>
                  <a:pt x="15818" y="3878"/>
                </a:cubicBezTo>
                <a:cubicBezTo>
                  <a:pt x="15812" y="3878"/>
                  <a:pt x="15806" y="3878"/>
                  <a:pt x="15806" y="3884"/>
                </a:cubicBezTo>
                <a:cubicBezTo>
                  <a:pt x="15800" y="3889"/>
                  <a:pt x="15800" y="3901"/>
                  <a:pt x="15800" y="3907"/>
                </a:cubicBezTo>
                <a:cubicBezTo>
                  <a:pt x="15800" y="3919"/>
                  <a:pt x="15788" y="3919"/>
                  <a:pt x="15782" y="3931"/>
                </a:cubicBezTo>
                <a:cubicBezTo>
                  <a:pt x="15776" y="3931"/>
                  <a:pt x="15776" y="3937"/>
                  <a:pt x="15770" y="3943"/>
                </a:cubicBezTo>
                <a:cubicBezTo>
                  <a:pt x="15770" y="3943"/>
                  <a:pt x="15764" y="3943"/>
                  <a:pt x="15759" y="3949"/>
                </a:cubicBezTo>
                <a:cubicBezTo>
                  <a:pt x="15759" y="3955"/>
                  <a:pt x="15759" y="3955"/>
                  <a:pt x="15759" y="3961"/>
                </a:cubicBezTo>
                <a:cubicBezTo>
                  <a:pt x="15759" y="3973"/>
                  <a:pt x="15759" y="3973"/>
                  <a:pt x="15759" y="3973"/>
                </a:cubicBezTo>
                <a:cubicBezTo>
                  <a:pt x="15764" y="3973"/>
                  <a:pt x="15770" y="3967"/>
                  <a:pt x="15770" y="3967"/>
                </a:cubicBezTo>
                <a:cubicBezTo>
                  <a:pt x="15776" y="3961"/>
                  <a:pt x="15776" y="3961"/>
                  <a:pt x="15782" y="3955"/>
                </a:cubicBezTo>
                <a:cubicBezTo>
                  <a:pt x="15836" y="3955"/>
                  <a:pt x="15836" y="3955"/>
                  <a:pt x="15836" y="3955"/>
                </a:cubicBezTo>
                <a:cubicBezTo>
                  <a:pt x="15842" y="3955"/>
                  <a:pt x="15847" y="3949"/>
                  <a:pt x="15853" y="3949"/>
                </a:cubicBezTo>
                <a:cubicBezTo>
                  <a:pt x="15859" y="3943"/>
                  <a:pt x="15865" y="3931"/>
                  <a:pt x="15871" y="3925"/>
                </a:cubicBezTo>
                <a:cubicBezTo>
                  <a:pt x="15877" y="3925"/>
                  <a:pt x="15877" y="3919"/>
                  <a:pt x="15883" y="3913"/>
                </a:cubicBezTo>
                <a:lnTo>
                  <a:pt x="15889" y="3913"/>
                </a:lnTo>
                <a:cubicBezTo>
                  <a:pt x="15895" y="3913"/>
                  <a:pt x="15901" y="3907"/>
                  <a:pt x="15901" y="3907"/>
                </a:cubicBezTo>
                <a:cubicBezTo>
                  <a:pt x="15919" y="3907"/>
                  <a:pt x="15925" y="3913"/>
                  <a:pt x="15936" y="3919"/>
                </a:cubicBezTo>
                <a:cubicBezTo>
                  <a:pt x="15942" y="3919"/>
                  <a:pt x="15948" y="3919"/>
                  <a:pt x="15948" y="3919"/>
                </a:cubicBezTo>
                <a:cubicBezTo>
                  <a:pt x="15960" y="3919"/>
                  <a:pt x="15966" y="3919"/>
                  <a:pt x="15972" y="3925"/>
                </a:cubicBezTo>
                <a:cubicBezTo>
                  <a:pt x="15978" y="3931"/>
                  <a:pt x="15978" y="3931"/>
                  <a:pt x="15984" y="3931"/>
                </a:cubicBezTo>
                <a:cubicBezTo>
                  <a:pt x="15990" y="3937"/>
                  <a:pt x="15990" y="3949"/>
                  <a:pt x="15990" y="3955"/>
                </a:cubicBezTo>
                <a:cubicBezTo>
                  <a:pt x="15990" y="3967"/>
                  <a:pt x="15990" y="3967"/>
                  <a:pt x="15990" y="3967"/>
                </a:cubicBezTo>
                <a:cubicBezTo>
                  <a:pt x="15990" y="3973"/>
                  <a:pt x="15984" y="3973"/>
                  <a:pt x="15984" y="3978"/>
                </a:cubicBezTo>
                <a:cubicBezTo>
                  <a:pt x="15978" y="3984"/>
                  <a:pt x="15972" y="3984"/>
                  <a:pt x="15972" y="3990"/>
                </a:cubicBezTo>
                <a:cubicBezTo>
                  <a:pt x="15972" y="3990"/>
                  <a:pt x="15972" y="3996"/>
                  <a:pt x="15972" y="4002"/>
                </a:cubicBezTo>
                <a:cubicBezTo>
                  <a:pt x="15966" y="4008"/>
                  <a:pt x="15960" y="4008"/>
                  <a:pt x="15960" y="4020"/>
                </a:cubicBezTo>
                <a:cubicBezTo>
                  <a:pt x="15960" y="4026"/>
                  <a:pt x="15960" y="4032"/>
                  <a:pt x="15966" y="4044"/>
                </a:cubicBezTo>
                <a:cubicBezTo>
                  <a:pt x="15984" y="4044"/>
                  <a:pt x="15984" y="4044"/>
                  <a:pt x="15984" y="4044"/>
                </a:cubicBezTo>
                <a:cubicBezTo>
                  <a:pt x="15996" y="4038"/>
                  <a:pt x="15996" y="4038"/>
                  <a:pt x="15996" y="4038"/>
                </a:cubicBezTo>
                <a:cubicBezTo>
                  <a:pt x="16002" y="4038"/>
                  <a:pt x="16008" y="4032"/>
                  <a:pt x="16014" y="4032"/>
                </a:cubicBezTo>
                <a:cubicBezTo>
                  <a:pt x="16014" y="4032"/>
                  <a:pt x="16019" y="4032"/>
                  <a:pt x="16025" y="4032"/>
                </a:cubicBezTo>
                <a:cubicBezTo>
                  <a:pt x="16031" y="4038"/>
                  <a:pt x="16037" y="4044"/>
                  <a:pt x="16043" y="4050"/>
                </a:cubicBezTo>
                <a:cubicBezTo>
                  <a:pt x="16043" y="4055"/>
                  <a:pt x="16043" y="4062"/>
                  <a:pt x="16049" y="4062"/>
                </a:cubicBezTo>
                <a:cubicBezTo>
                  <a:pt x="16049" y="4073"/>
                  <a:pt x="16049" y="4079"/>
                  <a:pt x="16049" y="4085"/>
                </a:cubicBezTo>
                <a:cubicBezTo>
                  <a:pt x="16055" y="4091"/>
                  <a:pt x="16055" y="4091"/>
                  <a:pt x="16055" y="4097"/>
                </a:cubicBezTo>
                <a:cubicBezTo>
                  <a:pt x="16055" y="4103"/>
                  <a:pt x="16061" y="4103"/>
                  <a:pt x="16061" y="4109"/>
                </a:cubicBezTo>
                <a:cubicBezTo>
                  <a:pt x="16061" y="4115"/>
                  <a:pt x="16073" y="4115"/>
                  <a:pt x="16073" y="4127"/>
                </a:cubicBezTo>
                <a:cubicBezTo>
                  <a:pt x="16073" y="4186"/>
                  <a:pt x="16073" y="4186"/>
                  <a:pt x="16073" y="4186"/>
                </a:cubicBezTo>
                <a:cubicBezTo>
                  <a:pt x="16073" y="4192"/>
                  <a:pt x="16067" y="4198"/>
                  <a:pt x="16061" y="4198"/>
                </a:cubicBezTo>
                <a:cubicBezTo>
                  <a:pt x="16055" y="4204"/>
                  <a:pt x="16049" y="4204"/>
                  <a:pt x="16049" y="4210"/>
                </a:cubicBezTo>
                <a:cubicBezTo>
                  <a:pt x="16049" y="4210"/>
                  <a:pt x="16049" y="4216"/>
                  <a:pt x="16049" y="4221"/>
                </a:cubicBezTo>
                <a:cubicBezTo>
                  <a:pt x="16043" y="4228"/>
                  <a:pt x="16043" y="4228"/>
                  <a:pt x="16043" y="4233"/>
                </a:cubicBezTo>
                <a:cubicBezTo>
                  <a:pt x="16043" y="4263"/>
                  <a:pt x="16043" y="4263"/>
                  <a:pt x="16043" y="4263"/>
                </a:cubicBezTo>
                <a:cubicBezTo>
                  <a:pt x="16102" y="4263"/>
                  <a:pt x="16102" y="4263"/>
                  <a:pt x="16102" y="4263"/>
                </a:cubicBezTo>
                <a:cubicBezTo>
                  <a:pt x="16120" y="4263"/>
                  <a:pt x="16126" y="4251"/>
                  <a:pt x="16138" y="4245"/>
                </a:cubicBezTo>
                <a:cubicBezTo>
                  <a:pt x="16150" y="4239"/>
                  <a:pt x="16150" y="4239"/>
                  <a:pt x="16150" y="4239"/>
                </a:cubicBezTo>
                <a:cubicBezTo>
                  <a:pt x="16156" y="4239"/>
                  <a:pt x="16162" y="4233"/>
                  <a:pt x="16168" y="4233"/>
                </a:cubicBezTo>
                <a:cubicBezTo>
                  <a:pt x="16174" y="4228"/>
                  <a:pt x="16174" y="4221"/>
                  <a:pt x="16180" y="4221"/>
                </a:cubicBezTo>
                <a:cubicBezTo>
                  <a:pt x="16185" y="4221"/>
                  <a:pt x="16185" y="4221"/>
                  <a:pt x="16191" y="4216"/>
                </a:cubicBezTo>
                <a:cubicBezTo>
                  <a:pt x="16197" y="4216"/>
                  <a:pt x="16197" y="4216"/>
                  <a:pt x="16203" y="4210"/>
                </a:cubicBezTo>
                <a:cubicBezTo>
                  <a:pt x="16209" y="4210"/>
                  <a:pt x="16209" y="4204"/>
                  <a:pt x="16215" y="4204"/>
                </a:cubicBezTo>
                <a:cubicBezTo>
                  <a:pt x="16221" y="4204"/>
                  <a:pt x="16227" y="4204"/>
                  <a:pt x="16227" y="4204"/>
                </a:cubicBezTo>
                <a:cubicBezTo>
                  <a:pt x="16233" y="4204"/>
                  <a:pt x="16239" y="4198"/>
                  <a:pt x="16239" y="4192"/>
                </a:cubicBezTo>
                <a:lnTo>
                  <a:pt x="16239" y="4186"/>
                </a:lnTo>
                <a:cubicBezTo>
                  <a:pt x="16239" y="4174"/>
                  <a:pt x="16239" y="4168"/>
                  <a:pt x="16239" y="4162"/>
                </a:cubicBezTo>
                <a:cubicBezTo>
                  <a:pt x="16239" y="4156"/>
                  <a:pt x="16245" y="4150"/>
                  <a:pt x="16245" y="4144"/>
                </a:cubicBezTo>
                <a:cubicBezTo>
                  <a:pt x="16245" y="4144"/>
                  <a:pt x="16245" y="4139"/>
                  <a:pt x="16245" y="4133"/>
                </a:cubicBezTo>
                <a:cubicBezTo>
                  <a:pt x="16245" y="4103"/>
                  <a:pt x="16245" y="4103"/>
                  <a:pt x="16245" y="4103"/>
                </a:cubicBezTo>
                <a:cubicBezTo>
                  <a:pt x="16233" y="4103"/>
                  <a:pt x="16227" y="4103"/>
                  <a:pt x="16215" y="4097"/>
                </a:cubicBezTo>
                <a:cubicBezTo>
                  <a:pt x="16215" y="4091"/>
                  <a:pt x="16209" y="4085"/>
                  <a:pt x="16209" y="4079"/>
                </a:cubicBezTo>
                <a:cubicBezTo>
                  <a:pt x="16209" y="4073"/>
                  <a:pt x="16209" y="4062"/>
                  <a:pt x="16209" y="4055"/>
                </a:cubicBezTo>
                <a:cubicBezTo>
                  <a:pt x="16209" y="4050"/>
                  <a:pt x="16209" y="4050"/>
                  <a:pt x="16209" y="4044"/>
                </a:cubicBezTo>
                <a:cubicBezTo>
                  <a:pt x="16209" y="4038"/>
                  <a:pt x="16203" y="4038"/>
                  <a:pt x="16197" y="4038"/>
                </a:cubicBezTo>
                <a:cubicBezTo>
                  <a:pt x="16191" y="4038"/>
                  <a:pt x="16191" y="4032"/>
                  <a:pt x="16185" y="4032"/>
                </a:cubicBezTo>
                <a:cubicBezTo>
                  <a:pt x="16180" y="4026"/>
                  <a:pt x="16180" y="4020"/>
                  <a:pt x="16180" y="4020"/>
                </a:cubicBezTo>
                <a:cubicBezTo>
                  <a:pt x="16174" y="4014"/>
                  <a:pt x="16168" y="4014"/>
                  <a:pt x="16168" y="4014"/>
                </a:cubicBezTo>
                <a:cubicBezTo>
                  <a:pt x="16162" y="4008"/>
                  <a:pt x="16156" y="4008"/>
                  <a:pt x="16156" y="4002"/>
                </a:cubicBezTo>
                <a:cubicBezTo>
                  <a:pt x="16150" y="4002"/>
                  <a:pt x="16156" y="3996"/>
                  <a:pt x="16150" y="3990"/>
                </a:cubicBezTo>
                <a:cubicBezTo>
                  <a:pt x="16150" y="3990"/>
                  <a:pt x="16144" y="3984"/>
                  <a:pt x="16144" y="3978"/>
                </a:cubicBezTo>
                <a:cubicBezTo>
                  <a:pt x="16138" y="3973"/>
                  <a:pt x="16144" y="3973"/>
                  <a:pt x="16144" y="3961"/>
                </a:cubicBezTo>
                <a:cubicBezTo>
                  <a:pt x="16144" y="3949"/>
                  <a:pt x="16144" y="3943"/>
                  <a:pt x="16144" y="3931"/>
                </a:cubicBezTo>
                <a:cubicBezTo>
                  <a:pt x="16150" y="3925"/>
                  <a:pt x="16150" y="3925"/>
                  <a:pt x="16156" y="3919"/>
                </a:cubicBezTo>
                <a:cubicBezTo>
                  <a:pt x="16156" y="3919"/>
                  <a:pt x="16156" y="3913"/>
                  <a:pt x="16162" y="3907"/>
                </a:cubicBezTo>
                <a:cubicBezTo>
                  <a:pt x="16162" y="3907"/>
                  <a:pt x="16162" y="3901"/>
                  <a:pt x="16162" y="3895"/>
                </a:cubicBezTo>
                <a:cubicBezTo>
                  <a:pt x="16168" y="3895"/>
                  <a:pt x="16174" y="3901"/>
                  <a:pt x="16174" y="3895"/>
                </a:cubicBezTo>
                <a:cubicBezTo>
                  <a:pt x="16185" y="3895"/>
                  <a:pt x="16191" y="3895"/>
                  <a:pt x="16203" y="3889"/>
                </a:cubicBezTo>
                <a:cubicBezTo>
                  <a:pt x="16209" y="3889"/>
                  <a:pt x="16209" y="3889"/>
                  <a:pt x="16209" y="3889"/>
                </a:cubicBezTo>
                <a:cubicBezTo>
                  <a:pt x="16221" y="3889"/>
                  <a:pt x="16227" y="3889"/>
                  <a:pt x="16233" y="3889"/>
                </a:cubicBezTo>
                <a:cubicBezTo>
                  <a:pt x="16233" y="3789"/>
                  <a:pt x="16233" y="3789"/>
                  <a:pt x="16233" y="3789"/>
                </a:cubicBezTo>
                <a:cubicBezTo>
                  <a:pt x="16233" y="3783"/>
                  <a:pt x="16239" y="3783"/>
                  <a:pt x="16239" y="3777"/>
                </a:cubicBezTo>
                <a:cubicBezTo>
                  <a:pt x="16239" y="3777"/>
                  <a:pt x="16239" y="3771"/>
                  <a:pt x="16239" y="3765"/>
                </a:cubicBezTo>
                <a:cubicBezTo>
                  <a:pt x="16245" y="3765"/>
                  <a:pt x="16245" y="3759"/>
                  <a:pt x="16251" y="3753"/>
                </a:cubicBezTo>
                <a:cubicBezTo>
                  <a:pt x="16251" y="3753"/>
                  <a:pt x="16257" y="3759"/>
                  <a:pt x="16262" y="3753"/>
                </a:cubicBezTo>
                <a:cubicBezTo>
                  <a:pt x="16262" y="3753"/>
                  <a:pt x="16269" y="3753"/>
                  <a:pt x="16274" y="3747"/>
                </a:cubicBezTo>
                <a:cubicBezTo>
                  <a:pt x="16286" y="3741"/>
                  <a:pt x="16286" y="3735"/>
                  <a:pt x="16292" y="3723"/>
                </a:cubicBezTo>
                <a:cubicBezTo>
                  <a:pt x="16298" y="3718"/>
                  <a:pt x="16298" y="3718"/>
                  <a:pt x="16304" y="3712"/>
                </a:cubicBezTo>
                <a:cubicBezTo>
                  <a:pt x="16310" y="3706"/>
                  <a:pt x="16316" y="3694"/>
                  <a:pt x="16322" y="3694"/>
                </a:cubicBezTo>
                <a:cubicBezTo>
                  <a:pt x="16328" y="3688"/>
                  <a:pt x="16328" y="3694"/>
                  <a:pt x="16334" y="3694"/>
                </a:cubicBezTo>
                <a:cubicBezTo>
                  <a:pt x="16340" y="3694"/>
                  <a:pt x="16340" y="3694"/>
                  <a:pt x="16346" y="3694"/>
                </a:cubicBezTo>
                <a:cubicBezTo>
                  <a:pt x="16363" y="3700"/>
                  <a:pt x="16375" y="3712"/>
                  <a:pt x="16393" y="3723"/>
                </a:cubicBezTo>
                <a:cubicBezTo>
                  <a:pt x="16393" y="3723"/>
                  <a:pt x="16399" y="3723"/>
                  <a:pt x="16405" y="3723"/>
                </a:cubicBezTo>
                <a:cubicBezTo>
                  <a:pt x="16411" y="3723"/>
                  <a:pt x="16417" y="3718"/>
                  <a:pt x="16428" y="3718"/>
                </a:cubicBezTo>
                <a:cubicBezTo>
                  <a:pt x="16428" y="3712"/>
                  <a:pt x="16435" y="3712"/>
                  <a:pt x="16435" y="3712"/>
                </a:cubicBezTo>
                <a:cubicBezTo>
                  <a:pt x="16440" y="3706"/>
                  <a:pt x="16440" y="3700"/>
                  <a:pt x="16446" y="3700"/>
                </a:cubicBezTo>
                <a:cubicBezTo>
                  <a:pt x="16452" y="3694"/>
                  <a:pt x="16452" y="3694"/>
                  <a:pt x="16458" y="3688"/>
                </a:cubicBezTo>
                <a:cubicBezTo>
                  <a:pt x="16458" y="3688"/>
                  <a:pt x="16464" y="3688"/>
                  <a:pt x="16470" y="3688"/>
                </a:cubicBezTo>
                <a:cubicBezTo>
                  <a:pt x="16476" y="3688"/>
                  <a:pt x="16470" y="3682"/>
                  <a:pt x="16476" y="3676"/>
                </a:cubicBezTo>
                <a:cubicBezTo>
                  <a:pt x="16488" y="3676"/>
                  <a:pt x="16494" y="3682"/>
                  <a:pt x="16500" y="3676"/>
                </a:cubicBezTo>
                <a:cubicBezTo>
                  <a:pt x="16506" y="3676"/>
                  <a:pt x="16506" y="3676"/>
                  <a:pt x="16512" y="3670"/>
                </a:cubicBezTo>
                <a:cubicBezTo>
                  <a:pt x="16517" y="3670"/>
                  <a:pt x="16517" y="3670"/>
                  <a:pt x="16523" y="3670"/>
                </a:cubicBezTo>
                <a:cubicBezTo>
                  <a:pt x="16529" y="3664"/>
                  <a:pt x="16529" y="3664"/>
                  <a:pt x="16535" y="3658"/>
                </a:cubicBezTo>
                <a:lnTo>
                  <a:pt x="16535" y="3652"/>
                </a:lnTo>
                <a:cubicBezTo>
                  <a:pt x="16541" y="3641"/>
                  <a:pt x="16553" y="3635"/>
                  <a:pt x="16565" y="3629"/>
                </a:cubicBezTo>
                <a:cubicBezTo>
                  <a:pt x="16565" y="3623"/>
                  <a:pt x="16571" y="3623"/>
                  <a:pt x="16577" y="3623"/>
                </a:cubicBezTo>
                <a:cubicBezTo>
                  <a:pt x="16577" y="3617"/>
                  <a:pt x="16577" y="3611"/>
                  <a:pt x="16583" y="3611"/>
                </a:cubicBezTo>
                <a:cubicBezTo>
                  <a:pt x="16583" y="3605"/>
                  <a:pt x="16589" y="3605"/>
                  <a:pt x="16589" y="3599"/>
                </a:cubicBezTo>
                <a:cubicBezTo>
                  <a:pt x="16606" y="3587"/>
                  <a:pt x="16606" y="3575"/>
                  <a:pt x="16624" y="3563"/>
                </a:cubicBezTo>
                <a:cubicBezTo>
                  <a:pt x="16624" y="3557"/>
                  <a:pt x="16630" y="3557"/>
                  <a:pt x="16636" y="3557"/>
                </a:cubicBezTo>
                <a:cubicBezTo>
                  <a:pt x="16642" y="3546"/>
                  <a:pt x="16648" y="3540"/>
                  <a:pt x="16654" y="3534"/>
                </a:cubicBezTo>
                <a:cubicBezTo>
                  <a:pt x="16654" y="3528"/>
                  <a:pt x="16654" y="3522"/>
                  <a:pt x="16654" y="3522"/>
                </a:cubicBezTo>
                <a:cubicBezTo>
                  <a:pt x="16654" y="3516"/>
                  <a:pt x="16660" y="3516"/>
                  <a:pt x="16660" y="3510"/>
                </a:cubicBezTo>
                <a:cubicBezTo>
                  <a:pt x="16666" y="3504"/>
                  <a:pt x="16666" y="3504"/>
                  <a:pt x="16666" y="3498"/>
                </a:cubicBezTo>
                <a:cubicBezTo>
                  <a:pt x="16672" y="3492"/>
                  <a:pt x="16672" y="3486"/>
                  <a:pt x="16672" y="3475"/>
                </a:cubicBezTo>
                <a:cubicBezTo>
                  <a:pt x="16678" y="3468"/>
                  <a:pt x="16683" y="3468"/>
                  <a:pt x="16683" y="3463"/>
                </a:cubicBezTo>
                <a:cubicBezTo>
                  <a:pt x="16689" y="3451"/>
                  <a:pt x="16695" y="3451"/>
                  <a:pt x="16707" y="3439"/>
                </a:cubicBezTo>
                <a:cubicBezTo>
                  <a:pt x="16707" y="3439"/>
                  <a:pt x="16713" y="3439"/>
                  <a:pt x="16719" y="3433"/>
                </a:cubicBezTo>
                <a:cubicBezTo>
                  <a:pt x="16719" y="3433"/>
                  <a:pt x="16719" y="3427"/>
                  <a:pt x="16725" y="3421"/>
                </a:cubicBezTo>
                <a:cubicBezTo>
                  <a:pt x="16725" y="3421"/>
                  <a:pt x="16731" y="3427"/>
                  <a:pt x="16737" y="3421"/>
                </a:cubicBezTo>
                <a:cubicBezTo>
                  <a:pt x="16743" y="3421"/>
                  <a:pt x="16749" y="3409"/>
                  <a:pt x="16755" y="3403"/>
                </a:cubicBezTo>
                <a:cubicBezTo>
                  <a:pt x="16760" y="3397"/>
                  <a:pt x="16760" y="3397"/>
                  <a:pt x="16767" y="3391"/>
                </a:cubicBezTo>
                <a:cubicBezTo>
                  <a:pt x="16767" y="3391"/>
                  <a:pt x="16767" y="3386"/>
                  <a:pt x="16772" y="3380"/>
                </a:cubicBezTo>
                <a:cubicBezTo>
                  <a:pt x="16772" y="3374"/>
                  <a:pt x="16778" y="3374"/>
                  <a:pt x="16784" y="3368"/>
                </a:cubicBezTo>
                <a:cubicBezTo>
                  <a:pt x="16784" y="3368"/>
                  <a:pt x="16790" y="3362"/>
                  <a:pt x="16796" y="3356"/>
                </a:cubicBezTo>
                <a:cubicBezTo>
                  <a:pt x="16796" y="3356"/>
                  <a:pt x="16802" y="3356"/>
                  <a:pt x="16808" y="3350"/>
                </a:cubicBezTo>
                <a:cubicBezTo>
                  <a:pt x="16808" y="3344"/>
                  <a:pt x="16802" y="3338"/>
                  <a:pt x="16808" y="3326"/>
                </a:cubicBezTo>
                <a:cubicBezTo>
                  <a:pt x="16808" y="3320"/>
                  <a:pt x="16808" y="3320"/>
                  <a:pt x="16808" y="3314"/>
                </a:cubicBezTo>
                <a:cubicBezTo>
                  <a:pt x="16808" y="3309"/>
                  <a:pt x="16808" y="3303"/>
                  <a:pt x="16808" y="3291"/>
                </a:cubicBezTo>
                <a:cubicBezTo>
                  <a:pt x="16808" y="3279"/>
                  <a:pt x="16808" y="3279"/>
                  <a:pt x="16808" y="3279"/>
                </a:cubicBezTo>
                <a:cubicBezTo>
                  <a:pt x="16808" y="3279"/>
                  <a:pt x="16814" y="3273"/>
                  <a:pt x="16814" y="3267"/>
                </a:cubicBezTo>
                <a:cubicBezTo>
                  <a:pt x="16820" y="3267"/>
                  <a:pt x="16826" y="3261"/>
                  <a:pt x="16826" y="3261"/>
                </a:cubicBezTo>
                <a:cubicBezTo>
                  <a:pt x="16832" y="3249"/>
                  <a:pt x="16826" y="3237"/>
                  <a:pt x="16826" y="3225"/>
                </a:cubicBezTo>
                <a:cubicBezTo>
                  <a:pt x="16826" y="3208"/>
                  <a:pt x="16826" y="3208"/>
                  <a:pt x="16826" y="3208"/>
                </a:cubicBezTo>
                <a:cubicBezTo>
                  <a:pt x="16826" y="3202"/>
                  <a:pt x="16826" y="3202"/>
                  <a:pt x="16826" y="3196"/>
                </a:cubicBezTo>
                <a:cubicBezTo>
                  <a:pt x="16826" y="3184"/>
                  <a:pt x="16826" y="3184"/>
                  <a:pt x="16826" y="3184"/>
                </a:cubicBezTo>
                <a:cubicBezTo>
                  <a:pt x="16826" y="3178"/>
                  <a:pt x="16826" y="3178"/>
                  <a:pt x="16826" y="3172"/>
                </a:cubicBezTo>
                <a:cubicBezTo>
                  <a:pt x="16826" y="3166"/>
                  <a:pt x="16832" y="3166"/>
                  <a:pt x="16832" y="3160"/>
                </a:cubicBezTo>
                <a:cubicBezTo>
                  <a:pt x="16838" y="3160"/>
                  <a:pt x="16832" y="3154"/>
                  <a:pt x="16832" y="3148"/>
                </a:cubicBezTo>
                <a:cubicBezTo>
                  <a:pt x="16838" y="3142"/>
                  <a:pt x="16838" y="3137"/>
                  <a:pt x="16838" y="3125"/>
                </a:cubicBezTo>
                <a:cubicBezTo>
                  <a:pt x="16844" y="3119"/>
                  <a:pt x="16849" y="3119"/>
                  <a:pt x="16849" y="3113"/>
                </a:cubicBezTo>
                <a:cubicBezTo>
                  <a:pt x="16855" y="3113"/>
                  <a:pt x="16855" y="3107"/>
                  <a:pt x="16855" y="3107"/>
                </a:cubicBezTo>
                <a:cubicBezTo>
                  <a:pt x="16861" y="3101"/>
                  <a:pt x="16861" y="3095"/>
                  <a:pt x="16867" y="3095"/>
                </a:cubicBezTo>
                <a:cubicBezTo>
                  <a:pt x="16867" y="3095"/>
                  <a:pt x="16873" y="3095"/>
                  <a:pt x="16879" y="3095"/>
                </a:cubicBezTo>
                <a:cubicBezTo>
                  <a:pt x="16879" y="3101"/>
                  <a:pt x="16879" y="3107"/>
                  <a:pt x="16885" y="3107"/>
                </a:cubicBezTo>
                <a:cubicBezTo>
                  <a:pt x="16885" y="3107"/>
                  <a:pt x="16891" y="3107"/>
                  <a:pt x="16891" y="3113"/>
                </a:cubicBezTo>
                <a:cubicBezTo>
                  <a:pt x="16897" y="3113"/>
                  <a:pt x="16903" y="3113"/>
                  <a:pt x="16903" y="3119"/>
                </a:cubicBezTo>
                <a:cubicBezTo>
                  <a:pt x="16909" y="3125"/>
                  <a:pt x="16915" y="3125"/>
                  <a:pt x="16915" y="3131"/>
                </a:cubicBezTo>
                <a:cubicBezTo>
                  <a:pt x="16915" y="3137"/>
                  <a:pt x="16909" y="3137"/>
                  <a:pt x="16909" y="3142"/>
                </a:cubicBezTo>
                <a:cubicBezTo>
                  <a:pt x="16909" y="3148"/>
                  <a:pt x="16909" y="3148"/>
                  <a:pt x="16903" y="3154"/>
                </a:cubicBezTo>
                <a:cubicBezTo>
                  <a:pt x="16903" y="3160"/>
                  <a:pt x="16903" y="3166"/>
                  <a:pt x="16903" y="3172"/>
                </a:cubicBezTo>
                <a:cubicBezTo>
                  <a:pt x="16903" y="3184"/>
                  <a:pt x="16909" y="3190"/>
                  <a:pt x="16909" y="3196"/>
                </a:cubicBezTo>
                <a:cubicBezTo>
                  <a:pt x="16915" y="3220"/>
                  <a:pt x="16909" y="3231"/>
                  <a:pt x="16909" y="3249"/>
                </a:cubicBezTo>
                <a:cubicBezTo>
                  <a:pt x="16909" y="3261"/>
                  <a:pt x="16915" y="3273"/>
                  <a:pt x="16909" y="3285"/>
                </a:cubicBezTo>
                <a:cubicBezTo>
                  <a:pt x="16909" y="3291"/>
                  <a:pt x="16915" y="3297"/>
                  <a:pt x="16909" y="3297"/>
                </a:cubicBezTo>
                <a:cubicBezTo>
                  <a:pt x="16909" y="3303"/>
                  <a:pt x="16903" y="3303"/>
                  <a:pt x="16903" y="3309"/>
                </a:cubicBezTo>
                <a:cubicBezTo>
                  <a:pt x="16897" y="3314"/>
                  <a:pt x="16891" y="3314"/>
                  <a:pt x="16891" y="3320"/>
                </a:cubicBezTo>
                <a:cubicBezTo>
                  <a:pt x="16891" y="3326"/>
                  <a:pt x="16891" y="3326"/>
                  <a:pt x="16891" y="3338"/>
                </a:cubicBezTo>
                <a:cubicBezTo>
                  <a:pt x="16891" y="3344"/>
                  <a:pt x="16891" y="3344"/>
                  <a:pt x="16891" y="3350"/>
                </a:cubicBezTo>
                <a:cubicBezTo>
                  <a:pt x="16891" y="3368"/>
                  <a:pt x="16897" y="3374"/>
                  <a:pt x="16903" y="3386"/>
                </a:cubicBezTo>
                <a:cubicBezTo>
                  <a:pt x="16909" y="3397"/>
                  <a:pt x="16909" y="3403"/>
                  <a:pt x="16909" y="3415"/>
                </a:cubicBezTo>
                <a:cubicBezTo>
                  <a:pt x="16909" y="3421"/>
                  <a:pt x="16909" y="3427"/>
                  <a:pt x="16909" y="3433"/>
                </a:cubicBezTo>
                <a:cubicBezTo>
                  <a:pt x="16909" y="3439"/>
                  <a:pt x="16903" y="3439"/>
                  <a:pt x="16897" y="3439"/>
                </a:cubicBezTo>
                <a:cubicBezTo>
                  <a:pt x="16891" y="3445"/>
                  <a:pt x="16885" y="3445"/>
                  <a:pt x="16885" y="3451"/>
                </a:cubicBezTo>
                <a:cubicBezTo>
                  <a:pt x="16885" y="3457"/>
                  <a:pt x="16885" y="3463"/>
                  <a:pt x="16885" y="3468"/>
                </a:cubicBezTo>
                <a:cubicBezTo>
                  <a:pt x="16885" y="3475"/>
                  <a:pt x="16885" y="3480"/>
                  <a:pt x="16885" y="3486"/>
                </a:cubicBezTo>
                <a:cubicBezTo>
                  <a:pt x="16885" y="3492"/>
                  <a:pt x="16891" y="3492"/>
                  <a:pt x="16891" y="3498"/>
                </a:cubicBezTo>
                <a:cubicBezTo>
                  <a:pt x="16891" y="3504"/>
                  <a:pt x="16885" y="3504"/>
                  <a:pt x="16885" y="3510"/>
                </a:cubicBezTo>
                <a:cubicBezTo>
                  <a:pt x="16909" y="3510"/>
                  <a:pt x="16909" y="3510"/>
                  <a:pt x="16909" y="3510"/>
                </a:cubicBezTo>
                <a:cubicBezTo>
                  <a:pt x="16909" y="3504"/>
                  <a:pt x="16915" y="3510"/>
                  <a:pt x="16921" y="3504"/>
                </a:cubicBezTo>
                <a:cubicBezTo>
                  <a:pt x="16921" y="3498"/>
                  <a:pt x="16921" y="3498"/>
                  <a:pt x="16921" y="3492"/>
                </a:cubicBezTo>
                <a:cubicBezTo>
                  <a:pt x="16926" y="3480"/>
                  <a:pt x="16926" y="3480"/>
                  <a:pt x="16926" y="3480"/>
                </a:cubicBezTo>
                <a:cubicBezTo>
                  <a:pt x="16933" y="3475"/>
                  <a:pt x="16933" y="3475"/>
                  <a:pt x="16938" y="3468"/>
                </a:cubicBezTo>
                <a:cubicBezTo>
                  <a:pt x="16938" y="3468"/>
                  <a:pt x="16938" y="3463"/>
                  <a:pt x="16944" y="3457"/>
                </a:cubicBezTo>
                <a:cubicBezTo>
                  <a:pt x="16944" y="3463"/>
                  <a:pt x="16950" y="3457"/>
                  <a:pt x="16956" y="3463"/>
                </a:cubicBezTo>
                <a:cubicBezTo>
                  <a:pt x="16956" y="3475"/>
                  <a:pt x="16950" y="3480"/>
                  <a:pt x="16956" y="3486"/>
                </a:cubicBezTo>
                <a:cubicBezTo>
                  <a:pt x="16956" y="3492"/>
                  <a:pt x="16962" y="3492"/>
                  <a:pt x="16968" y="3492"/>
                </a:cubicBezTo>
                <a:cubicBezTo>
                  <a:pt x="16974" y="3504"/>
                  <a:pt x="16986" y="3504"/>
                  <a:pt x="16998" y="3504"/>
                </a:cubicBezTo>
                <a:cubicBezTo>
                  <a:pt x="16998" y="3498"/>
                  <a:pt x="16998" y="3498"/>
                  <a:pt x="16998" y="3492"/>
                </a:cubicBezTo>
                <a:cubicBezTo>
                  <a:pt x="16998" y="3486"/>
                  <a:pt x="16998" y="3486"/>
                  <a:pt x="16992" y="3480"/>
                </a:cubicBezTo>
                <a:cubicBezTo>
                  <a:pt x="16992" y="3480"/>
                  <a:pt x="16992" y="3475"/>
                  <a:pt x="16992" y="3468"/>
                </a:cubicBezTo>
                <a:cubicBezTo>
                  <a:pt x="16992" y="3463"/>
                  <a:pt x="16986" y="3463"/>
                  <a:pt x="16980" y="3457"/>
                </a:cubicBezTo>
                <a:cubicBezTo>
                  <a:pt x="16980" y="3451"/>
                  <a:pt x="16974" y="3457"/>
                  <a:pt x="16968" y="3451"/>
                </a:cubicBezTo>
                <a:cubicBezTo>
                  <a:pt x="16968" y="3445"/>
                  <a:pt x="16968" y="3439"/>
                  <a:pt x="16962" y="3439"/>
                </a:cubicBezTo>
                <a:cubicBezTo>
                  <a:pt x="16962" y="3433"/>
                  <a:pt x="16950" y="3433"/>
                  <a:pt x="16950" y="3427"/>
                </a:cubicBezTo>
                <a:cubicBezTo>
                  <a:pt x="16944" y="3421"/>
                  <a:pt x="16950" y="3415"/>
                  <a:pt x="16944" y="3403"/>
                </a:cubicBezTo>
                <a:cubicBezTo>
                  <a:pt x="16944" y="3397"/>
                  <a:pt x="16938" y="3397"/>
                  <a:pt x="16938" y="3391"/>
                </a:cubicBezTo>
                <a:cubicBezTo>
                  <a:pt x="16933" y="3386"/>
                  <a:pt x="16926" y="3380"/>
                  <a:pt x="16926" y="3368"/>
                </a:cubicBezTo>
                <a:cubicBezTo>
                  <a:pt x="16926" y="3356"/>
                  <a:pt x="16944" y="3356"/>
                  <a:pt x="16950" y="3344"/>
                </a:cubicBezTo>
                <a:cubicBezTo>
                  <a:pt x="16950" y="3344"/>
                  <a:pt x="16956" y="3344"/>
                  <a:pt x="16956" y="3338"/>
                </a:cubicBezTo>
                <a:cubicBezTo>
                  <a:pt x="16956" y="3332"/>
                  <a:pt x="16956" y="3326"/>
                  <a:pt x="16956" y="3320"/>
                </a:cubicBezTo>
                <a:cubicBezTo>
                  <a:pt x="16956" y="3320"/>
                  <a:pt x="16956" y="3314"/>
                  <a:pt x="16956" y="3309"/>
                </a:cubicBezTo>
                <a:cubicBezTo>
                  <a:pt x="16956" y="3303"/>
                  <a:pt x="16968" y="3309"/>
                  <a:pt x="16968" y="3303"/>
                </a:cubicBezTo>
                <a:cubicBezTo>
                  <a:pt x="16968" y="3303"/>
                  <a:pt x="16968" y="3297"/>
                  <a:pt x="16974" y="3291"/>
                </a:cubicBezTo>
                <a:cubicBezTo>
                  <a:pt x="16980" y="3291"/>
                  <a:pt x="16974" y="3279"/>
                  <a:pt x="16980" y="3279"/>
                </a:cubicBezTo>
                <a:cubicBezTo>
                  <a:pt x="16992" y="3279"/>
                  <a:pt x="16998" y="3285"/>
                  <a:pt x="17004" y="3291"/>
                </a:cubicBezTo>
                <a:cubicBezTo>
                  <a:pt x="17015" y="3297"/>
                  <a:pt x="17015" y="3309"/>
                  <a:pt x="17027" y="3309"/>
                </a:cubicBezTo>
                <a:cubicBezTo>
                  <a:pt x="17033" y="3309"/>
                  <a:pt x="17033" y="3303"/>
                  <a:pt x="17039" y="3297"/>
                </a:cubicBezTo>
                <a:cubicBezTo>
                  <a:pt x="17039" y="3297"/>
                  <a:pt x="17039" y="3291"/>
                  <a:pt x="17039" y="3285"/>
                </a:cubicBezTo>
                <a:cubicBezTo>
                  <a:pt x="17039" y="3285"/>
                  <a:pt x="17033" y="3279"/>
                  <a:pt x="17033" y="3273"/>
                </a:cubicBezTo>
                <a:cubicBezTo>
                  <a:pt x="17033" y="3273"/>
                  <a:pt x="17033" y="3267"/>
                  <a:pt x="17033" y="3261"/>
                </a:cubicBezTo>
                <a:cubicBezTo>
                  <a:pt x="17033" y="3255"/>
                  <a:pt x="17027" y="3249"/>
                  <a:pt x="17027" y="3243"/>
                </a:cubicBezTo>
                <a:cubicBezTo>
                  <a:pt x="17027" y="3237"/>
                  <a:pt x="17027" y="3231"/>
                  <a:pt x="17027" y="3231"/>
                </a:cubicBezTo>
                <a:cubicBezTo>
                  <a:pt x="17027" y="3225"/>
                  <a:pt x="17021" y="3220"/>
                  <a:pt x="17021" y="3214"/>
                </a:cubicBezTo>
                <a:cubicBezTo>
                  <a:pt x="17021" y="3208"/>
                  <a:pt x="17015" y="3208"/>
                  <a:pt x="17015" y="3202"/>
                </a:cubicBezTo>
                <a:cubicBezTo>
                  <a:pt x="17010" y="3190"/>
                  <a:pt x="17015" y="3184"/>
                  <a:pt x="17015" y="3172"/>
                </a:cubicBezTo>
                <a:cubicBezTo>
                  <a:pt x="17015" y="3166"/>
                  <a:pt x="17015" y="3160"/>
                  <a:pt x="17015" y="3160"/>
                </a:cubicBezTo>
                <a:cubicBezTo>
                  <a:pt x="17010" y="3154"/>
                  <a:pt x="17010" y="3154"/>
                  <a:pt x="17004" y="3148"/>
                </a:cubicBezTo>
                <a:cubicBezTo>
                  <a:pt x="17004" y="3142"/>
                  <a:pt x="17004" y="3137"/>
                  <a:pt x="16998" y="3137"/>
                </a:cubicBezTo>
                <a:cubicBezTo>
                  <a:pt x="16992" y="3125"/>
                  <a:pt x="16986" y="3125"/>
                  <a:pt x="16980" y="3113"/>
                </a:cubicBezTo>
                <a:cubicBezTo>
                  <a:pt x="16980" y="3107"/>
                  <a:pt x="16974" y="3107"/>
                  <a:pt x="16974" y="3101"/>
                </a:cubicBezTo>
                <a:cubicBezTo>
                  <a:pt x="16974" y="3095"/>
                  <a:pt x="16974" y="3095"/>
                  <a:pt x="16974" y="3089"/>
                </a:cubicBezTo>
                <a:cubicBezTo>
                  <a:pt x="16974" y="3083"/>
                  <a:pt x="16974" y="3083"/>
                  <a:pt x="16974" y="3077"/>
                </a:cubicBezTo>
                <a:cubicBezTo>
                  <a:pt x="16974" y="3071"/>
                  <a:pt x="16974" y="3071"/>
                  <a:pt x="16974" y="3065"/>
                </a:cubicBezTo>
                <a:cubicBezTo>
                  <a:pt x="16974" y="3054"/>
                  <a:pt x="16974" y="3054"/>
                  <a:pt x="16974" y="3054"/>
                </a:cubicBezTo>
                <a:cubicBezTo>
                  <a:pt x="16974" y="3048"/>
                  <a:pt x="16980" y="3048"/>
                  <a:pt x="16980" y="3042"/>
                </a:cubicBezTo>
                <a:cubicBezTo>
                  <a:pt x="16980" y="3036"/>
                  <a:pt x="16974" y="3036"/>
                  <a:pt x="16974" y="3030"/>
                </a:cubicBezTo>
                <a:cubicBezTo>
                  <a:pt x="16974" y="3024"/>
                  <a:pt x="16980" y="3024"/>
                  <a:pt x="16980" y="3018"/>
                </a:cubicBezTo>
                <a:cubicBezTo>
                  <a:pt x="16980" y="3012"/>
                  <a:pt x="16974" y="3012"/>
                  <a:pt x="16974" y="3006"/>
                </a:cubicBezTo>
                <a:lnTo>
                  <a:pt x="16962" y="3006"/>
                </a:lnTo>
                <a:cubicBezTo>
                  <a:pt x="16956" y="2994"/>
                  <a:pt x="16962" y="2988"/>
                  <a:pt x="16962" y="2982"/>
                </a:cubicBezTo>
                <a:cubicBezTo>
                  <a:pt x="16956" y="2976"/>
                  <a:pt x="16956" y="2965"/>
                  <a:pt x="16956" y="2959"/>
                </a:cubicBezTo>
                <a:cubicBezTo>
                  <a:pt x="16950" y="2947"/>
                  <a:pt x="16956" y="2941"/>
                  <a:pt x="16956" y="2935"/>
                </a:cubicBezTo>
                <a:cubicBezTo>
                  <a:pt x="16956" y="2923"/>
                  <a:pt x="16950" y="2917"/>
                  <a:pt x="16950" y="2911"/>
                </a:cubicBezTo>
                <a:cubicBezTo>
                  <a:pt x="16926" y="2911"/>
                  <a:pt x="16926" y="2911"/>
                  <a:pt x="16926" y="2911"/>
                </a:cubicBezTo>
                <a:cubicBezTo>
                  <a:pt x="16926" y="2994"/>
                  <a:pt x="16926" y="2994"/>
                  <a:pt x="16926" y="2994"/>
                </a:cubicBezTo>
                <a:cubicBezTo>
                  <a:pt x="16921" y="2994"/>
                  <a:pt x="16915" y="2994"/>
                  <a:pt x="16909" y="2994"/>
                </a:cubicBezTo>
                <a:cubicBezTo>
                  <a:pt x="16903" y="2994"/>
                  <a:pt x="16903" y="2994"/>
                  <a:pt x="16897" y="3000"/>
                </a:cubicBezTo>
                <a:cubicBezTo>
                  <a:pt x="16897" y="3012"/>
                  <a:pt x="16897" y="3012"/>
                  <a:pt x="16897" y="3012"/>
                </a:cubicBezTo>
                <a:cubicBezTo>
                  <a:pt x="16897" y="3012"/>
                  <a:pt x="16897" y="3018"/>
                  <a:pt x="16897" y="3024"/>
                </a:cubicBezTo>
                <a:cubicBezTo>
                  <a:pt x="16897" y="3036"/>
                  <a:pt x="16897" y="3036"/>
                  <a:pt x="16897" y="3036"/>
                </a:cubicBezTo>
                <a:cubicBezTo>
                  <a:pt x="16903" y="3036"/>
                  <a:pt x="16903" y="3042"/>
                  <a:pt x="16903" y="3042"/>
                </a:cubicBezTo>
                <a:cubicBezTo>
                  <a:pt x="16909" y="3054"/>
                  <a:pt x="16903" y="3059"/>
                  <a:pt x="16903" y="3065"/>
                </a:cubicBezTo>
                <a:cubicBezTo>
                  <a:pt x="16885" y="3065"/>
                  <a:pt x="16885" y="3065"/>
                  <a:pt x="16885" y="3065"/>
                </a:cubicBezTo>
                <a:cubicBezTo>
                  <a:pt x="16879" y="3065"/>
                  <a:pt x="16873" y="3065"/>
                  <a:pt x="16873" y="3065"/>
                </a:cubicBezTo>
                <a:cubicBezTo>
                  <a:pt x="16873" y="3059"/>
                  <a:pt x="16867" y="3059"/>
                  <a:pt x="16867" y="3054"/>
                </a:cubicBezTo>
                <a:cubicBezTo>
                  <a:pt x="16867" y="3048"/>
                  <a:pt x="16873" y="3048"/>
                  <a:pt x="16873" y="3042"/>
                </a:cubicBezTo>
                <a:cubicBezTo>
                  <a:pt x="16873" y="3036"/>
                  <a:pt x="16873" y="3036"/>
                  <a:pt x="16873" y="3030"/>
                </a:cubicBezTo>
                <a:cubicBezTo>
                  <a:pt x="16873" y="3024"/>
                  <a:pt x="16879" y="3018"/>
                  <a:pt x="16879" y="3006"/>
                </a:cubicBezTo>
                <a:cubicBezTo>
                  <a:pt x="16879" y="2994"/>
                  <a:pt x="16879" y="2994"/>
                  <a:pt x="16879" y="2994"/>
                </a:cubicBezTo>
                <a:cubicBezTo>
                  <a:pt x="16873" y="2988"/>
                  <a:pt x="16873" y="2988"/>
                  <a:pt x="16867" y="2982"/>
                </a:cubicBezTo>
                <a:cubicBezTo>
                  <a:pt x="16867" y="2976"/>
                  <a:pt x="16861" y="2976"/>
                  <a:pt x="16855" y="2971"/>
                </a:cubicBezTo>
                <a:cubicBezTo>
                  <a:pt x="16855" y="2971"/>
                  <a:pt x="16849" y="2965"/>
                  <a:pt x="16844" y="2965"/>
                </a:cubicBezTo>
                <a:cubicBezTo>
                  <a:pt x="16844" y="2965"/>
                  <a:pt x="16838" y="2965"/>
                  <a:pt x="16832" y="2965"/>
                </a:cubicBezTo>
                <a:cubicBezTo>
                  <a:pt x="16826" y="2965"/>
                  <a:pt x="16826" y="2959"/>
                  <a:pt x="16820" y="2959"/>
                </a:cubicBezTo>
                <a:cubicBezTo>
                  <a:pt x="16814" y="2953"/>
                  <a:pt x="16820" y="2947"/>
                  <a:pt x="16814" y="2947"/>
                </a:cubicBezTo>
                <a:cubicBezTo>
                  <a:pt x="16814" y="2941"/>
                  <a:pt x="16808" y="2941"/>
                  <a:pt x="16802" y="2941"/>
                </a:cubicBezTo>
                <a:cubicBezTo>
                  <a:pt x="16790" y="2935"/>
                  <a:pt x="16778" y="2923"/>
                  <a:pt x="16767" y="2911"/>
                </a:cubicBezTo>
                <a:cubicBezTo>
                  <a:pt x="16737" y="2911"/>
                  <a:pt x="16737" y="2911"/>
                  <a:pt x="16737" y="2911"/>
                </a:cubicBezTo>
                <a:cubicBezTo>
                  <a:pt x="16737" y="2965"/>
                  <a:pt x="16737" y="2965"/>
                  <a:pt x="16737" y="2965"/>
                </a:cubicBezTo>
                <a:cubicBezTo>
                  <a:pt x="16683" y="2965"/>
                  <a:pt x="16683" y="2965"/>
                  <a:pt x="16683" y="2965"/>
                </a:cubicBezTo>
                <a:lnTo>
                  <a:pt x="16683" y="2959"/>
                </a:lnTo>
                <a:cubicBezTo>
                  <a:pt x="16683" y="2953"/>
                  <a:pt x="16683" y="2947"/>
                  <a:pt x="16678" y="2947"/>
                </a:cubicBezTo>
                <a:cubicBezTo>
                  <a:pt x="16678" y="2929"/>
                  <a:pt x="16666" y="2923"/>
                  <a:pt x="16660" y="2905"/>
                </a:cubicBezTo>
                <a:cubicBezTo>
                  <a:pt x="16642" y="2911"/>
                  <a:pt x="16642" y="2911"/>
                  <a:pt x="16642" y="2911"/>
                </a:cubicBezTo>
                <a:cubicBezTo>
                  <a:pt x="16642" y="2917"/>
                  <a:pt x="16648" y="2917"/>
                  <a:pt x="16648" y="2923"/>
                </a:cubicBezTo>
                <a:cubicBezTo>
                  <a:pt x="16648" y="2947"/>
                  <a:pt x="16648" y="2947"/>
                  <a:pt x="16648" y="2947"/>
                </a:cubicBezTo>
                <a:cubicBezTo>
                  <a:pt x="16648" y="2947"/>
                  <a:pt x="16642" y="2953"/>
                  <a:pt x="16642" y="2959"/>
                </a:cubicBezTo>
                <a:cubicBezTo>
                  <a:pt x="16636" y="2953"/>
                  <a:pt x="16636" y="2959"/>
                  <a:pt x="16630" y="2959"/>
                </a:cubicBezTo>
                <a:cubicBezTo>
                  <a:pt x="16624" y="2953"/>
                  <a:pt x="16624" y="2953"/>
                  <a:pt x="16618" y="2953"/>
                </a:cubicBezTo>
                <a:cubicBezTo>
                  <a:pt x="16618" y="2941"/>
                  <a:pt x="16618" y="2941"/>
                  <a:pt x="16618" y="2941"/>
                </a:cubicBezTo>
                <a:cubicBezTo>
                  <a:pt x="16618" y="2935"/>
                  <a:pt x="16618" y="2929"/>
                  <a:pt x="16618" y="2929"/>
                </a:cubicBezTo>
                <a:cubicBezTo>
                  <a:pt x="16624" y="2923"/>
                  <a:pt x="16624" y="2917"/>
                  <a:pt x="16624" y="2911"/>
                </a:cubicBezTo>
                <a:cubicBezTo>
                  <a:pt x="16624" y="2899"/>
                  <a:pt x="16612" y="2893"/>
                  <a:pt x="16606" y="2882"/>
                </a:cubicBezTo>
                <a:cubicBezTo>
                  <a:pt x="16601" y="2887"/>
                  <a:pt x="16601" y="2893"/>
                  <a:pt x="16594" y="2893"/>
                </a:cubicBezTo>
                <a:cubicBezTo>
                  <a:pt x="16589" y="2899"/>
                  <a:pt x="16589" y="2899"/>
                  <a:pt x="16583" y="2899"/>
                </a:cubicBezTo>
                <a:cubicBezTo>
                  <a:pt x="16571" y="2899"/>
                  <a:pt x="16571" y="2899"/>
                  <a:pt x="16571" y="2899"/>
                </a:cubicBezTo>
                <a:cubicBezTo>
                  <a:pt x="16559" y="2899"/>
                  <a:pt x="16559" y="2899"/>
                  <a:pt x="16559" y="2899"/>
                </a:cubicBezTo>
                <a:cubicBezTo>
                  <a:pt x="16553" y="2899"/>
                  <a:pt x="16547" y="2899"/>
                  <a:pt x="16547" y="2893"/>
                </a:cubicBezTo>
                <a:cubicBezTo>
                  <a:pt x="16547" y="2887"/>
                  <a:pt x="16547" y="2882"/>
                  <a:pt x="16547" y="2876"/>
                </a:cubicBezTo>
                <a:cubicBezTo>
                  <a:pt x="16547" y="2870"/>
                  <a:pt x="16553" y="2864"/>
                  <a:pt x="16559" y="2864"/>
                </a:cubicBezTo>
                <a:cubicBezTo>
                  <a:pt x="16559" y="2858"/>
                  <a:pt x="16559" y="2852"/>
                  <a:pt x="16565" y="2852"/>
                </a:cubicBezTo>
                <a:cubicBezTo>
                  <a:pt x="16571" y="2846"/>
                  <a:pt x="16571" y="2852"/>
                  <a:pt x="16577" y="2852"/>
                </a:cubicBezTo>
                <a:cubicBezTo>
                  <a:pt x="16583" y="2846"/>
                  <a:pt x="16589" y="2846"/>
                  <a:pt x="16601" y="2840"/>
                </a:cubicBezTo>
                <a:cubicBezTo>
                  <a:pt x="16606" y="2840"/>
                  <a:pt x="16612" y="2840"/>
                  <a:pt x="16612" y="2834"/>
                </a:cubicBezTo>
                <a:cubicBezTo>
                  <a:pt x="16618" y="2834"/>
                  <a:pt x="16618" y="2828"/>
                  <a:pt x="16624" y="2822"/>
                </a:cubicBezTo>
                <a:cubicBezTo>
                  <a:pt x="16624" y="2816"/>
                  <a:pt x="16630" y="2816"/>
                  <a:pt x="16636" y="2810"/>
                </a:cubicBezTo>
                <a:cubicBezTo>
                  <a:pt x="16642" y="2805"/>
                  <a:pt x="16642" y="2799"/>
                  <a:pt x="16648" y="2799"/>
                </a:cubicBezTo>
                <a:cubicBezTo>
                  <a:pt x="16654" y="2793"/>
                  <a:pt x="16654" y="2793"/>
                  <a:pt x="16660" y="2793"/>
                </a:cubicBezTo>
                <a:cubicBezTo>
                  <a:pt x="16666" y="2793"/>
                  <a:pt x="16666" y="2787"/>
                  <a:pt x="16672" y="2787"/>
                </a:cubicBezTo>
                <a:cubicBezTo>
                  <a:pt x="16678" y="2787"/>
                  <a:pt x="16683" y="2787"/>
                  <a:pt x="16695" y="2787"/>
                </a:cubicBezTo>
                <a:cubicBezTo>
                  <a:pt x="16695" y="2769"/>
                  <a:pt x="16689" y="2757"/>
                  <a:pt x="16695" y="2745"/>
                </a:cubicBezTo>
                <a:cubicBezTo>
                  <a:pt x="16701" y="2739"/>
                  <a:pt x="16701" y="2739"/>
                  <a:pt x="16701" y="2733"/>
                </a:cubicBezTo>
                <a:cubicBezTo>
                  <a:pt x="16707" y="2727"/>
                  <a:pt x="16713" y="2727"/>
                  <a:pt x="16713" y="2727"/>
                </a:cubicBezTo>
                <a:cubicBezTo>
                  <a:pt x="16719" y="2721"/>
                  <a:pt x="16719" y="2721"/>
                  <a:pt x="16725" y="2721"/>
                </a:cubicBezTo>
                <a:cubicBezTo>
                  <a:pt x="16731" y="2716"/>
                  <a:pt x="16731" y="2710"/>
                  <a:pt x="16731" y="2710"/>
                </a:cubicBezTo>
                <a:cubicBezTo>
                  <a:pt x="16737" y="2704"/>
                  <a:pt x="16731" y="2698"/>
                  <a:pt x="16737" y="2692"/>
                </a:cubicBezTo>
                <a:cubicBezTo>
                  <a:pt x="16743" y="2692"/>
                  <a:pt x="16743" y="2692"/>
                  <a:pt x="16749" y="2686"/>
                </a:cubicBezTo>
                <a:cubicBezTo>
                  <a:pt x="16755" y="2686"/>
                  <a:pt x="16755" y="2686"/>
                  <a:pt x="16760" y="2680"/>
                </a:cubicBezTo>
                <a:cubicBezTo>
                  <a:pt x="16767" y="2680"/>
                  <a:pt x="16767" y="2674"/>
                  <a:pt x="16767" y="2668"/>
                </a:cubicBezTo>
                <a:cubicBezTo>
                  <a:pt x="16772" y="2668"/>
                  <a:pt x="16778" y="2668"/>
                  <a:pt x="16784" y="2662"/>
                </a:cubicBezTo>
                <a:cubicBezTo>
                  <a:pt x="16784" y="2656"/>
                  <a:pt x="16784" y="2650"/>
                  <a:pt x="16790" y="2650"/>
                </a:cubicBezTo>
                <a:cubicBezTo>
                  <a:pt x="16790" y="2650"/>
                  <a:pt x="16796" y="2650"/>
                  <a:pt x="16802" y="2650"/>
                </a:cubicBezTo>
                <a:cubicBezTo>
                  <a:pt x="16802" y="2644"/>
                  <a:pt x="16808" y="2650"/>
                  <a:pt x="16814" y="2650"/>
                </a:cubicBezTo>
                <a:cubicBezTo>
                  <a:pt x="16814" y="2644"/>
                  <a:pt x="16814" y="2639"/>
                  <a:pt x="16814" y="2639"/>
                </a:cubicBezTo>
                <a:cubicBezTo>
                  <a:pt x="16820" y="2632"/>
                  <a:pt x="16820" y="2627"/>
                  <a:pt x="16820" y="2627"/>
                </a:cubicBezTo>
                <a:cubicBezTo>
                  <a:pt x="16826" y="2621"/>
                  <a:pt x="16826" y="2615"/>
                  <a:pt x="16826" y="2615"/>
                </a:cubicBezTo>
                <a:cubicBezTo>
                  <a:pt x="16826" y="2609"/>
                  <a:pt x="16832" y="2609"/>
                  <a:pt x="16832" y="2603"/>
                </a:cubicBezTo>
                <a:cubicBezTo>
                  <a:pt x="16832" y="2597"/>
                  <a:pt x="16838" y="2597"/>
                  <a:pt x="16838" y="2591"/>
                </a:cubicBezTo>
                <a:cubicBezTo>
                  <a:pt x="16844" y="2585"/>
                  <a:pt x="16844" y="2579"/>
                  <a:pt x="16844" y="2579"/>
                </a:cubicBezTo>
                <a:cubicBezTo>
                  <a:pt x="16849" y="2573"/>
                  <a:pt x="16861" y="2567"/>
                  <a:pt x="16867" y="2567"/>
                </a:cubicBezTo>
                <a:cubicBezTo>
                  <a:pt x="16879" y="2567"/>
                  <a:pt x="16885" y="2567"/>
                  <a:pt x="16891" y="2567"/>
                </a:cubicBezTo>
                <a:cubicBezTo>
                  <a:pt x="16903" y="2567"/>
                  <a:pt x="16909" y="2561"/>
                  <a:pt x="16915" y="2555"/>
                </a:cubicBezTo>
                <a:cubicBezTo>
                  <a:pt x="16921" y="2550"/>
                  <a:pt x="16921" y="2544"/>
                  <a:pt x="16926" y="2544"/>
                </a:cubicBezTo>
                <a:cubicBezTo>
                  <a:pt x="16933" y="2538"/>
                  <a:pt x="16933" y="2532"/>
                  <a:pt x="16938" y="2526"/>
                </a:cubicBezTo>
                <a:cubicBezTo>
                  <a:pt x="16944" y="2520"/>
                  <a:pt x="16950" y="2514"/>
                  <a:pt x="16962" y="2514"/>
                </a:cubicBezTo>
                <a:cubicBezTo>
                  <a:pt x="16968" y="2514"/>
                  <a:pt x="16980" y="2520"/>
                  <a:pt x="16992" y="2520"/>
                </a:cubicBezTo>
                <a:lnTo>
                  <a:pt x="16992" y="2520"/>
                </a:lnTo>
                <a:cubicBezTo>
                  <a:pt x="17004" y="2520"/>
                  <a:pt x="17010" y="2514"/>
                  <a:pt x="17021" y="2514"/>
                </a:cubicBezTo>
                <a:cubicBezTo>
                  <a:pt x="17027" y="2514"/>
                  <a:pt x="17027" y="2514"/>
                  <a:pt x="17027" y="2514"/>
                </a:cubicBezTo>
                <a:cubicBezTo>
                  <a:pt x="17033" y="2514"/>
                  <a:pt x="17033" y="2520"/>
                  <a:pt x="17039" y="2520"/>
                </a:cubicBezTo>
                <a:cubicBezTo>
                  <a:pt x="17051" y="2520"/>
                  <a:pt x="17051" y="2520"/>
                  <a:pt x="17051" y="2520"/>
                </a:cubicBezTo>
                <a:cubicBezTo>
                  <a:pt x="17057" y="2520"/>
                  <a:pt x="17057" y="2520"/>
                  <a:pt x="17063" y="2520"/>
                </a:cubicBezTo>
                <a:cubicBezTo>
                  <a:pt x="17069" y="2520"/>
                  <a:pt x="17075" y="2514"/>
                  <a:pt x="17081" y="2514"/>
                </a:cubicBezTo>
                <a:cubicBezTo>
                  <a:pt x="17087" y="2514"/>
                  <a:pt x="17087" y="2514"/>
                  <a:pt x="17087" y="2514"/>
                </a:cubicBezTo>
                <a:cubicBezTo>
                  <a:pt x="17093" y="2514"/>
                  <a:pt x="17093" y="2520"/>
                  <a:pt x="17099" y="2520"/>
                </a:cubicBezTo>
                <a:cubicBezTo>
                  <a:pt x="17104" y="2520"/>
                  <a:pt x="17116" y="2532"/>
                  <a:pt x="17122" y="2532"/>
                </a:cubicBezTo>
                <a:close/>
                <a:moveTo>
                  <a:pt x="8805" y="2585"/>
                </a:moveTo>
                <a:lnTo>
                  <a:pt x="8805" y="2585"/>
                </a:lnTo>
                <a:cubicBezTo>
                  <a:pt x="8793" y="2591"/>
                  <a:pt x="8793" y="2597"/>
                  <a:pt x="8781" y="2603"/>
                </a:cubicBezTo>
                <a:cubicBezTo>
                  <a:pt x="8781" y="2603"/>
                  <a:pt x="8775" y="2603"/>
                  <a:pt x="8769" y="2603"/>
                </a:cubicBezTo>
                <a:cubicBezTo>
                  <a:pt x="8769" y="2609"/>
                  <a:pt x="8769" y="2615"/>
                  <a:pt x="8763" y="2615"/>
                </a:cubicBezTo>
                <a:cubicBezTo>
                  <a:pt x="8757" y="2627"/>
                  <a:pt x="8751" y="2627"/>
                  <a:pt x="8745" y="2639"/>
                </a:cubicBezTo>
                <a:cubicBezTo>
                  <a:pt x="8745" y="2644"/>
                  <a:pt x="8745" y="2644"/>
                  <a:pt x="8745" y="2650"/>
                </a:cubicBezTo>
                <a:cubicBezTo>
                  <a:pt x="8757" y="2656"/>
                  <a:pt x="8757" y="2656"/>
                  <a:pt x="8757" y="2656"/>
                </a:cubicBezTo>
                <a:cubicBezTo>
                  <a:pt x="8757" y="2656"/>
                  <a:pt x="8763" y="2650"/>
                  <a:pt x="8769" y="2650"/>
                </a:cubicBezTo>
                <a:cubicBezTo>
                  <a:pt x="8769" y="2644"/>
                  <a:pt x="8775" y="2644"/>
                  <a:pt x="8775" y="2639"/>
                </a:cubicBezTo>
                <a:cubicBezTo>
                  <a:pt x="8781" y="2639"/>
                  <a:pt x="8781" y="2627"/>
                  <a:pt x="8787" y="2627"/>
                </a:cubicBezTo>
                <a:cubicBezTo>
                  <a:pt x="8787" y="2627"/>
                  <a:pt x="8793" y="2627"/>
                  <a:pt x="8799" y="2627"/>
                </a:cubicBezTo>
                <a:cubicBezTo>
                  <a:pt x="8799" y="2627"/>
                  <a:pt x="8805" y="2627"/>
                  <a:pt x="8811" y="2627"/>
                </a:cubicBezTo>
                <a:cubicBezTo>
                  <a:pt x="8811" y="2621"/>
                  <a:pt x="8805" y="2615"/>
                  <a:pt x="8811" y="2615"/>
                </a:cubicBezTo>
                <a:cubicBezTo>
                  <a:pt x="8811" y="2609"/>
                  <a:pt x="8816" y="2609"/>
                  <a:pt x="8816" y="2603"/>
                </a:cubicBezTo>
                <a:cubicBezTo>
                  <a:pt x="8816" y="2591"/>
                  <a:pt x="8823" y="2585"/>
                  <a:pt x="8823" y="2579"/>
                </a:cubicBezTo>
                <a:cubicBezTo>
                  <a:pt x="8816" y="2579"/>
                  <a:pt x="8811" y="2585"/>
                  <a:pt x="8805" y="2585"/>
                </a:cubicBezTo>
                <a:close/>
                <a:moveTo>
                  <a:pt x="8864" y="3225"/>
                </a:moveTo>
                <a:lnTo>
                  <a:pt x="8864" y="3225"/>
                </a:lnTo>
                <a:cubicBezTo>
                  <a:pt x="8870" y="3225"/>
                  <a:pt x="8870" y="3220"/>
                  <a:pt x="8876" y="3220"/>
                </a:cubicBezTo>
                <a:cubicBezTo>
                  <a:pt x="8882" y="3220"/>
                  <a:pt x="8882" y="3220"/>
                  <a:pt x="8888" y="3220"/>
                </a:cubicBezTo>
                <a:cubicBezTo>
                  <a:pt x="8894" y="3220"/>
                  <a:pt x="8894" y="3220"/>
                  <a:pt x="8900" y="3214"/>
                </a:cubicBezTo>
                <a:cubicBezTo>
                  <a:pt x="8911" y="3208"/>
                  <a:pt x="8911" y="3208"/>
                  <a:pt x="8911" y="3208"/>
                </a:cubicBezTo>
                <a:cubicBezTo>
                  <a:pt x="8917" y="3208"/>
                  <a:pt x="8911" y="3196"/>
                  <a:pt x="8917" y="3196"/>
                </a:cubicBezTo>
                <a:cubicBezTo>
                  <a:pt x="8923" y="3196"/>
                  <a:pt x="8923" y="3202"/>
                  <a:pt x="8929" y="3202"/>
                </a:cubicBezTo>
                <a:cubicBezTo>
                  <a:pt x="8935" y="3202"/>
                  <a:pt x="8935" y="3208"/>
                  <a:pt x="8941" y="3208"/>
                </a:cubicBezTo>
                <a:cubicBezTo>
                  <a:pt x="8971" y="3208"/>
                  <a:pt x="8971" y="3208"/>
                  <a:pt x="8971" y="3208"/>
                </a:cubicBezTo>
                <a:cubicBezTo>
                  <a:pt x="8971" y="3196"/>
                  <a:pt x="8977" y="3190"/>
                  <a:pt x="8977" y="3178"/>
                </a:cubicBezTo>
                <a:cubicBezTo>
                  <a:pt x="8982" y="3178"/>
                  <a:pt x="8989" y="3178"/>
                  <a:pt x="9000" y="3178"/>
                </a:cubicBezTo>
                <a:cubicBezTo>
                  <a:pt x="9000" y="3178"/>
                  <a:pt x="9006" y="3178"/>
                  <a:pt x="9012" y="3178"/>
                </a:cubicBezTo>
                <a:cubicBezTo>
                  <a:pt x="9012" y="3178"/>
                  <a:pt x="9018" y="3178"/>
                  <a:pt x="9024" y="3178"/>
                </a:cubicBezTo>
                <a:cubicBezTo>
                  <a:pt x="9030" y="3178"/>
                  <a:pt x="9036" y="3178"/>
                  <a:pt x="9042" y="3178"/>
                </a:cubicBezTo>
                <a:cubicBezTo>
                  <a:pt x="9048" y="3178"/>
                  <a:pt x="9054" y="3178"/>
                  <a:pt x="9054" y="3178"/>
                </a:cubicBezTo>
                <a:cubicBezTo>
                  <a:pt x="9060" y="3178"/>
                  <a:pt x="9066" y="3172"/>
                  <a:pt x="9066" y="3172"/>
                </a:cubicBezTo>
                <a:cubicBezTo>
                  <a:pt x="9071" y="3166"/>
                  <a:pt x="9071" y="3160"/>
                  <a:pt x="9077" y="3160"/>
                </a:cubicBezTo>
                <a:cubicBezTo>
                  <a:pt x="9083" y="3160"/>
                  <a:pt x="9089" y="3160"/>
                  <a:pt x="9095" y="3160"/>
                </a:cubicBezTo>
                <a:cubicBezTo>
                  <a:pt x="9107" y="3166"/>
                  <a:pt x="9107" y="3178"/>
                  <a:pt x="9119" y="3178"/>
                </a:cubicBezTo>
                <a:cubicBezTo>
                  <a:pt x="9125" y="3178"/>
                  <a:pt x="9125" y="3178"/>
                  <a:pt x="9125" y="3178"/>
                </a:cubicBezTo>
                <a:cubicBezTo>
                  <a:pt x="9131" y="3178"/>
                  <a:pt x="9137" y="3178"/>
                  <a:pt x="9137" y="3178"/>
                </a:cubicBezTo>
                <a:cubicBezTo>
                  <a:pt x="9148" y="3172"/>
                  <a:pt x="9154" y="3178"/>
                  <a:pt x="9160" y="3178"/>
                </a:cubicBezTo>
                <a:cubicBezTo>
                  <a:pt x="9166" y="3178"/>
                  <a:pt x="9172" y="3178"/>
                  <a:pt x="9172" y="3178"/>
                </a:cubicBezTo>
                <a:cubicBezTo>
                  <a:pt x="9178" y="3172"/>
                  <a:pt x="9178" y="3172"/>
                  <a:pt x="9184" y="3166"/>
                </a:cubicBezTo>
                <a:cubicBezTo>
                  <a:pt x="9190" y="3166"/>
                  <a:pt x="9184" y="3160"/>
                  <a:pt x="9190" y="3154"/>
                </a:cubicBezTo>
                <a:cubicBezTo>
                  <a:pt x="9196" y="3154"/>
                  <a:pt x="9196" y="3154"/>
                  <a:pt x="9202" y="3154"/>
                </a:cubicBezTo>
                <a:cubicBezTo>
                  <a:pt x="9208" y="3154"/>
                  <a:pt x="9208" y="3154"/>
                  <a:pt x="9214" y="3154"/>
                </a:cubicBezTo>
                <a:cubicBezTo>
                  <a:pt x="9220" y="3154"/>
                  <a:pt x="9220" y="3148"/>
                  <a:pt x="9226" y="3148"/>
                </a:cubicBezTo>
                <a:cubicBezTo>
                  <a:pt x="9226" y="3137"/>
                  <a:pt x="9226" y="3137"/>
                  <a:pt x="9226" y="3137"/>
                </a:cubicBezTo>
                <a:cubicBezTo>
                  <a:pt x="9226" y="3137"/>
                  <a:pt x="9220" y="3131"/>
                  <a:pt x="9220" y="3125"/>
                </a:cubicBezTo>
                <a:cubicBezTo>
                  <a:pt x="9214" y="3119"/>
                  <a:pt x="9208" y="3119"/>
                  <a:pt x="9208" y="3113"/>
                </a:cubicBezTo>
                <a:cubicBezTo>
                  <a:pt x="9208" y="3107"/>
                  <a:pt x="9208" y="3107"/>
                  <a:pt x="9208" y="3107"/>
                </a:cubicBezTo>
                <a:cubicBezTo>
                  <a:pt x="9208" y="3101"/>
                  <a:pt x="9208" y="3095"/>
                  <a:pt x="9214" y="3095"/>
                </a:cubicBezTo>
                <a:cubicBezTo>
                  <a:pt x="9214" y="3089"/>
                  <a:pt x="9220" y="3089"/>
                  <a:pt x="9226" y="3089"/>
                </a:cubicBezTo>
                <a:cubicBezTo>
                  <a:pt x="9226" y="3089"/>
                  <a:pt x="9232" y="3089"/>
                  <a:pt x="9237" y="3089"/>
                </a:cubicBezTo>
                <a:cubicBezTo>
                  <a:pt x="9237" y="3089"/>
                  <a:pt x="9237" y="3083"/>
                  <a:pt x="9237" y="3077"/>
                </a:cubicBezTo>
                <a:cubicBezTo>
                  <a:pt x="9237" y="3077"/>
                  <a:pt x="9243" y="3071"/>
                  <a:pt x="9243" y="3065"/>
                </a:cubicBezTo>
                <a:cubicBezTo>
                  <a:pt x="9267" y="3065"/>
                  <a:pt x="9267" y="3065"/>
                  <a:pt x="9267" y="3065"/>
                </a:cubicBezTo>
                <a:cubicBezTo>
                  <a:pt x="9267" y="3042"/>
                  <a:pt x="9267" y="3042"/>
                  <a:pt x="9267" y="3042"/>
                </a:cubicBezTo>
                <a:cubicBezTo>
                  <a:pt x="9261" y="3042"/>
                  <a:pt x="9255" y="3042"/>
                  <a:pt x="9255" y="3036"/>
                </a:cubicBezTo>
                <a:cubicBezTo>
                  <a:pt x="9249" y="3030"/>
                  <a:pt x="9249" y="3030"/>
                  <a:pt x="9243" y="3024"/>
                </a:cubicBezTo>
                <a:cubicBezTo>
                  <a:pt x="9243" y="3018"/>
                  <a:pt x="9249" y="3012"/>
                  <a:pt x="9243" y="3012"/>
                </a:cubicBezTo>
                <a:cubicBezTo>
                  <a:pt x="9243" y="3006"/>
                  <a:pt x="9237" y="3006"/>
                  <a:pt x="9232" y="3006"/>
                </a:cubicBezTo>
                <a:cubicBezTo>
                  <a:pt x="9232" y="3000"/>
                  <a:pt x="9226" y="3000"/>
                  <a:pt x="9220" y="2994"/>
                </a:cubicBezTo>
                <a:cubicBezTo>
                  <a:pt x="9208" y="3000"/>
                  <a:pt x="9208" y="3000"/>
                  <a:pt x="9208" y="3000"/>
                </a:cubicBezTo>
                <a:cubicBezTo>
                  <a:pt x="9208" y="3000"/>
                  <a:pt x="9214" y="3006"/>
                  <a:pt x="9214" y="3012"/>
                </a:cubicBezTo>
                <a:cubicBezTo>
                  <a:pt x="9208" y="3012"/>
                  <a:pt x="9202" y="3012"/>
                  <a:pt x="9202" y="3018"/>
                </a:cubicBezTo>
                <a:cubicBezTo>
                  <a:pt x="9196" y="3024"/>
                  <a:pt x="9196" y="3024"/>
                  <a:pt x="9190" y="3030"/>
                </a:cubicBezTo>
                <a:lnTo>
                  <a:pt x="9184" y="3030"/>
                </a:lnTo>
                <a:cubicBezTo>
                  <a:pt x="9178" y="3024"/>
                  <a:pt x="9172" y="3018"/>
                  <a:pt x="9172" y="3018"/>
                </a:cubicBezTo>
                <a:cubicBezTo>
                  <a:pt x="9172" y="3012"/>
                  <a:pt x="9172" y="3006"/>
                  <a:pt x="9172" y="3006"/>
                </a:cubicBezTo>
                <a:cubicBezTo>
                  <a:pt x="9172" y="2994"/>
                  <a:pt x="9172" y="2988"/>
                  <a:pt x="9172" y="2982"/>
                </a:cubicBezTo>
                <a:cubicBezTo>
                  <a:pt x="9172" y="2976"/>
                  <a:pt x="9172" y="2971"/>
                  <a:pt x="9172" y="2965"/>
                </a:cubicBezTo>
                <a:cubicBezTo>
                  <a:pt x="9137" y="2965"/>
                  <a:pt x="9137" y="2965"/>
                  <a:pt x="9137" y="2965"/>
                </a:cubicBezTo>
                <a:cubicBezTo>
                  <a:pt x="9137" y="2953"/>
                  <a:pt x="9143" y="2947"/>
                  <a:pt x="9137" y="2935"/>
                </a:cubicBezTo>
                <a:cubicBezTo>
                  <a:pt x="9137" y="2929"/>
                  <a:pt x="9143" y="2923"/>
                  <a:pt x="9137" y="2923"/>
                </a:cubicBezTo>
                <a:cubicBezTo>
                  <a:pt x="9137" y="2911"/>
                  <a:pt x="9125" y="2905"/>
                  <a:pt x="9119" y="2899"/>
                </a:cubicBezTo>
                <a:cubicBezTo>
                  <a:pt x="9113" y="2899"/>
                  <a:pt x="9113" y="2905"/>
                  <a:pt x="9107" y="2899"/>
                </a:cubicBezTo>
                <a:cubicBezTo>
                  <a:pt x="9101" y="2899"/>
                  <a:pt x="9107" y="2893"/>
                  <a:pt x="9101" y="2887"/>
                </a:cubicBezTo>
                <a:lnTo>
                  <a:pt x="9089" y="2887"/>
                </a:lnTo>
                <a:cubicBezTo>
                  <a:pt x="9089" y="2882"/>
                  <a:pt x="9089" y="2882"/>
                  <a:pt x="9089" y="2876"/>
                </a:cubicBezTo>
                <a:cubicBezTo>
                  <a:pt x="9089" y="2870"/>
                  <a:pt x="9083" y="2870"/>
                  <a:pt x="9083" y="2864"/>
                </a:cubicBezTo>
                <a:cubicBezTo>
                  <a:pt x="9077" y="2858"/>
                  <a:pt x="9071" y="2858"/>
                  <a:pt x="9066" y="2858"/>
                </a:cubicBezTo>
                <a:cubicBezTo>
                  <a:pt x="9066" y="2852"/>
                  <a:pt x="9071" y="2846"/>
                  <a:pt x="9066" y="2846"/>
                </a:cubicBezTo>
                <a:cubicBezTo>
                  <a:pt x="9066" y="2840"/>
                  <a:pt x="9060" y="2840"/>
                  <a:pt x="9060" y="2834"/>
                </a:cubicBezTo>
                <a:cubicBezTo>
                  <a:pt x="9054" y="2828"/>
                  <a:pt x="9054" y="2822"/>
                  <a:pt x="9054" y="2822"/>
                </a:cubicBezTo>
                <a:cubicBezTo>
                  <a:pt x="9048" y="2816"/>
                  <a:pt x="9048" y="2810"/>
                  <a:pt x="9042" y="2810"/>
                </a:cubicBezTo>
                <a:cubicBezTo>
                  <a:pt x="9036" y="2810"/>
                  <a:pt x="9036" y="2805"/>
                  <a:pt x="9030" y="2805"/>
                </a:cubicBezTo>
                <a:cubicBezTo>
                  <a:pt x="9024" y="2805"/>
                  <a:pt x="9018" y="2805"/>
                  <a:pt x="9006" y="2805"/>
                </a:cubicBezTo>
                <a:cubicBezTo>
                  <a:pt x="9000" y="2805"/>
                  <a:pt x="8994" y="2805"/>
                  <a:pt x="8982" y="2799"/>
                </a:cubicBezTo>
                <a:cubicBezTo>
                  <a:pt x="8977" y="2799"/>
                  <a:pt x="8982" y="2793"/>
                  <a:pt x="8977" y="2787"/>
                </a:cubicBezTo>
                <a:cubicBezTo>
                  <a:pt x="8977" y="2781"/>
                  <a:pt x="8977" y="2781"/>
                  <a:pt x="8982" y="2775"/>
                </a:cubicBezTo>
                <a:cubicBezTo>
                  <a:pt x="8982" y="2769"/>
                  <a:pt x="8989" y="2769"/>
                  <a:pt x="8994" y="2769"/>
                </a:cubicBezTo>
                <a:cubicBezTo>
                  <a:pt x="8994" y="2763"/>
                  <a:pt x="8994" y="2757"/>
                  <a:pt x="8994" y="2757"/>
                </a:cubicBezTo>
                <a:cubicBezTo>
                  <a:pt x="9000" y="2751"/>
                  <a:pt x="9006" y="2757"/>
                  <a:pt x="9006" y="2757"/>
                </a:cubicBezTo>
                <a:cubicBezTo>
                  <a:pt x="9012" y="2757"/>
                  <a:pt x="9012" y="2751"/>
                  <a:pt x="9018" y="2751"/>
                </a:cubicBezTo>
                <a:cubicBezTo>
                  <a:pt x="9018" y="2739"/>
                  <a:pt x="9018" y="2739"/>
                  <a:pt x="9018" y="2739"/>
                </a:cubicBezTo>
                <a:cubicBezTo>
                  <a:pt x="9018" y="2739"/>
                  <a:pt x="9018" y="2733"/>
                  <a:pt x="9018" y="2727"/>
                </a:cubicBezTo>
                <a:cubicBezTo>
                  <a:pt x="9018" y="2727"/>
                  <a:pt x="9024" y="2721"/>
                  <a:pt x="9030" y="2721"/>
                </a:cubicBezTo>
                <a:cubicBezTo>
                  <a:pt x="9030" y="2716"/>
                  <a:pt x="9036" y="2716"/>
                  <a:pt x="9042" y="2716"/>
                </a:cubicBezTo>
                <a:cubicBezTo>
                  <a:pt x="9042" y="2710"/>
                  <a:pt x="9042" y="2710"/>
                  <a:pt x="9042" y="2704"/>
                </a:cubicBezTo>
                <a:cubicBezTo>
                  <a:pt x="9042" y="2656"/>
                  <a:pt x="9042" y="2656"/>
                  <a:pt x="9042" y="2656"/>
                </a:cubicBezTo>
                <a:cubicBezTo>
                  <a:pt x="8935" y="2656"/>
                  <a:pt x="8935" y="2656"/>
                  <a:pt x="8935" y="2656"/>
                </a:cubicBezTo>
                <a:cubicBezTo>
                  <a:pt x="8935" y="2650"/>
                  <a:pt x="8935" y="2650"/>
                  <a:pt x="8941" y="2644"/>
                </a:cubicBezTo>
                <a:cubicBezTo>
                  <a:pt x="8941" y="2639"/>
                  <a:pt x="8947" y="2639"/>
                  <a:pt x="8953" y="2639"/>
                </a:cubicBezTo>
                <a:cubicBezTo>
                  <a:pt x="8953" y="2632"/>
                  <a:pt x="8947" y="2627"/>
                  <a:pt x="8953" y="2627"/>
                </a:cubicBezTo>
                <a:cubicBezTo>
                  <a:pt x="8953" y="2621"/>
                  <a:pt x="8947" y="2615"/>
                  <a:pt x="8953" y="2615"/>
                </a:cubicBezTo>
                <a:cubicBezTo>
                  <a:pt x="8953" y="2609"/>
                  <a:pt x="8959" y="2609"/>
                  <a:pt x="8959" y="2603"/>
                </a:cubicBezTo>
                <a:cubicBezTo>
                  <a:pt x="8965" y="2603"/>
                  <a:pt x="8965" y="2597"/>
                  <a:pt x="8971" y="2591"/>
                </a:cubicBezTo>
                <a:cubicBezTo>
                  <a:pt x="8977" y="2591"/>
                  <a:pt x="8977" y="2591"/>
                  <a:pt x="8982" y="2585"/>
                </a:cubicBezTo>
                <a:cubicBezTo>
                  <a:pt x="8977" y="2585"/>
                  <a:pt x="8977" y="2579"/>
                  <a:pt x="8971" y="2573"/>
                </a:cubicBezTo>
                <a:cubicBezTo>
                  <a:pt x="8965" y="2573"/>
                  <a:pt x="8959" y="2573"/>
                  <a:pt x="8953" y="2573"/>
                </a:cubicBezTo>
                <a:cubicBezTo>
                  <a:pt x="8935" y="2573"/>
                  <a:pt x="8935" y="2573"/>
                  <a:pt x="8935" y="2573"/>
                </a:cubicBezTo>
                <a:cubicBezTo>
                  <a:pt x="8929" y="2573"/>
                  <a:pt x="8929" y="2579"/>
                  <a:pt x="8923" y="2579"/>
                </a:cubicBezTo>
                <a:cubicBezTo>
                  <a:pt x="8905" y="2579"/>
                  <a:pt x="8900" y="2579"/>
                  <a:pt x="8882" y="2579"/>
                </a:cubicBezTo>
                <a:cubicBezTo>
                  <a:pt x="8882" y="2585"/>
                  <a:pt x="8882" y="2591"/>
                  <a:pt x="8882" y="2597"/>
                </a:cubicBezTo>
                <a:cubicBezTo>
                  <a:pt x="8882" y="2603"/>
                  <a:pt x="8876" y="2609"/>
                  <a:pt x="8876" y="2609"/>
                </a:cubicBezTo>
                <a:cubicBezTo>
                  <a:pt x="8876" y="2615"/>
                  <a:pt x="8864" y="2621"/>
                  <a:pt x="8864" y="2627"/>
                </a:cubicBezTo>
                <a:cubicBezTo>
                  <a:pt x="8864" y="2627"/>
                  <a:pt x="8864" y="2627"/>
                  <a:pt x="8864" y="2632"/>
                </a:cubicBezTo>
                <a:cubicBezTo>
                  <a:pt x="8864" y="2639"/>
                  <a:pt x="8870" y="2644"/>
                  <a:pt x="8870" y="2650"/>
                </a:cubicBezTo>
                <a:cubicBezTo>
                  <a:pt x="8870" y="2656"/>
                  <a:pt x="8864" y="2662"/>
                  <a:pt x="8864" y="2662"/>
                </a:cubicBezTo>
                <a:cubicBezTo>
                  <a:pt x="8858" y="2668"/>
                  <a:pt x="8852" y="2668"/>
                  <a:pt x="8840" y="2668"/>
                </a:cubicBezTo>
                <a:cubicBezTo>
                  <a:pt x="8834" y="2668"/>
                  <a:pt x="8834" y="2668"/>
                  <a:pt x="8828" y="2662"/>
                </a:cubicBezTo>
                <a:cubicBezTo>
                  <a:pt x="8823" y="2662"/>
                  <a:pt x="8823" y="2650"/>
                  <a:pt x="8811" y="2650"/>
                </a:cubicBezTo>
                <a:cubicBezTo>
                  <a:pt x="8805" y="2650"/>
                  <a:pt x="8799" y="2656"/>
                  <a:pt x="8799" y="2662"/>
                </a:cubicBezTo>
                <a:cubicBezTo>
                  <a:pt x="8793" y="2668"/>
                  <a:pt x="8799" y="2668"/>
                  <a:pt x="8799" y="2674"/>
                </a:cubicBezTo>
                <a:cubicBezTo>
                  <a:pt x="8799" y="2680"/>
                  <a:pt x="8793" y="2692"/>
                  <a:pt x="8799" y="2698"/>
                </a:cubicBezTo>
                <a:cubicBezTo>
                  <a:pt x="8805" y="2698"/>
                  <a:pt x="8805" y="2698"/>
                  <a:pt x="8811" y="2704"/>
                </a:cubicBezTo>
                <a:cubicBezTo>
                  <a:pt x="8816" y="2704"/>
                  <a:pt x="8828" y="2704"/>
                  <a:pt x="8834" y="2710"/>
                </a:cubicBezTo>
                <a:cubicBezTo>
                  <a:pt x="8834" y="2710"/>
                  <a:pt x="8828" y="2716"/>
                  <a:pt x="8828" y="2721"/>
                </a:cubicBezTo>
                <a:cubicBezTo>
                  <a:pt x="8828" y="2727"/>
                  <a:pt x="8828" y="2727"/>
                  <a:pt x="8828" y="2727"/>
                </a:cubicBezTo>
                <a:cubicBezTo>
                  <a:pt x="8828" y="2733"/>
                  <a:pt x="8823" y="2739"/>
                  <a:pt x="8823" y="2739"/>
                </a:cubicBezTo>
                <a:cubicBezTo>
                  <a:pt x="8823" y="2745"/>
                  <a:pt x="8828" y="2745"/>
                  <a:pt x="8828" y="2751"/>
                </a:cubicBezTo>
                <a:cubicBezTo>
                  <a:pt x="8828" y="2757"/>
                  <a:pt x="8828" y="2763"/>
                  <a:pt x="8823" y="2763"/>
                </a:cubicBezTo>
                <a:cubicBezTo>
                  <a:pt x="8823" y="2769"/>
                  <a:pt x="8816" y="2763"/>
                  <a:pt x="8811" y="2769"/>
                </a:cubicBezTo>
                <a:lnTo>
                  <a:pt x="8805" y="2769"/>
                </a:lnTo>
                <a:cubicBezTo>
                  <a:pt x="8799" y="2775"/>
                  <a:pt x="8793" y="2775"/>
                  <a:pt x="8793" y="2781"/>
                </a:cubicBezTo>
                <a:cubicBezTo>
                  <a:pt x="8793" y="2787"/>
                  <a:pt x="8793" y="2793"/>
                  <a:pt x="8793" y="2799"/>
                </a:cubicBezTo>
                <a:cubicBezTo>
                  <a:pt x="8816" y="2799"/>
                  <a:pt x="8816" y="2799"/>
                  <a:pt x="8816" y="2799"/>
                </a:cubicBezTo>
                <a:cubicBezTo>
                  <a:pt x="8823" y="2799"/>
                  <a:pt x="8823" y="2793"/>
                  <a:pt x="8828" y="2793"/>
                </a:cubicBezTo>
                <a:cubicBezTo>
                  <a:pt x="8834" y="2793"/>
                  <a:pt x="8834" y="2793"/>
                  <a:pt x="8840" y="2799"/>
                </a:cubicBezTo>
                <a:cubicBezTo>
                  <a:pt x="8840" y="2799"/>
                  <a:pt x="8834" y="2805"/>
                  <a:pt x="8840" y="2805"/>
                </a:cubicBezTo>
                <a:cubicBezTo>
                  <a:pt x="8840" y="2810"/>
                  <a:pt x="8846" y="2810"/>
                  <a:pt x="8852" y="2816"/>
                </a:cubicBezTo>
                <a:cubicBezTo>
                  <a:pt x="8876" y="2816"/>
                  <a:pt x="8876" y="2816"/>
                  <a:pt x="8876" y="2816"/>
                </a:cubicBezTo>
                <a:cubicBezTo>
                  <a:pt x="8876" y="2810"/>
                  <a:pt x="8870" y="2810"/>
                  <a:pt x="8876" y="2805"/>
                </a:cubicBezTo>
                <a:cubicBezTo>
                  <a:pt x="8876" y="2799"/>
                  <a:pt x="8876" y="2799"/>
                  <a:pt x="8882" y="2793"/>
                </a:cubicBezTo>
                <a:cubicBezTo>
                  <a:pt x="8888" y="2805"/>
                  <a:pt x="8888" y="2805"/>
                  <a:pt x="8888" y="2805"/>
                </a:cubicBezTo>
                <a:lnTo>
                  <a:pt x="8888" y="2810"/>
                </a:lnTo>
                <a:cubicBezTo>
                  <a:pt x="8888" y="2822"/>
                  <a:pt x="8900" y="2828"/>
                  <a:pt x="8900" y="2840"/>
                </a:cubicBezTo>
                <a:cubicBezTo>
                  <a:pt x="8900" y="2840"/>
                  <a:pt x="8900" y="2846"/>
                  <a:pt x="8894" y="2852"/>
                </a:cubicBezTo>
                <a:lnTo>
                  <a:pt x="8888" y="2852"/>
                </a:lnTo>
                <a:cubicBezTo>
                  <a:pt x="8882" y="2858"/>
                  <a:pt x="8876" y="2858"/>
                  <a:pt x="8876" y="2858"/>
                </a:cubicBezTo>
                <a:cubicBezTo>
                  <a:pt x="8876" y="2864"/>
                  <a:pt x="8870" y="2864"/>
                  <a:pt x="8876" y="2870"/>
                </a:cubicBezTo>
                <a:cubicBezTo>
                  <a:pt x="8876" y="2876"/>
                  <a:pt x="8882" y="2876"/>
                  <a:pt x="8882" y="2882"/>
                </a:cubicBezTo>
                <a:cubicBezTo>
                  <a:pt x="8941" y="2882"/>
                  <a:pt x="8941" y="2882"/>
                  <a:pt x="8941" y="2882"/>
                </a:cubicBezTo>
                <a:cubicBezTo>
                  <a:pt x="8947" y="2870"/>
                  <a:pt x="8947" y="2870"/>
                  <a:pt x="8947" y="2870"/>
                </a:cubicBezTo>
                <a:cubicBezTo>
                  <a:pt x="8947" y="2876"/>
                  <a:pt x="8953" y="2870"/>
                  <a:pt x="8959" y="2876"/>
                </a:cubicBezTo>
                <a:cubicBezTo>
                  <a:pt x="8959" y="2882"/>
                  <a:pt x="8959" y="2882"/>
                  <a:pt x="8959" y="2887"/>
                </a:cubicBezTo>
                <a:cubicBezTo>
                  <a:pt x="8965" y="2893"/>
                  <a:pt x="8971" y="2893"/>
                  <a:pt x="8971" y="2899"/>
                </a:cubicBezTo>
                <a:cubicBezTo>
                  <a:pt x="8971" y="2905"/>
                  <a:pt x="8965" y="2911"/>
                  <a:pt x="8965" y="2917"/>
                </a:cubicBezTo>
                <a:cubicBezTo>
                  <a:pt x="8965" y="2923"/>
                  <a:pt x="8965" y="2929"/>
                  <a:pt x="8971" y="2935"/>
                </a:cubicBezTo>
                <a:cubicBezTo>
                  <a:pt x="8977" y="2941"/>
                  <a:pt x="8982" y="2941"/>
                  <a:pt x="8994" y="2947"/>
                </a:cubicBezTo>
                <a:cubicBezTo>
                  <a:pt x="8989" y="2965"/>
                  <a:pt x="8989" y="2965"/>
                  <a:pt x="8989" y="2965"/>
                </a:cubicBezTo>
                <a:cubicBezTo>
                  <a:pt x="8989" y="2976"/>
                  <a:pt x="8994" y="2982"/>
                  <a:pt x="8994" y="2988"/>
                </a:cubicBezTo>
                <a:cubicBezTo>
                  <a:pt x="8994" y="2994"/>
                  <a:pt x="8989" y="3000"/>
                  <a:pt x="8989" y="3000"/>
                </a:cubicBezTo>
                <a:cubicBezTo>
                  <a:pt x="8982" y="3006"/>
                  <a:pt x="8977" y="3000"/>
                  <a:pt x="8971" y="3000"/>
                </a:cubicBezTo>
                <a:cubicBezTo>
                  <a:pt x="8965" y="3000"/>
                  <a:pt x="8959" y="3000"/>
                  <a:pt x="8953" y="3000"/>
                </a:cubicBezTo>
                <a:cubicBezTo>
                  <a:pt x="8947" y="3000"/>
                  <a:pt x="8947" y="2994"/>
                  <a:pt x="8941" y="2994"/>
                </a:cubicBezTo>
                <a:cubicBezTo>
                  <a:pt x="8935" y="2994"/>
                  <a:pt x="8929" y="2994"/>
                  <a:pt x="8923" y="2994"/>
                </a:cubicBezTo>
                <a:cubicBezTo>
                  <a:pt x="8917" y="2994"/>
                  <a:pt x="8917" y="2994"/>
                  <a:pt x="8917" y="2994"/>
                </a:cubicBezTo>
                <a:cubicBezTo>
                  <a:pt x="8917" y="2994"/>
                  <a:pt x="8911" y="2994"/>
                  <a:pt x="8905" y="2994"/>
                </a:cubicBezTo>
                <a:cubicBezTo>
                  <a:pt x="8905" y="2994"/>
                  <a:pt x="8905" y="3000"/>
                  <a:pt x="8900" y="3006"/>
                </a:cubicBezTo>
                <a:cubicBezTo>
                  <a:pt x="8894" y="3006"/>
                  <a:pt x="8900" y="3012"/>
                  <a:pt x="8894" y="3018"/>
                </a:cubicBezTo>
                <a:cubicBezTo>
                  <a:pt x="8894" y="3018"/>
                  <a:pt x="8888" y="3012"/>
                  <a:pt x="8888" y="3018"/>
                </a:cubicBezTo>
                <a:cubicBezTo>
                  <a:pt x="8882" y="3018"/>
                  <a:pt x="8876" y="3018"/>
                  <a:pt x="8876" y="3018"/>
                </a:cubicBezTo>
                <a:cubicBezTo>
                  <a:pt x="8870" y="3030"/>
                  <a:pt x="8870" y="3030"/>
                  <a:pt x="8870" y="3030"/>
                </a:cubicBezTo>
                <a:cubicBezTo>
                  <a:pt x="8876" y="3030"/>
                  <a:pt x="8876" y="3036"/>
                  <a:pt x="8882" y="3036"/>
                </a:cubicBezTo>
                <a:cubicBezTo>
                  <a:pt x="8894" y="3036"/>
                  <a:pt x="8900" y="3030"/>
                  <a:pt x="8911" y="3030"/>
                </a:cubicBezTo>
                <a:cubicBezTo>
                  <a:pt x="8917" y="3030"/>
                  <a:pt x="8923" y="3030"/>
                  <a:pt x="8929" y="3036"/>
                </a:cubicBezTo>
                <a:lnTo>
                  <a:pt x="8929" y="3042"/>
                </a:lnTo>
                <a:cubicBezTo>
                  <a:pt x="8923" y="3048"/>
                  <a:pt x="8929" y="3054"/>
                  <a:pt x="8923" y="3054"/>
                </a:cubicBezTo>
                <a:cubicBezTo>
                  <a:pt x="8923" y="3059"/>
                  <a:pt x="8917" y="3054"/>
                  <a:pt x="8911" y="3054"/>
                </a:cubicBezTo>
                <a:cubicBezTo>
                  <a:pt x="8911" y="3059"/>
                  <a:pt x="8905" y="3059"/>
                  <a:pt x="8900" y="3065"/>
                </a:cubicBezTo>
                <a:cubicBezTo>
                  <a:pt x="8900" y="3065"/>
                  <a:pt x="8900" y="3071"/>
                  <a:pt x="8894" y="3077"/>
                </a:cubicBezTo>
                <a:cubicBezTo>
                  <a:pt x="8888" y="3077"/>
                  <a:pt x="8882" y="3077"/>
                  <a:pt x="8876" y="3077"/>
                </a:cubicBezTo>
                <a:cubicBezTo>
                  <a:pt x="8870" y="3089"/>
                  <a:pt x="8870" y="3089"/>
                  <a:pt x="8870" y="3089"/>
                </a:cubicBezTo>
                <a:cubicBezTo>
                  <a:pt x="8870" y="3095"/>
                  <a:pt x="8870" y="3095"/>
                  <a:pt x="8876" y="3101"/>
                </a:cubicBezTo>
                <a:cubicBezTo>
                  <a:pt x="8876" y="3107"/>
                  <a:pt x="8876" y="3107"/>
                  <a:pt x="8882" y="3113"/>
                </a:cubicBezTo>
                <a:lnTo>
                  <a:pt x="8888" y="3113"/>
                </a:lnTo>
                <a:cubicBezTo>
                  <a:pt x="8894" y="3113"/>
                  <a:pt x="8900" y="3107"/>
                  <a:pt x="8900" y="3107"/>
                </a:cubicBezTo>
                <a:cubicBezTo>
                  <a:pt x="8905" y="3107"/>
                  <a:pt x="8911" y="3101"/>
                  <a:pt x="8917" y="3101"/>
                </a:cubicBezTo>
                <a:cubicBezTo>
                  <a:pt x="8929" y="3101"/>
                  <a:pt x="8935" y="3113"/>
                  <a:pt x="8947" y="3113"/>
                </a:cubicBezTo>
                <a:cubicBezTo>
                  <a:pt x="8953" y="3113"/>
                  <a:pt x="8953" y="3113"/>
                  <a:pt x="8959" y="3113"/>
                </a:cubicBezTo>
                <a:cubicBezTo>
                  <a:pt x="8965" y="3113"/>
                  <a:pt x="8977" y="3113"/>
                  <a:pt x="8982" y="3113"/>
                </a:cubicBezTo>
                <a:cubicBezTo>
                  <a:pt x="8982" y="3113"/>
                  <a:pt x="8989" y="3113"/>
                  <a:pt x="8994" y="3113"/>
                </a:cubicBezTo>
                <a:cubicBezTo>
                  <a:pt x="9000" y="3113"/>
                  <a:pt x="8994" y="3119"/>
                  <a:pt x="9000" y="3125"/>
                </a:cubicBezTo>
                <a:cubicBezTo>
                  <a:pt x="8994" y="3131"/>
                  <a:pt x="8994" y="3131"/>
                  <a:pt x="8989" y="3137"/>
                </a:cubicBezTo>
                <a:cubicBezTo>
                  <a:pt x="8989" y="3137"/>
                  <a:pt x="8982" y="3137"/>
                  <a:pt x="8977" y="3137"/>
                </a:cubicBezTo>
                <a:cubicBezTo>
                  <a:pt x="8971" y="3142"/>
                  <a:pt x="8965" y="3142"/>
                  <a:pt x="8953" y="3142"/>
                </a:cubicBezTo>
                <a:cubicBezTo>
                  <a:pt x="8947" y="3142"/>
                  <a:pt x="8947" y="3142"/>
                  <a:pt x="8941" y="3142"/>
                </a:cubicBezTo>
                <a:cubicBezTo>
                  <a:pt x="8935" y="3142"/>
                  <a:pt x="8935" y="3142"/>
                  <a:pt x="8929" y="3148"/>
                </a:cubicBezTo>
                <a:cubicBezTo>
                  <a:pt x="8923" y="3148"/>
                  <a:pt x="8929" y="3154"/>
                  <a:pt x="8923" y="3160"/>
                </a:cubicBezTo>
                <a:cubicBezTo>
                  <a:pt x="8923" y="3160"/>
                  <a:pt x="8917" y="3160"/>
                  <a:pt x="8911" y="3160"/>
                </a:cubicBezTo>
                <a:cubicBezTo>
                  <a:pt x="8905" y="3160"/>
                  <a:pt x="8900" y="3160"/>
                  <a:pt x="8888" y="3166"/>
                </a:cubicBezTo>
                <a:cubicBezTo>
                  <a:pt x="8888" y="3172"/>
                  <a:pt x="8894" y="3178"/>
                  <a:pt x="8888" y="3190"/>
                </a:cubicBezTo>
                <a:lnTo>
                  <a:pt x="8888" y="3196"/>
                </a:lnTo>
                <a:cubicBezTo>
                  <a:pt x="8888" y="3202"/>
                  <a:pt x="8882" y="3202"/>
                  <a:pt x="8876" y="3202"/>
                </a:cubicBezTo>
                <a:cubicBezTo>
                  <a:pt x="8870" y="3208"/>
                  <a:pt x="8870" y="3208"/>
                  <a:pt x="8864" y="3214"/>
                </a:cubicBezTo>
                <a:cubicBezTo>
                  <a:pt x="8864" y="3214"/>
                  <a:pt x="8858" y="3214"/>
                  <a:pt x="8852" y="3214"/>
                </a:cubicBezTo>
                <a:cubicBezTo>
                  <a:pt x="8858" y="3220"/>
                  <a:pt x="8858" y="3225"/>
                  <a:pt x="8864" y="3225"/>
                </a:cubicBezTo>
                <a:close/>
                <a:moveTo>
                  <a:pt x="8816" y="2929"/>
                </a:moveTo>
                <a:lnTo>
                  <a:pt x="8816" y="2929"/>
                </a:lnTo>
                <a:cubicBezTo>
                  <a:pt x="8823" y="2929"/>
                  <a:pt x="8823" y="2929"/>
                  <a:pt x="8828" y="2929"/>
                </a:cubicBezTo>
                <a:cubicBezTo>
                  <a:pt x="8840" y="2923"/>
                  <a:pt x="8846" y="2917"/>
                  <a:pt x="8846" y="2905"/>
                </a:cubicBezTo>
                <a:cubicBezTo>
                  <a:pt x="8846" y="2899"/>
                  <a:pt x="8846" y="2893"/>
                  <a:pt x="8840" y="2887"/>
                </a:cubicBezTo>
                <a:cubicBezTo>
                  <a:pt x="8840" y="2887"/>
                  <a:pt x="8834" y="2882"/>
                  <a:pt x="8828" y="2882"/>
                </a:cubicBezTo>
                <a:cubicBezTo>
                  <a:pt x="8828" y="2876"/>
                  <a:pt x="8828" y="2870"/>
                  <a:pt x="8828" y="2870"/>
                </a:cubicBezTo>
                <a:cubicBezTo>
                  <a:pt x="8828" y="2864"/>
                  <a:pt x="8828" y="2858"/>
                  <a:pt x="8828" y="2858"/>
                </a:cubicBezTo>
                <a:cubicBezTo>
                  <a:pt x="8823" y="2852"/>
                  <a:pt x="8823" y="2852"/>
                  <a:pt x="8816" y="2846"/>
                </a:cubicBezTo>
                <a:cubicBezTo>
                  <a:pt x="8811" y="2846"/>
                  <a:pt x="8811" y="2846"/>
                  <a:pt x="8805" y="2846"/>
                </a:cubicBezTo>
                <a:cubicBezTo>
                  <a:pt x="8799" y="2846"/>
                  <a:pt x="8799" y="2840"/>
                  <a:pt x="8793" y="2840"/>
                </a:cubicBezTo>
                <a:cubicBezTo>
                  <a:pt x="8787" y="2840"/>
                  <a:pt x="8787" y="2840"/>
                  <a:pt x="8787" y="2840"/>
                </a:cubicBezTo>
                <a:cubicBezTo>
                  <a:pt x="8781" y="2840"/>
                  <a:pt x="8775" y="2840"/>
                  <a:pt x="8769" y="2846"/>
                </a:cubicBezTo>
                <a:cubicBezTo>
                  <a:pt x="8769" y="2846"/>
                  <a:pt x="8763" y="2846"/>
                  <a:pt x="8757" y="2846"/>
                </a:cubicBezTo>
                <a:cubicBezTo>
                  <a:pt x="8757" y="2852"/>
                  <a:pt x="8757" y="2858"/>
                  <a:pt x="8751" y="2858"/>
                </a:cubicBezTo>
                <a:cubicBezTo>
                  <a:pt x="8751" y="2864"/>
                  <a:pt x="8745" y="2864"/>
                  <a:pt x="8739" y="2864"/>
                </a:cubicBezTo>
                <a:cubicBezTo>
                  <a:pt x="8739" y="2864"/>
                  <a:pt x="8734" y="2864"/>
                  <a:pt x="8734" y="2858"/>
                </a:cubicBezTo>
                <a:cubicBezTo>
                  <a:pt x="8727" y="2858"/>
                  <a:pt x="8727" y="2852"/>
                  <a:pt x="8727" y="2846"/>
                </a:cubicBezTo>
                <a:cubicBezTo>
                  <a:pt x="8722" y="2846"/>
                  <a:pt x="8716" y="2846"/>
                  <a:pt x="8716" y="2840"/>
                </a:cubicBezTo>
                <a:cubicBezTo>
                  <a:pt x="8686" y="2846"/>
                  <a:pt x="8686" y="2846"/>
                  <a:pt x="8686" y="2846"/>
                </a:cubicBezTo>
                <a:cubicBezTo>
                  <a:pt x="8686" y="2846"/>
                  <a:pt x="8686" y="2852"/>
                  <a:pt x="8686" y="2858"/>
                </a:cubicBezTo>
                <a:cubicBezTo>
                  <a:pt x="8686" y="2858"/>
                  <a:pt x="8686" y="2864"/>
                  <a:pt x="8686" y="2870"/>
                </a:cubicBezTo>
                <a:cubicBezTo>
                  <a:pt x="8686" y="2876"/>
                  <a:pt x="8686" y="2876"/>
                  <a:pt x="8686" y="2887"/>
                </a:cubicBezTo>
                <a:cubicBezTo>
                  <a:pt x="8686" y="2893"/>
                  <a:pt x="8686" y="2893"/>
                  <a:pt x="8686" y="2899"/>
                </a:cubicBezTo>
                <a:cubicBezTo>
                  <a:pt x="8686" y="2905"/>
                  <a:pt x="8692" y="2899"/>
                  <a:pt x="8692" y="2899"/>
                </a:cubicBezTo>
                <a:cubicBezTo>
                  <a:pt x="8686" y="2899"/>
                  <a:pt x="8680" y="2899"/>
                  <a:pt x="8680" y="2899"/>
                </a:cubicBezTo>
                <a:cubicBezTo>
                  <a:pt x="8674" y="2899"/>
                  <a:pt x="8674" y="2905"/>
                  <a:pt x="8668" y="2905"/>
                </a:cubicBezTo>
                <a:cubicBezTo>
                  <a:pt x="8662" y="2905"/>
                  <a:pt x="8662" y="2905"/>
                  <a:pt x="8657" y="2905"/>
                </a:cubicBezTo>
                <a:cubicBezTo>
                  <a:pt x="8650" y="2911"/>
                  <a:pt x="8645" y="2917"/>
                  <a:pt x="8633" y="2917"/>
                </a:cubicBezTo>
                <a:cubicBezTo>
                  <a:pt x="8627" y="2917"/>
                  <a:pt x="8627" y="2911"/>
                  <a:pt x="8621" y="2905"/>
                </a:cubicBezTo>
                <a:cubicBezTo>
                  <a:pt x="8609" y="2911"/>
                  <a:pt x="8609" y="2911"/>
                  <a:pt x="8609" y="2911"/>
                </a:cubicBezTo>
                <a:cubicBezTo>
                  <a:pt x="8609" y="2994"/>
                  <a:pt x="8609" y="2994"/>
                  <a:pt x="8609" y="2994"/>
                </a:cubicBezTo>
                <a:cubicBezTo>
                  <a:pt x="8615" y="2994"/>
                  <a:pt x="8615" y="2994"/>
                  <a:pt x="8621" y="2994"/>
                </a:cubicBezTo>
                <a:cubicBezTo>
                  <a:pt x="8633" y="2994"/>
                  <a:pt x="8639" y="2994"/>
                  <a:pt x="8650" y="2994"/>
                </a:cubicBezTo>
                <a:cubicBezTo>
                  <a:pt x="8650" y="3030"/>
                  <a:pt x="8650" y="3030"/>
                  <a:pt x="8650" y="3030"/>
                </a:cubicBezTo>
                <a:cubicBezTo>
                  <a:pt x="8639" y="3030"/>
                  <a:pt x="8639" y="3030"/>
                  <a:pt x="8633" y="3030"/>
                </a:cubicBezTo>
                <a:cubicBezTo>
                  <a:pt x="8627" y="3030"/>
                  <a:pt x="8621" y="3030"/>
                  <a:pt x="8621" y="3030"/>
                </a:cubicBezTo>
                <a:cubicBezTo>
                  <a:pt x="8615" y="3030"/>
                  <a:pt x="8615" y="3036"/>
                  <a:pt x="8615" y="3042"/>
                </a:cubicBezTo>
                <a:cubicBezTo>
                  <a:pt x="8609" y="3048"/>
                  <a:pt x="8609" y="3048"/>
                  <a:pt x="8609" y="3054"/>
                </a:cubicBezTo>
                <a:cubicBezTo>
                  <a:pt x="8609" y="3059"/>
                  <a:pt x="8609" y="3065"/>
                  <a:pt x="8609" y="3077"/>
                </a:cubicBezTo>
                <a:cubicBezTo>
                  <a:pt x="8609" y="3077"/>
                  <a:pt x="8597" y="3077"/>
                  <a:pt x="8597" y="3083"/>
                </a:cubicBezTo>
                <a:cubicBezTo>
                  <a:pt x="8597" y="3083"/>
                  <a:pt x="8591" y="3089"/>
                  <a:pt x="8591" y="3095"/>
                </a:cubicBezTo>
                <a:cubicBezTo>
                  <a:pt x="8591" y="3095"/>
                  <a:pt x="8597" y="3101"/>
                  <a:pt x="8597" y="3107"/>
                </a:cubicBezTo>
                <a:cubicBezTo>
                  <a:pt x="8597" y="3107"/>
                  <a:pt x="8603" y="3113"/>
                  <a:pt x="8609" y="3113"/>
                </a:cubicBezTo>
                <a:cubicBezTo>
                  <a:pt x="8615" y="3119"/>
                  <a:pt x="8615" y="3119"/>
                  <a:pt x="8627" y="3119"/>
                </a:cubicBezTo>
                <a:cubicBezTo>
                  <a:pt x="8633" y="3119"/>
                  <a:pt x="8633" y="3113"/>
                  <a:pt x="8645" y="3113"/>
                </a:cubicBezTo>
                <a:cubicBezTo>
                  <a:pt x="8645" y="3113"/>
                  <a:pt x="8650" y="3107"/>
                  <a:pt x="8650" y="3113"/>
                </a:cubicBezTo>
                <a:cubicBezTo>
                  <a:pt x="8657" y="3113"/>
                  <a:pt x="8662" y="3113"/>
                  <a:pt x="8662" y="3113"/>
                </a:cubicBezTo>
                <a:cubicBezTo>
                  <a:pt x="8668" y="3113"/>
                  <a:pt x="8668" y="3119"/>
                  <a:pt x="8668" y="3119"/>
                </a:cubicBezTo>
                <a:cubicBezTo>
                  <a:pt x="8680" y="3119"/>
                  <a:pt x="8680" y="3113"/>
                  <a:pt x="8686" y="3107"/>
                </a:cubicBezTo>
                <a:cubicBezTo>
                  <a:pt x="8692" y="3107"/>
                  <a:pt x="8698" y="3101"/>
                  <a:pt x="8698" y="3101"/>
                </a:cubicBezTo>
                <a:cubicBezTo>
                  <a:pt x="8698" y="3095"/>
                  <a:pt x="8698" y="3089"/>
                  <a:pt x="8698" y="3089"/>
                </a:cubicBezTo>
                <a:cubicBezTo>
                  <a:pt x="8704" y="3083"/>
                  <a:pt x="8710" y="3083"/>
                  <a:pt x="8710" y="3077"/>
                </a:cubicBezTo>
                <a:cubicBezTo>
                  <a:pt x="8811" y="3077"/>
                  <a:pt x="8811" y="3077"/>
                  <a:pt x="8811" y="3077"/>
                </a:cubicBezTo>
                <a:cubicBezTo>
                  <a:pt x="8811" y="3059"/>
                  <a:pt x="8811" y="3059"/>
                  <a:pt x="8811" y="3059"/>
                </a:cubicBezTo>
                <a:cubicBezTo>
                  <a:pt x="8811" y="3054"/>
                  <a:pt x="8799" y="3048"/>
                  <a:pt x="8799" y="3036"/>
                </a:cubicBezTo>
                <a:lnTo>
                  <a:pt x="8811" y="3036"/>
                </a:lnTo>
                <a:cubicBezTo>
                  <a:pt x="8811" y="3030"/>
                  <a:pt x="8816" y="3024"/>
                  <a:pt x="8816" y="3024"/>
                </a:cubicBezTo>
                <a:cubicBezTo>
                  <a:pt x="8816" y="3018"/>
                  <a:pt x="8816" y="3012"/>
                  <a:pt x="8816" y="3012"/>
                </a:cubicBezTo>
                <a:cubicBezTo>
                  <a:pt x="8816" y="3000"/>
                  <a:pt x="8816" y="2994"/>
                  <a:pt x="8816" y="2988"/>
                </a:cubicBezTo>
                <a:cubicBezTo>
                  <a:pt x="8816" y="2982"/>
                  <a:pt x="8816" y="2982"/>
                  <a:pt x="8816" y="2976"/>
                </a:cubicBezTo>
                <a:cubicBezTo>
                  <a:pt x="8816" y="2965"/>
                  <a:pt x="8816" y="2959"/>
                  <a:pt x="8816" y="2953"/>
                </a:cubicBezTo>
                <a:lnTo>
                  <a:pt x="8816" y="2929"/>
                </a:lnTo>
                <a:close/>
                <a:moveTo>
                  <a:pt x="11869" y="7274"/>
                </a:moveTo>
                <a:lnTo>
                  <a:pt x="11869" y="7274"/>
                </a:lnTo>
                <a:cubicBezTo>
                  <a:pt x="11869" y="7256"/>
                  <a:pt x="11851" y="7244"/>
                  <a:pt x="11851" y="7221"/>
                </a:cubicBezTo>
                <a:cubicBezTo>
                  <a:pt x="11851" y="7203"/>
                  <a:pt x="11857" y="7197"/>
                  <a:pt x="11863" y="7185"/>
                </a:cubicBezTo>
                <a:cubicBezTo>
                  <a:pt x="11869" y="7179"/>
                  <a:pt x="11875" y="7173"/>
                  <a:pt x="11875" y="7161"/>
                </a:cubicBezTo>
                <a:cubicBezTo>
                  <a:pt x="11875" y="7138"/>
                  <a:pt x="11875" y="7138"/>
                  <a:pt x="11875" y="7138"/>
                </a:cubicBezTo>
                <a:cubicBezTo>
                  <a:pt x="11875" y="7132"/>
                  <a:pt x="11869" y="7126"/>
                  <a:pt x="11869" y="7114"/>
                </a:cubicBezTo>
                <a:cubicBezTo>
                  <a:pt x="11869" y="7108"/>
                  <a:pt x="11869" y="7108"/>
                  <a:pt x="11869" y="7108"/>
                </a:cubicBezTo>
                <a:cubicBezTo>
                  <a:pt x="11869" y="7096"/>
                  <a:pt x="11887" y="7096"/>
                  <a:pt x="11893" y="7090"/>
                </a:cubicBezTo>
                <a:cubicBezTo>
                  <a:pt x="11893" y="7078"/>
                  <a:pt x="11899" y="7072"/>
                  <a:pt x="11899" y="7066"/>
                </a:cubicBezTo>
                <a:cubicBezTo>
                  <a:pt x="11899" y="7055"/>
                  <a:pt x="11899" y="7055"/>
                  <a:pt x="11899" y="7055"/>
                </a:cubicBezTo>
                <a:cubicBezTo>
                  <a:pt x="11899" y="7031"/>
                  <a:pt x="11887" y="7019"/>
                  <a:pt x="11887" y="6995"/>
                </a:cubicBezTo>
                <a:cubicBezTo>
                  <a:pt x="11887" y="6978"/>
                  <a:pt x="11887" y="6966"/>
                  <a:pt x="11887" y="6954"/>
                </a:cubicBezTo>
                <a:cubicBezTo>
                  <a:pt x="11887" y="6942"/>
                  <a:pt x="11887" y="6936"/>
                  <a:pt x="11887" y="6930"/>
                </a:cubicBezTo>
                <a:cubicBezTo>
                  <a:pt x="11887" y="6918"/>
                  <a:pt x="11875" y="6918"/>
                  <a:pt x="11863" y="6912"/>
                </a:cubicBezTo>
                <a:cubicBezTo>
                  <a:pt x="11857" y="6906"/>
                  <a:pt x="11851" y="6901"/>
                  <a:pt x="11839" y="6896"/>
                </a:cubicBezTo>
                <a:cubicBezTo>
                  <a:pt x="11834" y="6890"/>
                  <a:pt x="11827" y="6890"/>
                  <a:pt x="11816" y="6890"/>
                </a:cubicBezTo>
                <a:cubicBezTo>
                  <a:pt x="11816" y="6896"/>
                  <a:pt x="11822" y="6906"/>
                  <a:pt x="11816" y="6912"/>
                </a:cubicBezTo>
                <a:cubicBezTo>
                  <a:pt x="11816" y="6918"/>
                  <a:pt x="11822" y="6924"/>
                  <a:pt x="11816" y="6936"/>
                </a:cubicBezTo>
                <a:cubicBezTo>
                  <a:pt x="11816" y="6942"/>
                  <a:pt x="11804" y="6942"/>
                  <a:pt x="11798" y="6954"/>
                </a:cubicBezTo>
                <a:cubicBezTo>
                  <a:pt x="11786" y="6960"/>
                  <a:pt x="11786" y="6966"/>
                  <a:pt x="11780" y="6972"/>
                </a:cubicBezTo>
                <a:cubicBezTo>
                  <a:pt x="11774" y="6984"/>
                  <a:pt x="11762" y="6984"/>
                  <a:pt x="11756" y="6989"/>
                </a:cubicBezTo>
                <a:cubicBezTo>
                  <a:pt x="11750" y="7001"/>
                  <a:pt x="11750" y="7007"/>
                  <a:pt x="11750" y="7013"/>
                </a:cubicBezTo>
                <a:cubicBezTo>
                  <a:pt x="11745" y="7019"/>
                  <a:pt x="11750" y="7031"/>
                  <a:pt x="11750" y="7037"/>
                </a:cubicBezTo>
                <a:cubicBezTo>
                  <a:pt x="11745" y="7043"/>
                  <a:pt x="11733" y="7037"/>
                  <a:pt x="11727" y="7043"/>
                </a:cubicBezTo>
                <a:cubicBezTo>
                  <a:pt x="11721" y="7055"/>
                  <a:pt x="11727" y="7078"/>
                  <a:pt x="11709" y="7090"/>
                </a:cubicBezTo>
                <a:cubicBezTo>
                  <a:pt x="11703" y="7090"/>
                  <a:pt x="11697" y="7090"/>
                  <a:pt x="11685" y="7090"/>
                </a:cubicBezTo>
                <a:cubicBezTo>
                  <a:pt x="11673" y="7090"/>
                  <a:pt x="11656" y="7084"/>
                  <a:pt x="11644" y="7090"/>
                </a:cubicBezTo>
                <a:cubicBezTo>
                  <a:pt x="11626" y="7090"/>
                  <a:pt x="11608" y="7090"/>
                  <a:pt x="11596" y="7102"/>
                </a:cubicBezTo>
                <a:cubicBezTo>
                  <a:pt x="11584" y="7102"/>
                  <a:pt x="11579" y="7102"/>
                  <a:pt x="11573" y="7114"/>
                </a:cubicBezTo>
                <a:cubicBezTo>
                  <a:pt x="11567" y="7120"/>
                  <a:pt x="11573" y="7126"/>
                  <a:pt x="11573" y="7132"/>
                </a:cubicBezTo>
                <a:cubicBezTo>
                  <a:pt x="11573" y="7144"/>
                  <a:pt x="11573" y="7150"/>
                  <a:pt x="11573" y="7155"/>
                </a:cubicBezTo>
                <a:cubicBezTo>
                  <a:pt x="11567" y="7173"/>
                  <a:pt x="11549" y="7185"/>
                  <a:pt x="11549" y="7203"/>
                </a:cubicBezTo>
                <a:cubicBezTo>
                  <a:pt x="11549" y="7209"/>
                  <a:pt x="11555" y="7215"/>
                  <a:pt x="11555" y="7227"/>
                </a:cubicBezTo>
                <a:cubicBezTo>
                  <a:pt x="11555" y="7244"/>
                  <a:pt x="11555" y="7256"/>
                  <a:pt x="11555" y="7268"/>
                </a:cubicBezTo>
                <a:cubicBezTo>
                  <a:pt x="11555" y="7280"/>
                  <a:pt x="11573" y="7286"/>
                  <a:pt x="11573" y="7292"/>
                </a:cubicBezTo>
                <a:cubicBezTo>
                  <a:pt x="11573" y="7304"/>
                  <a:pt x="11573" y="7310"/>
                  <a:pt x="11573" y="7316"/>
                </a:cubicBezTo>
                <a:cubicBezTo>
                  <a:pt x="11573" y="7327"/>
                  <a:pt x="11579" y="7333"/>
                  <a:pt x="11573" y="7339"/>
                </a:cubicBezTo>
                <a:cubicBezTo>
                  <a:pt x="11567" y="7345"/>
                  <a:pt x="11555" y="7333"/>
                  <a:pt x="11549" y="7339"/>
                </a:cubicBezTo>
                <a:cubicBezTo>
                  <a:pt x="11543" y="7345"/>
                  <a:pt x="11543" y="7351"/>
                  <a:pt x="11537" y="7363"/>
                </a:cubicBezTo>
                <a:cubicBezTo>
                  <a:pt x="11537" y="7369"/>
                  <a:pt x="11531" y="7375"/>
                  <a:pt x="11525" y="7387"/>
                </a:cubicBezTo>
                <a:cubicBezTo>
                  <a:pt x="11525" y="7398"/>
                  <a:pt x="11531" y="7416"/>
                  <a:pt x="11525" y="7428"/>
                </a:cubicBezTo>
                <a:cubicBezTo>
                  <a:pt x="11525" y="7440"/>
                  <a:pt x="11513" y="7446"/>
                  <a:pt x="11507" y="7452"/>
                </a:cubicBezTo>
                <a:cubicBezTo>
                  <a:pt x="11507" y="7464"/>
                  <a:pt x="11507" y="7464"/>
                  <a:pt x="11507" y="7464"/>
                </a:cubicBezTo>
                <a:cubicBezTo>
                  <a:pt x="11507" y="7482"/>
                  <a:pt x="11519" y="7487"/>
                  <a:pt x="11519" y="7499"/>
                </a:cubicBezTo>
                <a:cubicBezTo>
                  <a:pt x="11525" y="7505"/>
                  <a:pt x="11525" y="7511"/>
                  <a:pt x="11525" y="7523"/>
                </a:cubicBezTo>
                <a:cubicBezTo>
                  <a:pt x="11525" y="7547"/>
                  <a:pt x="11525" y="7547"/>
                  <a:pt x="11525" y="7547"/>
                </a:cubicBezTo>
                <a:cubicBezTo>
                  <a:pt x="11525" y="7553"/>
                  <a:pt x="11531" y="7559"/>
                  <a:pt x="11531" y="7571"/>
                </a:cubicBezTo>
                <a:cubicBezTo>
                  <a:pt x="11537" y="7582"/>
                  <a:pt x="11531" y="7594"/>
                  <a:pt x="11531" y="7612"/>
                </a:cubicBezTo>
                <a:cubicBezTo>
                  <a:pt x="11543" y="7612"/>
                  <a:pt x="11549" y="7612"/>
                  <a:pt x="11555" y="7612"/>
                </a:cubicBezTo>
                <a:cubicBezTo>
                  <a:pt x="11573" y="7612"/>
                  <a:pt x="11584" y="7612"/>
                  <a:pt x="11602" y="7612"/>
                </a:cubicBezTo>
                <a:cubicBezTo>
                  <a:pt x="11608" y="7612"/>
                  <a:pt x="11608" y="7630"/>
                  <a:pt x="11614" y="7630"/>
                </a:cubicBezTo>
                <a:cubicBezTo>
                  <a:pt x="11620" y="7630"/>
                  <a:pt x="11626" y="7630"/>
                  <a:pt x="11638" y="7630"/>
                </a:cubicBezTo>
                <a:cubicBezTo>
                  <a:pt x="11644" y="7630"/>
                  <a:pt x="11650" y="7636"/>
                  <a:pt x="11656" y="7636"/>
                </a:cubicBezTo>
                <a:cubicBezTo>
                  <a:pt x="11668" y="7636"/>
                  <a:pt x="11673" y="7630"/>
                  <a:pt x="11679" y="7630"/>
                </a:cubicBezTo>
                <a:cubicBezTo>
                  <a:pt x="11697" y="7630"/>
                  <a:pt x="11715" y="7636"/>
                  <a:pt x="11727" y="7624"/>
                </a:cubicBezTo>
                <a:cubicBezTo>
                  <a:pt x="11733" y="7618"/>
                  <a:pt x="11739" y="7612"/>
                  <a:pt x="11745" y="7600"/>
                </a:cubicBezTo>
                <a:cubicBezTo>
                  <a:pt x="11750" y="7594"/>
                  <a:pt x="11756" y="7588"/>
                  <a:pt x="11756" y="7576"/>
                </a:cubicBezTo>
                <a:cubicBezTo>
                  <a:pt x="11756" y="7571"/>
                  <a:pt x="11756" y="7564"/>
                  <a:pt x="11756" y="7559"/>
                </a:cubicBezTo>
                <a:cubicBezTo>
                  <a:pt x="11756" y="7529"/>
                  <a:pt x="11750" y="7511"/>
                  <a:pt x="11756" y="7487"/>
                </a:cubicBezTo>
                <a:cubicBezTo>
                  <a:pt x="11756" y="7482"/>
                  <a:pt x="11762" y="7470"/>
                  <a:pt x="11762" y="7464"/>
                </a:cubicBezTo>
                <a:cubicBezTo>
                  <a:pt x="11762" y="7458"/>
                  <a:pt x="11774" y="7452"/>
                  <a:pt x="11780" y="7440"/>
                </a:cubicBezTo>
                <a:cubicBezTo>
                  <a:pt x="11780" y="7434"/>
                  <a:pt x="11792" y="7428"/>
                  <a:pt x="11798" y="7422"/>
                </a:cubicBezTo>
                <a:cubicBezTo>
                  <a:pt x="11798" y="7405"/>
                  <a:pt x="11798" y="7393"/>
                  <a:pt x="11798" y="7375"/>
                </a:cubicBezTo>
                <a:cubicBezTo>
                  <a:pt x="11798" y="7357"/>
                  <a:pt x="11792" y="7345"/>
                  <a:pt x="11798" y="7327"/>
                </a:cubicBezTo>
                <a:cubicBezTo>
                  <a:pt x="11798" y="7316"/>
                  <a:pt x="11810" y="7316"/>
                  <a:pt x="11816" y="7310"/>
                </a:cubicBezTo>
                <a:cubicBezTo>
                  <a:pt x="11827" y="7304"/>
                  <a:pt x="11839" y="7304"/>
                  <a:pt x="11845" y="7292"/>
                </a:cubicBezTo>
                <a:cubicBezTo>
                  <a:pt x="11851" y="7286"/>
                  <a:pt x="11869" y="7286"/>
                  <a:pt x="11869" y="7274"/>
                </a:cubicBezTo>
                <a:close/>
                <a:moveTo>
                  <a:pt x="10920" y="4554"/>
                </a:moveTo>
                <a:lnTo>
                  <a:pt x="10920" y="4554"/>
                </a:lnTo>
                <a:cubicBezTo>
                  <a:pt x="10920" y="4542"/>
                  <a:pt x="10909" y="4542"/>
                  <a:pt x="10903" y="4530"/>
                </a:cubicBezTo>
                <a:cubicBezTo>
                  <a:pt x="10903" y="4524"/>
                  <a:pt x="10909" y="4518"/>
                  <a:pt x="10903" y="4506"/>
                </a:cubicBezTo>
                <a:cubicBezTo>
                  <a:pt x="10903" y="4500"/>
                  <a:pt x="10909" y="4494"/>
                  <a:pt x="10903" y="4488"/>
                </a:cubicBezTo>
                <a:cubicBezTo>
                  <a:pt x="10903" y="4476"/>
                  <a:pt x="10891" y="4476"/>
                  <a:pt x="10885" y="4471"/>
                </a:cubicBezTo>
                <a:cubicBezTo>
                  <a:pt x="10873" y="4465"/>
                  <a:pt x="10867" y="4459"/>
                  <a:pt x="10861" y="4459"/>
                </a:cubicBezTo>
                <a:cubicBezTo>
                  <a:pt x="10849" y="4453"/>
                  <a:pt x="10843" y="4459"/>
                  <a:pt x="10837" y="4459"/>
                </a:cubicBezTo>
                <a:cubicBezTo>
                  <a:pt x="10825" y="4453"/>
                  <a:pt x="10825" y="4441"/>
                  <a:pt x="10814" y="4441"/>
                </a:cubicBezTo>
                <a:cubicBezTo>
                  <a:pt x="10802" y="4441"/>
                  <a:pt x="10802" y="4441"/>
                  <a:pt x="10802" y="4441"/>
                </a:cubicBezTo>
                <a:cubicBezTo>
                  <a:pt x="10778" y="4441"/>
                  <a:pt x="10766" y="4459"/>
                  <a:pt x="10743" y="4465"/>
                </a:cubicBezTo>
                <a:cubicBezTo>
                  <a:pt x="10731" y="4465"/>
                  <a:pt x="10731" y="4465"/>
                  <a:pt x="10731" y="4465"/>
                </a:cubicBezTo>
                <a:cubicBezTo>
                  <a:pt x="10570" y="4423"/>
                  <a:pt x="10570" y="4423"/>
                  <a:pt x="10570" y="4423"/>
                </a:cubicBezTo>
                <a:cubicBezTo>
                  <a:pt x="10553" y="4429"/>
                  <a:pt x="10541" y="4435"/>
                  <a:pt x="10523" y="4435"/>
                </a:cubicBezTo>
                <a:cubicBezTo>
                  <a:pt x="10511" y="4435"/>
                  <a:pt x="10499" y="4435"/>
                  <a:pt x="10488" y="4429"/>
                </a:cubicBezTo>
                <a:cubicBezTo>
                  <a:pt x="10476" y="4423"/>
                  <a:pt x="10476" y="4411"/>
                  <a:pt x="10464" y="4405"/>
                </a:cubicBezTo>
                <a:cubicBezTo>
                  <a:pt x="10446" y="4394"/>
                  <a:pt x="10440" y="4382"/>
                  <a:pt x="10422" y="4370"/>
                </a:cubicBezTo>
                <a:cubicBezTo>
                  <a:pt x="10393" y="4358"/>
                  <a:pt x="10375" y="4340"/>
                  <a:pt x="10339" y="4340"/>
                </a:cubicBezTo>
                <a:cubicBezTo>
                  <a:pt x="10316" y="4340"/>
                  <a:pt x="10304" y="4352"/>
                  <a:pt x="10280" y="4352"/>
                </a:cubicBezTo>
                <a:cubicBezTo>
                  <a:pt x="10268" y="4352"/>
                  <a:pt x="10262" y="4346"/>
                  <a:pt x="10250" y="4346"/>
                </a:cubicBezTo>
                <a:cubicBezTo>
                  <a:pt x="10250" y="4370"/>
                  <a:pt x="10245" y="4382"/>
                  <a:pt x="10250" y="4399"/>
                </a:cubicBezTo>
                <a:cubicBezTo>
                  <a:pt x="10250" y="4411"/>
                  <a:pt x="10256" y="4417"/>
                  <a:pt x="10256" y="4423"/>
                </a:cubicBezTo>
                <a:cubicBezTo>
                  <a:pt x="10256" y="4453"/>
                  <a:pt x="10250" y="4465"/>
                  <a:pt x="10250" y="4494"/>
                </a:cubicBezTo>
                <a:cubicBezTo>
                  <a:pt x="10233" y="4494"/>
                  <a:pt x="10227" y="4494"/>
                  <a:pt x="10215" y="4494"/>
                </a:cubicBezTo>
                <a:cubicBezTo>
                  <a:pt x="10191" y="4494"/>
                  <a:pt x="10191" y="4494"/>
                  <a:pt x="10191" y="4494"/>
                </a:cubicBezTo>
                <a:cubicBezTo>
                  <a:pt x="10185" y="4494"/>
                  <a:pt x="10179" y="4500"/>
                  <a:pt x="10167" y="4494"/>
                </a:cubicBezTo>
                <a:cubicBezTo>
                  <a:pt x="10156" y="4494"/>
                  <a:pt x="10156" y="4482"/>
                  <a:pt x="10144" y="4476"/>
                </a:cubicBezTo>
                <a:cubicBezTo>
                  <a:pt x="10138" y="4465"/>
                  <a:pt x="10132" y="4459"/>
                  <a:pt x="10120" y="4453"/>
                </a:cubicBezTo>
                <a:cubicBezTo>
                  <a:pt x="10114" y="4447"/>
                  <a:pt x="10102" y="4447"/>
                  <a:pt x="10090" y="4447"/>
                </a:cubicBezTo>
                <a:cubicBezTo>
                  <a:pt x="9978" y="4447"/>
                  <a:pt x="9978" y="4447"/>
                  <a:pt x="9978" y="4447"/>
                </a:cubicBezTo>
                <a:cubicBezTo>
                  <a:pt x="9978" y="4435"/>
                  <a:pt x="9972" y="4429"/>
                  <a:pt x="9966" y="4423"/>
                </a:cubicBezTo>
                <a:cubicBezTo>
                  <a:pt x="9966" y="4417"/>
                  <a:pt x="9966" y="4405"/>
                  <a:pt x="9966" y="4399"/>
                </a:cubicBezTo>
                <a:cubicBezTo>
                  <a:pt x="9960" y="4394"/>
                  <a:pt x="9948" y="4394"/>
                  <a:pt x="9942" y="4387"/>
                </a:cubicBezTo>
                <a:cubicBezTo>
                  <a:pt x="9930" y="4382"/>
                  <a:pt x="9924" y="4376"/>
                  <a:pt x="9918" y="4370"/>
                </a:cubicBezTo>
                <a:cubicBezTo>
                  <a:pt x="9912" y="4370"/>
                  <a:pt x="9901" y="4370"/>
                  <a:pt x="9895" y="4364"/>
                </a:cubicBezTo>
                <a:cubicBezTo>
                  <a:pt x="9877" y="4364"/>
                  <a:pt x="9865" y="4358"/>
                  <a:pt x="9847" y="4352"/>
                </a:cubicBezTo>
                <a:cubicBezTo>
                  <a:pt x="9829" y="4352"/>
                  <a:pt x="9818" y="4358"/>
                  <a:pt x="9806" y="4352"/>
                </a:cubicBezTo>
                <a:cubicBezTo>
                  <a:pt x="9783" y="4352"/>
                  <a:pt x="9777" y="4340"/>
                  <a:pt x="9759" y="4334"/>
                </a:cubicBezTo>
                <a:cubicBezTo>
                  <a:pt x="9736" y="4322"/>
                  <a:pt x="9718" y="4310"/>
                  <a:pt x="9712" y="4293"/>
                </a:cubicBezTo>
                <a:cubicBezTo>
                  <a:pt x="9712" y="4287"/>
                  <a:pt x="9706" y="4275"/>
                  <a:pt x="9706" y="4269"/>
                </a:cubicBezTo>
                <a:cubicBezTo>
                  <a:pt x="9706" y="4257"/>
                  <a:pt x="9712" y="4257"/>
                  <a:pt x="9718" y="4245"/>
                </a:cubicBezTo>
                <a:cubicBezTo>
                  <a:pt x="9724" y="4233"/>
                  <a:pt x="9736" y="4239"/>
                  <a:pt x="9741" y="4228"/>
                </a:cubicBezTo>
                <a:cubicBezTo>
                  <a:pt x="9741" y="4221"/>
                  <a:pt x="9747" y="4216"/>
                  <a:pt x="9747" y="4204"/>
                </a:cubicBezTo>
                <a:cubicBezTo>
                  <a:pt x="9747" y="4198"/>
                  <a:pt x="9741" y="4192"/>
                  <a:pt x="9736" y="4186"/>
                </a:cubicBezTo>
                <a:cubicBezTo>
                  <a:pt x="9730" y="4174"/>
                  <a:pt x="9718" y="4174"/>
                  <a:pt x="9712" y="4174"/>
                </a:cubicBezTo>
                <a:cubicBezTo>
                  <a:pt x="9706" y="4168"/>
                  <a:pt x="9700" y="4162"/>
                  <a:pt x="9688" y="4156"/>
                </a:cubicBezTo>
                <a:cubicBezTo>
                  <a:pt x="9700" y="4150"/>
                  <a:pt x="9694" y="4139"/>
                  <a:pt x="9706" y="4133"/>
                </a:cubicBezTo>
                <a:cubicBezTo>
                  <a:pt x="9712" y="4127"/>
                  <a:pt x="9724" y="4127"/>
                  <a:pt x="9730" y="4127"/>
                </a:cubicBezTo>
                <a:cubicBezTo>
                  <a:pt x="9736" y="4121"/>
                  <a:pt x="9747" y="4121"/>
                  <a:pt x="9753" y="4121"/>
                </a:cubicBezTo>
                <a:cubicBezTo>
                  <a:pt x="9747" y="4115"/>
                  <a:pt x="9753" y="4103"/>
                  <a:pt x="9747" y="4097"/>
                </a:cubicBezTo>
                <a:cubicBezTo>
                  <a:pt x="9741" y="4091"/>
                  <a:pt x="9730" y="4097"/>
                  <a:pt x="9724" y="4091"/>
                </a:cubicBezTo>
                <a:cubicBezTo>
                  <a:pt x="9706" y="4085"/>
                  <a:pt x="9694" y="4073"/>
                  <a:pt x="9676" y="4073"/>
                </a:cubicBezTo>
                <a:cubicBezTo>
                  <a:pt x="9670" y="4073"/>
                  <a:pt x="9664" y="4079"/>
                  <a:pt x="9653" y="4079"/>
                </a:cubicBezTo>
                <a:cubicBezTo>
                  <a:pt x="9647" y="4079"/>
                  <a:pt x="9641" y="4079"/>
                  <a:pt x="9635" y="4079"/>
                </a:cubicBezTo>
                <a:cubicBezTo>
                  <a:pt x="9617" y="4085"/>
                  <a:pt x="9605" y="4097"/>
                  <a:pt x="9587" y="4097"/>
                </a:cubicBezTo>
                <a:cubicBezTo>
                  <a:pt x="9581" y="4097"/>
                  <a:pt x="9575" y="4097"/>
                  <a:pt x="9564" y="4097"/>
                </a:cubicBezTo>
                <a:cubicBezTo>
                  <a:pt x="9540" y="4097"/>
                  <a:pt x="9522" y="4091"/>
                  <a:pt x="9498" y="4097"/>
                </a:cubicBezTo>
                <a:cubicBezTo>
                  <a:pt x="9487" y="4097"/>
                  <a:pt x="9481" y="4109"/>
                  <a:pt x="9475" y="4115"/>
                </a:cubicBezTo>
                <a:cubicBezTo>
                  <a:pt x="9463" y="4121"/>
                  <a:pt x="9457" y="4127"/>
                  <a:pt x="9451" y="4133"/>
                </a:cubicBezTo>
                <a:cubicBezTo>
                  <a:pt x="9445" y="4127"/>
                  <a:pt x="9433" y="4121"/>
                  <a:pt x="9427" y="4115"/>
                </a:cubicBezTo>
                <a:cubicBezTo>
                  <a:pt x="9421" y="4109"/>
                  <a:pt x="9421" y="4097"/>
                  <a:pt x="9409" y="4091"/>
                </a:cubicBezTo>
                <a:cubicBezTo>
                  <a:pt x="9398" y="4079"/>
                  <a:pt x="9380" y="4073"/>
                  <a:pt x="9362" y="4073"/>
                </a:cubicBezTo>
                <a:cubicBezTo>
                  <a:pt x="9338" y="4073"/>
                  <a:pt x="9321" y="4091"/>
                  <a:pt x="9297" y="4103"/>
                </a:cubicBezTo>
                <a:cubicBezTo>
                  <a:pt x="9291" y="4109"/>
                  <a:pt x="9279" y="4103"/>
                  <a:pt x="9273" y="4103"/>
                </a:cubicBezTo>
                <a:cubicBezTo>
                  <a:pt x="9261" y="4109"/>
                  <a:pt x="9261" y="4115"/>
                  <a:pt x="9249" y="4127"/>
                </a:cubicBezTo>
                <a:cubicBezTo>
                  <a:pt x="9137" y="4127"/>
                  <a:pt x="9137" y="4127"/>
                  <a:pt x="9137" y="4127"/>
                </a:cubicBezTo>
                <a:cubicBezTo>
                  <a:pt x="9131" y="4133"/>
                  <a:pt x="9131" y="4139"/>
                  <a:pt x="9125" y="4150"/>
                </a:cubicBezTo>
                <a:cubicBezTo>
                  <a:pt x="9119" y="4156"/>
                  <a:pt x="9125" y="4168"/>
                  <a:pt x="9119" y="4174"/>
                </a:cubicBezTo>
                <a:cubicBezTo>
                  <a:pt x="9113" y="4180"/>
                  <a:pt x="9107" y="4186"/>
                  <a:pt x="9095" y="4192"/>
                </a:cubicBezTo>
                <a:cubicBezTo>
                  <a:pt x="9089" y="4192"/>
                  <a:pt x="9083" y="4192"/>
                  <a:pt x="9071" y="4192"/>
                </a:cubicBezTo>
                <a:cubicBezTo>
                  <a:pt x="9054" y="4192"/>
                  <a:pt x="9042" y="4186"/>
                  <a:pt x="9030" y="4192"/>
                </a:cubicBezTo>
                <a:cubicBezTo>
                  <a:pt x="9018" y="4192"/>
                  <a:pt x="9012" y="4198"/>
                  <a:pt x="9006" y="4198"/>
                </a:cubicBezTo>
                <a:cubicBezTo>
                  <a:pt x="8994" y="4198"/>
                  <a:pt x="8994" y="4198"/>
                  <a:pt x="8994" y="4198"/>
                </a:cubicBezTo>
                <a:cubicBezTo>
                  <a:pt x="8982" y="4198"/>
                  <a:pt x="8971" y="4192"/>
                  <a:pt x="8959" y="4192"/>
                </a:cubicBezTo>
                <a:cubicBezTo>
                  <a:pt x="8929" y="4192"/>
                  <a:pt x="8917" y="4198"/>
                  <a:pt x="8888" y="4192"/>
                </a:cubicBezTo>
                <a:cubicBezTo>
                  <a:pt x="8882" y="4192"/>
                  <a:pt x="8876" y="4192"/>
                  <a:pt x="8870" y="4192"/>
                </a:cubicBezTo>
                <a:cubicBezTo>
                  <a:pt x="8858" y="4186"/>
                  <a:pt x="8852" y="4174"/>
                  <a:pt x="8846" y="4174"/>
                </a:cubicBezTo>
                <a:cubicBezTo>
                  <a:pt x="8823" y="4162"/>
                  <a:pt x="8823" y="4162"/>
                  <a:pt x="8823" y="4162"/>
                </a:cubicBezTo>
                <a:cubicBezTo>
                  <a:pt x="8816" y="4168"/>
                  <a:pt x="8805" y="4174"/>
                  <a:pt x="8805" y="4186"/>
                </a:cubicBezTo>
                <a:cubicBezTo>
                  <a:pt x="8805" y="4192"/>
                  <a:pt x="8805" y="4198"/>
                  <a:pt x="8805" y="4204"/>
                </a:cubicBezTo>
                <a:cubicBezTo>
                  <a:pt x="8805" y="4216"/>
                  <a:pt x="8799" y="4221"/>
                  <a:pt x="8799" y="4228"/>
                </a:cubicBezTo>
                <a:cubicBezTo>
                  <a:pt x="8799" y="4245"/>
                  <a:pt x="8799" y="4251"/>
                  <a:pt x="8799" y="4263"/>
                </a:cubicBezTo>
                <a:cubicBezTo>
                  <a:pt x="8793" y="4263"/>
                  <a:pt x="8787" y="4263"/>
                  <a:pt x="8775" y="4263"/>
                </a:cubicBezTo>
                <a:cubicBezTo>
                  <a:pt x="8769" y="4263"/>
                  <a:pt x="8763" y="4269"/>
                  <a:pt x="8751" y="4269"/>
                </a:cubicBezTo>
                <a:cubicBezTo>
                  <a:pt x="8739" y="4269"/>
                  <a:pt x="8727" y="4263"/>
                  <a:pt x="8716" y="4263"/>
                </a:cubicBezTo>
                <a:cubicBezTo>
                  <a:pt x="8716" y="4358"/>
                  <a:pt x="8716" y="4358"/>
                  <a:pt x="8716" y="4358"/>
                </a:cubicBezTo>
                <a:cubicBezTo>
                  <a:pt x="8627" y="4358"/>
                  <a:pt x="8627" y="4358"/>
                  <a:pt x="8627" y="4358"/>
                </a:cubicBezTo>
                <a:cubicBezTo>
                  <a:pt x="8627" y="4376"/>
                  <a:pt x="8621" y="4387"/>
                  <a:pt x="8621" y="4405"/>
                </a:cubicBezTo>
                <a:cubicBezTo>
                  <a:pt x="8621" y="4423"/>
                  <a:pt x="8621" y="4435"/>
                  <a:pt x="8621" y="4453"/>
                </a:cubicBezTo>
                <a:cubicBezTo>
                  <a:pt x="8621" y="4459"/>
                  <a:pt x="8615" y="4465"/>
                  <a:pt x="8609" y="4476"/>
                </a:cubicBezTo>
                <a:cubicBezTo>
                  <a:pt x="8609" y="4488"/>
                  <a:pt x="8603" y="4506"/>
                  <a:pt x="8603" y="4524"/>
                </a:cubicBezTo>
                <a:cubicBezTo>
                  <a:pt x="8603" y="4565"/>
                  <a:pt x="8603" y="4565"/>
                  <a:pt x="8603" y="4565"/>
                </a:cubicBezTo>
                <a:cubicBezTo>
                  <a:pt x="8538" y="4565"/>
                  <a:pt x="8538" y="4565"/>
                  <a:pt x="8538" y="4565"/>
                </a:cubicBezTo>
                <a:cubicBezTo>
                  <a:pt x="8538" y="4595"/>
                  <a:pt x="8532" y="4619"/>
                  <a:pt x="8508" y="4637"/>
                </a:cubicBezTo>
                <a:cubicBezTo>
                  <a:pt x="8502" y="4637"/>
                  <a:pt x="8490" y="4637"/>
                  <a:pt x="8484" y="4642"/>
                </a:cubicBezTo>
                <a:cubicBezTo>
                  <a:pt x="8479" y="4648"/>
                  <a:pt x="8479" y="4660"/>
                  <a:pt x="8467" y="4660"/>
                </a:cubicBezTo>
                <a:cubicBezTo>
                  <a:pt x="8461" y="4666"/>
                  <a:pt x="8455" y="4666"/>
                  <a:pt x="8443" y="4666"/>
                </a:cubicBezTo>
                <a:cubicBezTo>
                  <a:pt x="8437" y="4672"/>
                  <a:pt x="8425" y="4666"/>
                  <a:pt x="8425" y="4666"/>
                </a:cubicBezTo>
                <a:cubicBezTo>
                  <a:pt x="8413" y="4672"/>
                  <a:pt x="8419" y="4684"/>
                  <a:pt x="8413" y="4690"/>
                </a:cubicBezTo>
                <a:cubicBezTo>
                  <a:pt x="8407" y="4696"/>
                  <a:pt x="8396" y="4708"/>
                  <a:pt x="8396" y="4714"/>
                </a:cubicBezTo>
                <a:cubicBezTo>
                  <a:pt x="8384" y="4731"/>
                  <a:pt x="8384" y="4749"/>
                  <a:pt x="8372" y="4767"/>
                </a:cubicBezTo>
                <a:cubicBezTo>
                  <a:pt x="8366" y="4773"/>
                  <a:pt x="8360" y="4785"/>
                  <a:pt x="8354" y="4797"/>
                </a:cubicBezTo>
                <a:cubicBezTo>
                  <a:pt x="8348" y="4803"/>
                  <a:pt x="8354" y="4809"/>
                  <a:pt x="8348" y="4814"/>
                </a:cubicBezTo>
                <a:cubicBezTo>
                  <a:pt x="8342" y="4826"/>
                  <a:pt x="8330" y="4832"/>
                  <a:pt x="8324" y="4838"/>
                </a:cubicBezTo>
                <a:cubicBezTo>
                  <a:pt x="8318" y="4850"/>
                  <a:pt x="8318" y="4856"/>
                  <a:pt x="8313" y="4862"/>
                </a:cubicBezTo>
                <a:cubicBezTo>
                  <a:pt x="8307" y="4868"/>
                  <a:pt x="8313" y="4880"/>
                  <a:pt x="8307" y="4886"/>
                </a:cubicBezTo>
                <a:cubicBezTo>
                  <a:pt x="8301" y="4892"/>
                  <a:pt x="8295" y="4886"/>
                  <a:pt x="8283" y="4886"/>
                </a:cubicBezTo>
                <a:cubicBezTo>
                  <a:pt x="8271" y="4892"/>
                  <a:pt x="8259" y="4892"/>
                  <a:pt x="8247" y="4892"/>
                </a:cubicBezTo>
                <a:cubicBezTo>
                  <a:pt x="8247" y="4921"/>
                  <a:pt x="8247" y="4939"/>
                  <a:pt x="8247" y="4963"/>
                </a:cubicBezTo>
                <a:cubicBezTo>
                  <a:pt x="8247" y="4975"/>
                  <a:pt x="8241" y="4980"/>
                  <a:pt x="8241" y="4986"/>
                </a:cubicBezTo>
                <a:cubicBezTo>
                  <a:pt x="8235" y="4998"/>
                  <a:pt x="8235" y="5004"/>
                  <a:pt x="8235" y="5010"/>
                </a:cubicBezTo>
                <a:cubicBezTo>
                  <a:pt x="8230" y="5022"/>
                  <a:pt x="8218" y="5022"/>
                  <a:pt x="8212" y="5028"/>
                </a:cubicBezTo>
                <a:cubicBezTo>
                  <a:pt x="8206" y="5034"/>
                  <a:pt x="8194" y="5028"/>
                  <a:pt x="8188" y="5034"/>
                </a:cubicBezTo>
                <a:cubicBezTo>
                  <a:pt x="8182" y="5040"/>
                  <a:pt x="8182" y="5052"/>
                  <a:pt x="8176" y="5058"/>
                </a:cubicBezTo>
                <a:cubicBezTo>
                  <a:pt x="8176" y="5099"/>
                  <a:pt x="8176" y="5099"/>
                  <a:pt x="8176" y="5099"/>
                </a:cubicBezTo>
                <a:cubicBezTo>
                  <a:pt x="8194" y="5099"/>
                  <a:pt x="8206" y="5099"/>
                  <a:pt x="8224" y="5105"/>
                </a:cubicBezTo>
                <a:cubicBezTo>
                  <a:pt x="8230" y="5105"/>
                  <a:pt x="8235" y="5099"/>
                  <a:pt x="8247" y="5105"/>
                </a:cubicBezTo>
                <a:cubicBezTo>
                  <a:pt x="8253" y="5105"/>
                  <a:pt x="8259" y="5099"/>
                  <a:pt x="8265" y="5105"/>
                </a:cubicBezTo>
                <a:cubicBezTo>
                  <a:pt x="8277" y="5105"/>
                  <a:pt x="8277" y="5117"/>
                  <a:pt x="8283" y="5123"/>
                </a:cubicBezTo>
                <a:cubicBezTo>
                  <a:pt x="8271" y="5146"/>
                  <a:pt x="8271" y="5146"/>
                  <a:pt x="8271" y="5146"/>
                </a:cubicBezTo>
                <a:cubicBezTo>
                  <a:pt x="8271" y="5158"/>
                  <a:pt x="8259" y="5158"/>
                  <a:pt x="8259" y="5170"/>
                </a:cubicBezTo>
                <a:cubicBezTo>
                  <a:pt x="8259" y="5224"/>
                  <a:pt x="8265" y="5253"/>
                  <a:pt x="8265" y="5307"/>
                </a:cubicBezTo>
                <a:cubicBezTo>
                  <a:pt x="8265" y="5330"/>
                  <a:pt x="8265" y="5330"/>
                  <a:pt x="8265" y="5330"/>
                </a:cubicBezTo>
                <a:cubicBezTo>
                  <a:pt x="8265" y="5336"/>
                  <a:pt x="8265" y="5348"/>
                  <a:pt x="8265" y="5354"/>
                </a:cubicBezTo>
                <a:cubicBezTo>
                  <a:pt x="8259" y="5366"/>
                  <a:pt x="8253" y="5372"/>
                  <a:pt x="8247" y="5378"/>
                </a:cubicBezTo>
                <a:cubicBezTo>
                  <a:pt x="8241" y="5384"/>
                  <a:pt x="8224" y="5372"/>
                  <a:pt x="8224" y="5378"/>
                </a:cubicBezTo>
                <a:cubicBezTo>
                  <a:pt x="8218" y="5384"/>
                  <a:pt x="8218" y="5390"/>
                  <a:pt x="8218" y="5401"/>
                </a:cubicBezTo>
                <a:cubicBezTo>
                  <a:pt x="8218" y="5407"/>
                  <a:pt x="8230" y="5413"/>
                  <a:pt x="8230" y="5419"/>
                </a:cubicBezTo>
                <a:cubicBezTo>
                  <a:pt x="8230" y="5431"/>
                  <a:pt x="8230" y="5437"/>
                  <a:pt x="8235" y="5443"/>
                </a:cubicBezTo>
                <a:cubicBezTo>
                  <a:pt x="8235" y="5455"/>
                  <a:pt x="8241" y="5461"/>
                  <a:pt x="8241" y="5467"/>
                </a:cubicBezTo>
                <a:cubicBezTo>
                  <a:pt x="8241" y="5490"/>
                  <a:pt x="8241" y="5490"/>
                  <a:pt x="8241" y="5490"/>
                </a:cubicBezTo>
                <a:cubicBezTo>
                  <a:pt x="8241" y="5508"/>
                  <a:pt x="8235" y="5520"/>
                  <a:pt x="8247" y="5538"/>
                </a:cubicBezTo>
                <a:cubicBezTo>
                  <a:pt x="8247" y="5544"/>
                  <a:pt x="8259" y="5544"/>
                  <a:pt x="8265" y="5556"/>
                </a:cubicBezTo>
                <a:cubicBezTo>
                  <a:pt x="8271" y="5562"/>
                  <a:pt x="8271" y="5573"/>
                  <a:pt x="8277" y="5573"/>
                </a:cubicBezTo>
                <a:cubicBezTo>
                  <a:pt x="8289" y="5579"/>
                  <a:pt x="8295" y="5585"/>
                  <a:pt x="8301" y="5585"/>
                </a:cubicBezTo>
                <a:cubicBezTo>
                  <a:pt x="8313" y="5591"/>
                  <a:pt x="8313" y="5603"/>
                  <a:pt x="8324" y="5603"/>
                </a:cubicBezTo>
                <a:cubicBezTo>
                  <a:pt x="8330" y="5609"/>
                  <a:pt x="8342" y="5603"/>
                  <a:pt x="8348" y="5603"/>
                </a:cubicBezTo>
                <a:cubicBezTo>
                  <a:pt x="8354" y="5609"/>
                  <a:pt x="8366" y="5609"/>
                  <a:pt x="8372" y="5615"/>
                </a:cubicBezTo>
                <a:cubicBezTo>
                  <a:pt x="8384" y="5627"/>
                  <a:pt x="8372" y="5651"/>
                  <a:pt x="8384" y="5662"/>
                </a:cubicBezTo>
                <a:cubicBezTo>
                  <a:pt x="8390" y="5668"/>
                  <a:pt x="8396" y="5668"/>
                  <a:pt x="8407" y="5674"/>
                </a:cubicBezTo>
                <a:cubicBezTo>
                  <a:pt x="8413" y="5680"/>
                  <a:pt x="8419" y="5674"/>
                  <a:pt x="8425" y="5674"/>
                </a:cubicBezTo>
                <a:cubicBezTo>
                  <a:pt x="8425" y="5698"/>
                  <a:pt x="8425" y="5716"/>
                  <a:pt x="8425" y="5739"/>
                </a:cubicBezTo>
                <a:cubicBezTo>
                  <a:pt x="8431" y="5751"/>
                  <a:pt x="8437" y="5757"/>
                  <a:pt x="8443" y="5763"/>
                </a:cubicBezTo>
                <a:cubicBezTo>
                  <a:pt x="8449" y="5775"/>
                  <a:pt x="8461" y="5769"/>
                  <a:pt x="8473" y="5775"/>
                </a:cubicBezTo>
                <a:cubicBezTo>
                  <a:pt x="8490" y="5787"/>
                  <a:pt x="8502" y="5799"/>
                  <a:pt x="8520" y="5805"/>
                </a:cubicBezTo>
                <a:cubicBezTo>
                  <a:pt x="8538" y="5810"/>
                  <a:pt x="8550" y="5810"/>
                  <a:pt x="8573" y="5810"/>
                </a:cubicBezTo>
                <a:cubicBezTo>
                  <a:pt x="8573" y="5817"/>
                  <a:pt x="8573" y="5822"/>
                  <a:pt x="8573" y="5834"/>
                </a:cubicBezTo>
                <a:cubicBezTo>
                  <a:pt x="8573" y="5840"/>
                  <a:pt x="8573" y="5846"/>
                  <a:pt x="8573" y="5858"/>
                </a:cubicBezTo>
                <a:cubicBezTo>
                  <a:pt x="8579" y="5864"/>
                  <a:pt x="8573" y="5870"/>
                  <a:pt x="8573" y="5882"/>
                </a:cubicBezTo>
                <a:cubicBezTo>
                  <a:pt x="8579" y="5888"/>
                  <a:pt x="8591" y="5888"/>
                  <a:pt x="8597" y="5888"/>
                </a:cubicBezTo>
                <a:cubicBezTo>
                  <a:pt x="8609" y="5894"/>
                  <a:pt x="8615" y="5899"/>
                  <a:pt x="8621" y="5899"/>
                </a:cubicBezTo>
                <a:cubicBezTo>
                  <a:pt x="8633" y="5905"/>
                  <a:pt x="8633" y="5917"/>
                  <a:pt x="8639" y="5923"/>
                </a:cubicBezTo>
                <a:cubicBezTo>
                  <a:pt x="8650" y="5935"/>
                  <a:pt x="8668" y="5947"/>
                  <a:pt x="8686" y="5953"/>
                </a:cubicBezTo>
                <a:cubicBezTo>
                  <a:pt x="8692" y="5953"/>
                  <a:pt x="8698" y="5953"/>
                  <a:pt x="8710" y="5953"/>
                </a:cubicBezTo>
                <a:cubicBezTo>
                  <a:pt x="8716" y="5953"/>
                  <a:pt x="8722" y="5965"/>
                  <a:pt x="8734" y="5965"/>
                </a:cubicBezTo>
                <a:cubicBezTo>
                  <a:pt x="8739" y="5965"/>
                  <a:pt x="8751" y="5971"/>
                  <a:pt x="8763" y="5971"/>
                </a:cubicBezTo>
                <a:cubicBezTo>
                  <a:pt x="8775" y="5971"/>
                  <a:pt x="8781" y="5959"/>
                  <a:pt x="8787" y="5947"/>
                </a:cubicBezTo>
                <a:cubicBezTo>
                  <a:pt x="8793" y="5941"/>
                  <a:pt x="8787" y="5929"/>
                  <a:pt x="8793" y="5923"/>
                </a:cubicBezTo>
                <a:cubicBezTo>
                  <a:pt x="8805" y="5917"/>
                  <a:pt x="8823" y="5917"/>
                  <a:pt x="8840" y="5917"/>
                </a:cubicBezTo>
                <a:cubicBezTo>
                  <a:pt x="8846" y="5917"/>
                  <a:pt x="8852" y="5923"/>
                  <a:pt x="8864" y="5923"/>
                </a:cubicBezTo>
                <a:cubicBezTo>
                  <a:pt x="8870" y="5923"/>
                  <a:pt x="8876" y="5917"/>
                  <a:pt x="8888" y="5917"/>
                </a:cubicBezTo>
                <a:cubicBezTo>
                  <a:pt x="8900" y="5917"/>
                  <a:pt x="8900" y="5917"/>
                  <a:pt x="8900" y="5917"/>
                </a:cubicBezTo>
                <a:cubicBezTo>
                  <a:pt x="8923" y="5917"/>
                  <a:pt x="8935" y="5917"/>
                  <a:pt x="8959" y="5917"/>
                </a:cubicBezTo>
                <a:cubicBezTo>
                  <a:pt x="8965" y="5917"/>
                  <a:pt x="8977" y="5917"/>
                  <a:pt x="8982" y="5917"/>
                </a:cubicBezTo>
                <a:cubicBezTo>
                  <a:pt x="8989" y="5923"/>
                  <a:pt x="8982" y="5935"/>
                  <a:pt x="8994" y="5941"/>
                </a:cubicBezTo>
                <a:cubicBezTo>
                  <a:pt x="9012" y="5953"/>
                  <a:pt x="9030" y="5947"/>
                  <a:pt x="9048" y="5947"/>
                </a:cubicBezTo>
                <a:cubicBezTo>
                  <a:pt x="9066" y="5947"/>
                  <a:pt x="9071" y="5947"/>
                  <a:pt x="9083" y="5947"/>
                </a:cubicBezTo>
                <a:cubicBezTo>
                  <a:pt x="9095" y="5947"/>
                  <a:pt x="9101" y="5941"/>
                  <a:pt x="9107" y="5935"/>
                </a:cubicBezTo>
                <a:cubicBezTo>
                  <a:pt x="9113" y="5935"/>
                  <a:pt x="9125" y="5941"/>
                  <a:pt x="9131" y="5935"/>
                </a:cubicBezTo>
                <a:cubicBezTo>
                  <a:pt x="9137" y="5929"/>
                  <a:pt x="9137" y="5917"/>
                  <a:pt x="9143" y="5911"/>
                </a:cubicBezTo>
                <a:cubicBezTo>
                  <a:pt x="9148" y="5905"/>
                  <a:pt x="9154" y="5899"/>
                  <a:pt x="9166" y="5894"/>
                </a:cubicBezTo>
                <a:cubicBezTo>
                  <a:pt x="9172" y="5888"/>
                  <a:pt x="9178" y="5882"/>
                  <a:pt x="9190" y="5882"/>
                </a:cubicBezTo>
                <a:cubicBezTo>
                  <a:pt x="9202" y="5876"/>
                  <a:pt x="9214" y="5882"/>
                  <a:pt x="9232" y="5882"/>
                </a:cubicBezTo>
                <a:cubicBezTo>
                  <a:pt x="9249" y="5882"/>
                  <a:pt x="9261" y="5888"/>
                  <a:pt x="9279" y="5888"/>
                </a:cubicBezTo>
                <a:cubicBezTo>
                  <a:pt x="9291" y="5888"/>
                  <a:pt x="9291" y="5888"/>
                  <a:pt x="9291" y="5888"/>
                </a:cubicBezTo>
                <a:cubicBezTo>
                  <a:pt x="9303" y="5882"/>
                  <a:pt x="9309" y="5864"/>
                  <a:pt x="9321" y="5864"/>
                </a:cubicBezTo>
                <a:cubicBezTo>
                  <a:pt x="9338" y="5852"/>
                  <a:pt x="9356" y="5852"/>
                  <a:pt x="9380" y="5852"/>
                </a:cubicBezTo>
                <a:cubicBezTo>
                  <a:pt x="9392" y="5852"/>
                  <a:pt x="9409" y="5846"/>
                  <a:pt x="9415" y="5858"/>
                </a:cubicBezTo>
                <a:cubicBezTo>
                  <a:pt x="9421" y="5864"/>
                  <a:pt x="9421" y="5876"/>
                  <a:pt x="9421" y="5882"/>
                </a:cubicBezTo>
                <a:cubicBezTo>
                  <a:pt x="9427" y="5888"/>
                  <a:pt x="9433" y="5894"/>
                  <a:pt x="9439" y="5899"/>
                </a:cubicBezTo>
                <a:cubicBezTo>
                  <a:pt x="9439" y="5911"/>
                  <a:pt x="9439" y="5917"/>
                  <a:pt x="9445" y="5923"/>
                </a:cubicBezTo>
                <a:cubicBezTo>
                  <a:pt x="9445" y="5929"/>
                  <a:pt x="9445" y="5941"/>
                  <a:pt x="9451" y="5947"/>
                </a:cubicBezTo>
                <a:cubicBezTo>
                  <a:pt x="9457" y="5953"/>
                  <a:pt x="9463" y="5953"/>
                  <a:pt x="9475" y="5959"/>
                </a:cubicBezTo>
                <a:cubicBezTo>
                  <a:pt x="9481" y="5965"/>
                  <a:pt x="9487" y="5965"/>
                  <a:pt x="9498" y="5965"/>
                </a:cubicBezTo>
                <a:cubicBezTo>
                  <a:pt x="9694" y="5965"/>
                  <a:pt x="9694" y="5965"/>
                  <a:pt x="9694" y="5965"/>
                </a:cubicBezTo>
                <a:cubicBezTo>
                  <a:pt x="9694" y="6036"/>
                  <a:pt x="9694" y="6036"/>
                  <a:pt x="9694" y="6036"/>
                </a:cubicBezTo>
                <a:cubicBezTo>
                  <a:pt x="9694" y="6042"/>
                  <a:pt x="9688" y="6048"/>
                  <a:pt x="9688" y="6054"/>
                </a:cubicBezTo>
                <a:cubicBezTo>
                  <a:pt x="9688" y="6071"/>
                  <a:pt x="9694" y="6083"/>
                  <a:pt x="9688" y="6101"/>
                </a:cubicBezTo>
                <a:cubicBezTo>
                  <a:pt x="9688" y="6113"/>
                  <a:pt x="9694" y="6119"/>
                  <a:pt x="9688" y="6125"/>
                </a:cubicBezTo>
                <a:cubicBezTo>
                  <a:pt x="9688" y="6137"/>
                  <a:pt x="9676" y="6137"/>
                  <a:pt x="9670" y="6149"/>
                </a:cubicBezTo>
                <a:cubicBezTo>
                  <a:pt x="9670" y="6154"/>
                  <a:pt x="9664" y="6160"/>
                  <a:pt x="9664" y="6166"/>
                </a:cubicBezTo>
                <a:cubicBezTo>
                  <a:pt x="9664" y="6196"/>
                  <a:pt x="9658" y="6214"/>
                  <a:pt x="9658" y="6237"/>
                </a:cubicBezTo>
                <a:cubicBezTo>
                  <a:pt x="9658" y="6243"/>
                  <a:pt x="9658" y="6261"/>
                  <a:pt x="9653" y="6261"/>
                </a:cubicBezTo>
                <a:cubicBezTo>
                  <a:pt x="9653" y="6267"/>
                  <a:pt x="9641" y="6261"/>
                  <a:pt x="9635" y="6261"/>
                </a:cubicBezTo>
                <a:cubicBezTo>
                  <a:pt x="9623" y="6267"/>
                  <a:pt x="9629" y="6279"/>
                  <a:pt x="9623" y="6285"/>
                </a:cubicBezTo>
                <a:cubicBezTo>
                  <a:pt x="9629" y="6285"/>
                  <a:pt x="9635" y="6291"/>
                  <a:pt x="9647" y="6297"/>
                </a:cubicBezTo>
                <a:cubicBezTo>
                  <a:pt x="9658" y="6303"/>
                  <a:pt x="9676" y="6297"/>
                  <a:pt x="9688" y="6315"/>
                </a:cubicBezTo>
                <a:cubicBezTo>
                  <a:pt x="9700" y="6326"/>
                  <a:pt x="9688" y="6344"/>
                  <a:pt x="9694" y="6356"/>
                </a:cubicBezTo>
                <a:cubicBezTo>
                  <a:pt x="9700" y="6368"/>
                  <a:pt x="9700" y="6374"/>
                  <a:pt x="9706" y="6380"/>
                </a:cubicBezTo>
                <a:cubicBezTo>
                  <a:pt x="9712" y="6386"/>
                  <a:pt x="9724" y="6386"/>
                  <a:pt x="9730" y="6386"/>
                </a:cubicBezTo>
                <a:cubicBezTo>
                  <a:pt x="9736" y="6392"/>
                  <a:pt x="9747" y="6392"/>
                  <a:pt x="9753" y="6397"/>
                </a:cubicBezTo>
                <a:cubicBezTo>
                  <a:pt x="9759" y="6403"/>
                  <a:pt x="9753" y="6415"/>
                  <a:pt x="9759" y="6421"/>
                </a:cubicBezTo>
                <a:cubicBezTo>
                  <a:pt x="9771" y="6439"/>
                  <a:pt x="9789" y="6451"/>
                  <a:pt x="9800" y="6469"/>
                </a:cubicBezTo>
                <a:cubicBezTo>
                  <a:pt x="9800" y="6475"/>
                  <a:pt x="9806" y="6480"/>
                  <a:pt x="9806" y="6492"/>
                </a:cubicBezTo>
                <a:cubicBezTo>
                  <a:pt x="9818" y="6504"/>
                  <a:pt x="9829" y="6516"/>
                  <a:pt x="9835" y="6534"/>
                </a:cubicBezTo>
                <a:cubicBezTo>
                  <a:pt x="9841" y="6546"/>
                  <a:pt x="9847" y="6552"/>
                  <a:pt x="9847" y="6558"/>
                </a:cubicBezTo>
                <a:cubicBezTo>
                  <a:pt x="9853" y="6575"/>
                  <a:pt x="9847" y="6587"/>
                  <a:pt x="9847" y="6611"/>
                </a:cubicBezTo>
                <a:cubicBezTo>
                  <a:pt x="9847" y="6629"/>
                  <a:pt x="9853" y="6641"/>
                  <a:pt x="9859" y="6652"/>
                </a:cubicBezTo>
                <a:cubicBezTo>
                  <a:pt x="9865" y="6664"/>
                  <a:pt x="9877" y="6670"/>
                  <a:pt x="9877" y="6676"/>
                </a:cubicBezTo>
                <a:cubicBezTo>
                  <a:pt x="9877" y="6688"/>
                  <a:pt x="9871" y="6694"/>
                  <a:pt x="9871" y="6700"/>
                </a:cubicBezTo>
                <a:cubicBezTo>
                  <a:pt x="9871" y="6724"/>
                  <a:pt x="9871" y="6724"/>
                  <a:pt x="9871" y="6724"/>
                </a:cubicBezTo>
                <a:cubicBezTo>
                  <a:pt x="9871" y="6741"/>
                  <a:pt x="9877" y="6753"/>
                  <a:pt x="9883" y="6771"/>
                </a:cubicBezTo>
                <a:cubicBezTo>
                  <a:pt x="9889" y="6777"/>
                  <a:pt x="9901" y="6771"/>
                  <a:pt x="9906" y="6783"/>
                </a:cubicBezTo>
                <a:cubicBezTo>
                  <a:pt x="9912" y="6789"/>
                  <a:pt x="9906" y="6801"/>
                  <a:pt x="9906" y="6813"/>
                </a:cubicBezTo>
                <a:cubicBezTo>
                  <a:pt x="9906" y="6830"/>
                  <a:pt x="9906" y="6836"/>
                  <a:pt x="9906" y="6848"/>
                </a:cubicBezTo>
                <a:cubicBezTo>
                  <a:pt x="9906" y="6860"/>
                  <a:pt x="9901" y="6866"/>
                  <a:pt x="9901" y="6872"/>
                </a:cubicBezTo>
                <a:cubicBezTo>
                  <a:pt x="9901" y="6878"/>
                  <a:pt x="9901" y="6890"/>
                  <a:pt x="9895" y="6896"/>
                </a:cubicBezTo>
                <a:cubicBezTo>
                  <a:pt x="9889" y="6901"/>
                  <a:pt x="9877" y="6901"/>
                  <a:pt x="9871" y="6912"/>
                </a:cubicBezTo>
                <a:cubicBezTo>
                  <a:pt x="9853" y="6936"/>
                  <a:pt x="9841" y="6954"/>
                  <a:pt x="9835" y="6978"/>
                </a:cubicBezTo>
                <a:cubicBezTo>
                  <a:pt x="9835" y="6995"/>
                  <a:pt x="9841" y="7007"/>
                  <a:pt x="9835" y="7025"/>
                </a:cubicBezTo>
                <a:cubicBezTo>
                  <a:pt x="9835" y="7031"/>
                  <a:pt x="9835" y="7043"/>
                  <a:pt x="9829" y="7049"/>
                </a:cubicBezTo>
                <a:cubicBezTo>
                  <a:pt x="9829" y="7061"/>
                  <a:pt x="9812" y="7061"/>
                  <a:pt x="9806" y="7072"/>
                </a:cubicBezTo>
                <a:cubicBezTo>
                  <a:pt x="9806" y="7078"/>
                  <a:pt x="9800" y="7084"/>
                  <a:pt x="9800" y="7096"/>
                </a:cubicBezTo>
                <a:cubicBezTo>
                  <a:pt x="9795" y="7114"/>
                  <a:pt x="9800" y="7120"/>
                  <a:pt x="9800" y="7138"/>
                </a:cubicBezTo>
                <a:cubicBezTo>
                  <a:pt x="9800" y="7167"/>
                  <a:pt x="9795" y="7185"/>
                  <a:pt x="9806" y="7209"/>
                </a:cubicBezTo>
                <a:cubicBezTo>
                  <a:pt x="9806" y="7221"/>
                  <a:pt x="9818" y="7221"/>
                  <a:pt x="9824" y="7232"/>
                </a:cubicBezTo>
                <a:cubicBezTo>
                  <a:pt x="9835" y="7239"/>
                  <a:pt x="9847" y="7239"/>
                  <a:pt x="9847" y="7250"/>
                </a:cubicBezTo>
                <a:cubicBezTo>
                  <a:pt x="9847" y="7256"/>
                  <a:pt x="9847" y="7262"/>
                  <a:pt x="9847" y="7268"/>
                </a:cubicBezTo>
                <a:cubicBezTo>
                  <a:pt x="9847" y="7280"/>
                  <a:pt x="9847" y="7286"/>
                  <a:pt x="9847" y="7292"/>
                </a:cubicBezTo>
                <a:cubicBezTo>
                  <a:pt x="9847" y="7304"/>
                  <a:pt x="9853" y="7310"/>
                  <a:pt x="9859" y="7316"/>
                </a:cubicBezTo>
                <a:cubicBezTo>
                  <a:pt x="9865" y="7327"/>
                  <a:pt x="9865" y="7333"/>
                  <a:pt x="9871" y="7339"/>
                </a:cubicBezTo>
                <a:cubicBezTo>
                  <a:pt x="9883" y="7351"/>
                  <a:pt x="9906" y="7363"/>
                  <a:pt x="9924" y="7375"/>
                </a:cubicBezTo>
                <a:cubicBezTo>
                  <a:pt x="9924" y="7381"/>
                  <a:pt x="9924" y="7387"/>
                  <a:pt x="9924" y="7398"/>
                </a:cubicBezTo>
                <a:cubicBezTo>
                  <a:pt x="9924" y="7410"/>
                  <a:pt x="9930" y="7416"/>
                  <a:pt x="9936" y="7422"/>
                </a:cubicBezTo>
                <a:cubicBezTo>
                  <a:pt x="9936" y="7434"/>
                  <a:pt x="9936" y="7440"/>
                  <a:pt x="9942" y="7446"/>
                </a:cubicBezTo>
                <a:cubicBezTo>
                  <a:pt x="9942" y="7458"/>
                  <a:pt x="9936" y="7464"/>
                  <a:pt x="9942" y="7470"/>
                </a:cubicBezTo>
                <a:cubicBezTo>
                  <a:pt x="9942" y="7482"/>
                  <a:pt x="9960" y="7482"/>
                  <a:pt x="9960" y="7493"/>
                </a:cubicBezTo>
                <a:cubicBezTo>
                  <a:pt x="9960" y="7612"/>
                  <a:pt x="9960" y="7612"/>
                  <a:pt x="9960" y="7612"/>
                </a:cubicBezTo>
                <a:cubicBezTo>
                  <a:pt x="9960" y="7624"/>
                  <a:pt x="9966" y="7636"/>
                  <a:pt x="9966" y="7653"/>
                </a:cubicBezTo>
                <a:cubicBezTo>
                  <a:pt x="9966" y="7659"/>
                  <a:pt x="9966" y="7671"/>
                  <a:pt x="9966" y="7677"/>
                </a:cubicBezTo>
                <a:cubicBezTo>
                  <a:pt x="9972" y="7695"/>
                  <a:pt x="9983" y="7707"/>
                  <a:pt x="9990" y="7725"/>
                </a:cubicBezTo>
                <a:cubicBezTo>
                  <a:pt x="10007" y="7748"/>
                  <a:pt x="10037" y="7754"/>
                  <a:pt x="10055" y="7784"/>
                </a:cubicBezTo>
                <a:cubicBezTo>
                  <a:pt x="10055" y="7790"/>
                  <a:pt x="10055" y="7802"/>
                  <a:pt x="10055" y="7808"/>
                </a:cubicBezTo>
                <a:cubicBezTo>
                  <a:pt x="10055" y="7814"/>
                  <a:pt x="10061" y="7825"/>
                  <a:pt x="10061" y="7831"/>
                </a:cubicBezTo>
                <a:cubicBezTo>
                  <a:pt x="10061" y="7837"/>
                  <a:pt x="10067" y="7843"/>
                  <a:pt x="10072" y="7855"/>
                </a:cubicBezTo>
                <a:cubicBezTo>
                  <a:pt x="10079" y="7873"/>
                  <a:pt x="10079" y="7885"/>
                  <a:pt x="10090" y="7896"/>
                </a:cubicBezTo>
                <a:cubicBezTo>
                  <a:pt x="10090" y="7908"/>
                  <a:pt x="10102" y="7914"/>
                  <a:pt x="10114" y="7920"/>
                </a:cubicBezTo>
                <a:cubicBezTo>
                  <a:pt x="10120" y="7932"/>
                  <a:pt x="10132" y="7926"/>
                  <a:pt x="10132" y="7938"/>
                </a:cubicBezTo>
                <a:cubicBezTo>
                  <a:pt x="10138" y="7956"/>
                  <a:pt x="10132" y="7968"/>
                  <a:pt x="10132" y="7985"/>
                </a:cubicBezTo>
                <a:cubicBezTo>
                  <a:pt x="10138" y="7991"/>
                  <a:pt x="10144" y="7997"/>
                  <a:pt x="10144" y="8009"/>
                </a:cubicBezTo>
                <a:cubicBezTo>
                  <a:pt x="10150" y="8015"/>
                  <a:pt x="10161" y="8021"/>
                  <a:pt x="10161" y="8033"/>
                </a:cubicBezTo>
                <a:cubicBezTo>
                  <a:pt x="10161" y="8039"/>
                  <a:pt x="10161" y="8039"/>
                  <a:pt x="10161" y="8039"/>
                </a:cubicBezTo>
                <a:cubicBezTo>
                  <a:pt x="10161" y="8051"/>
                  <a:pt x="10144" y="8051"/>
                  <a:pt x="10138" y="8057"/>
                </a:cubicBezTo>
                <a:cubicBezTo>
                  <a:pt x="10132" y="8069"/>
                  <a:pt x="10126" y="8074"/>
                  <a:pt x="10120" y="8080"/>
                </a:cubicBezTo>
                <a:cubicBezTo>
                  <a:pt x="10120" y="8086"/>
                  <a:pt x="10126" y="8098"/>
                  <a:pt x="10120" y="8104"/>
                </a:cubicBezTo>
                <a:cubicBezTo>
                  <a:pt x="10132" y="8104"/>
                  <a:pt x="10138" y="8110"/>
                  <a:pt x="10144" y="8110"/>
                </a:cubicBezTo>
                <a:cubicBezTo>
                  <a:pt x="10167" y="8110"/>
                  <a:pt x="10167" y="8110"/>
                  <a:pt x="10167" y="8110"/>
                </a:cubicBezTo>
                <a:cubicBezTo>
                  <a:pt x="10167" y="8116"/>
                  <a:pt x="10167" y="8128"/>
                  <a:pt x="10167" y="8134"/>
                </a:cubicBezTo>
                <a:cubicBezTo>
                  <a:pt x="10167" y="8140"/>
                  <a:pt x="10167" y="8151"/>
                  <a:pt x="10167" y="8157"/>
                </a:cubicBezTo>
                <a:cubicBezTo>
                  <a:pt x="10173" y="8163"/>
                  <a:pt x="10185" y="8163"/>
                  <a:pt x="10191" y="8169"/>
                </a:cubicBezTo>
                <a:cubicBezTo>
                  <a:pt x="10197" y="8175"/>
                  <a:pt x="10203" y="8181"/>
                  <a:pt x="10215" y="8181"/>
                </a:cubicBezTo>
                <a:cubicBezTo>
                  <a:pt x="10327" y="8181"/>
                  <a:pt x="10327" y="8181"/>
                  <a:pt x="10327" y="8181"/>
                </a:cubicBezTo>
                <a:cubicBezTo>
                  <a:pt x="10345" y="8181"/>
                  <a:pt x="10357" y="8169"/>
                  <a:pt x="10375" y="8163"/>
                </a:cubicBezTo>
                <a:cubicBezTo>
                  <a:pt x="10393" y="8157"/>
                  <a:pt x="10404" y="8151"/>
                  <a:pt x="10422" y="8151"/>
                </a:cubicBezTo>
                <a:cubicBezTo>
                  <a:pt x="10565" y="8151"/>
                  <a:pt x="10565" y="8151"/>
                  <a:pt x="10565" y="8151"/>
                </a:cubicBezTo>
                <a:cubicBezTo>
                  <a:pt x="10565" y="8140"/>
                  <a:pt x="10577" y="8140"/>
                  <a:pt x="10577" y="8128"/>
                </a:cubicBezTo>
                <a:cubicBezTo>
                  <a:pt x="10582" y="8122"/>
                  <a:pt x="10577" y="8110"/>
                  <a:pt x="10577" y="8104"/>
                </a:cubicBezTo>
                <a:cubicBezTo>
                  <a:pt x="10582" y="8098"/>
                  <a:pt x="10594" y="8098"/>
                  <a:pt x="10600" y="8098"/>
                </a:cubicBezTo>
                <a:cubicBezTo>
                  <a:pt x="10612" y="8098"/>
                  <a:pt x="10618" y="8098"/>
                  <a:pt x="10624" y="8098"/>
                </a:cubicBezTo>
                <a:cubicBezTo>
                  <a:pt x="10642" y="8098"/>
                  <a:pt x="10654" y="8098"/>
                  <a:pt x="10671" y="8092"/>
                </a:cubicBezTo>
                <a:cubicBezTo>
                  <a:pt x="10677" y="8092"/>
                  <a:pt x="10689" y="8092"/>
                  <a:pt x="10695" y="8086"/>
                </a:cubicBezTo>
                <a:cubicBezTo>
                  <a:pt x="10701" y="8080"/>
                  <a:pt x="10707" y="8074"/>
                  <a:pt x="10713" y="8062"/>
                </a:cubicBezTo>
                <a:cubicBezTo>
                  <a:pt x="10713" y="8057"/>
                  <a:pt x="10707" y="8045"/>
                  <a:pt x="10713" y="8039"/>
                </a:cubicBezTo>
                <a:cubicBezTo>
                  <a:pt x="10713" y="8033"/>
                  <a:pt x="10725" y="8039"/>
                  <a:pt x="10731" y="8033"/>
                </a:cubicBezTo>
                <a:cubicBezTo>
                  <a:pt x="10743" y="8027"/>
                  <a:pt x="10748" y="8021"/>
                  <a:pt x="10754" y="8015"/>
                </a:cubicBezTo>
                <a:cubicBezTo>
                  <a:pt x="10766" y="8003"/>
                  <a:pt x="10772" y="7997"/>
                  <a:pt x="10778" y="7991"/>
                </a:cubicBezTo>
                <a:cubicBezTo>
                  <a:pt x="10790" y="7980"/>
                  <a:pt x="10796" y="7980"/>
                  <a:pt x="10802" y="7968"/>
                </a:cubicBezTo>
                <a:cubicBezTo>
                  <a:pt x="10808" y="7950"/>
                  <a:pt x="10808" y="7938"/>
                  <a:pt x="10820" y="7920"/>
                </a:cubicBezTo>
                <a:cubicBezTo>
                  <a:pt x="10825" y="7914"/>
                  <a:pt x="10831" y="7908"/>
                  <a:pt x="10843" y="7896"/>
                </a:cubicBezTo>
                <a:cubicBezTo>
                  <a:pt x="10861" y="7885"/>
                  <a:pt x="10879" y="7879"/>
                  <a:pt x="10885" y="7861"/>
                </a:cubicBezTo>
                <a:cubicBezTo>
                  <a:pt x="10891" y="7849"/>
                  <a:pt x="10891" y="7843"/>
                  <a:pt x="10891" y="7837"/>
                </a:cubicBezTo>
                <a:cubicBezTo>
                  <a:pt x="10897" y="7825"/>
                  <a:pt x="10909" y="7819"/>
                  <a:pt x="10914" y="7814"/>
                </a:cubicBezTo>
                <a:cubicBezTo>
                  <a:pt x="10926" y="7802"/>
                  <a:pt x="10932" y="7802"/>
                  <a:pt x="10938" y="7790"/>
                </a:cubicBezTo>
                <a:cubicBezTo>
                  <a:pt x="10944" y="7766"/>
                  <a:pt x="10944" y="7754"/>
                  <a:pt x="10944" y="7730"/>
                </a:cubicBezTo>
                <a:cubicBezTo>
                  <a:pt x="10944" y="7719"/>
                  <a:pt x="10950" y="7713"/>
                  <a:pt x="10944" y="7701"/>
                </a:cubicBezTo>
                <a:cubicBezTo>
                  <a:pt x="10944" y="7689"/>
                  <a:pt x="10932" y="7689"/>
                  <a:pt x="10926" y="7677"/>
                </a:cubicBezTo>
                <a:cubicBezTo>
                  <a:pt x="10926" y="7671"/>
                  <a:pt x="10926" y="7659"/>
                  <a:pt x="10920" y="7653"/>
                </a:cubicBezTo>
                <a:cubicBezTo>
                  <a:pt x="10932" y="7648"/>
                  <a:pt x="10932" y="7636"/>
                  <a:pt x="10944" y="7636"/>
                </a:cubicBezTo>
                <a:cubicBezTo>
                  <a:pt x="10950" y="7636"/>
                  <a:pt x="10962" y="7636"/>
                  <a:pt x="10968" y="7636"/>
                </a:cubicBezTo>
                <a:cubicBezTo>
                  <a:pt x="10974" y="7636"/>
                  <a:pt x="10986" y="7636"/>
                  <a:pt x="10991" y="7636"/>
                </a:cubicBezTo>
                <a:cubicBezTo>
                  <a:pt x="11003" y="7636"/>
                  <a:pt x="11003" y="7618"/>
                  <a:pt x="11015" y="7612"/>
                </a:cubicBezTo>
                <a:cubicBezTo>
                  <a:pt x="11021" y="7606"/>
                  <a:pt x="11027" y="7606"/>
                  <a:pt x="11039" y="7594"/>
                </a:cubicBezTo>
                <a:cubicBezTo>
                  <a:pt x="11045" y="7588"/>
                  <a:pt x="11045" y="7576"/>
                  <a:pt x="11051" y="7576"/>
                </a:cubicBezTo>
                <a:cubicBezTo>
                  <a:pt x="11063" y="7571"/>
                  <a:pt x="11069" y="7564"/>
                  <a:pt x="11075" y="7559"/>
                </a:cubicBezTo>
                <a:cubicBezTo>
                  <a:pt x="11080" y="7553"/>
                  <a:pt x="11098" y="7559"/>
                  <a:pt x="11098" y="7553"/>
                </a:cubicBezTo>
                <a:cubicBezTo>
                  <a:pt x="11104" y="7547"/>
                  <a:pt x="11098" y="7535"/>
                  <a:pt x="11098" y="7529"/>
                </a:cubicBezTo>
                <a:cubicBezTo>
                  <a:pt x="11098" y="7499"/>
                  <a:pt x="11092" y="7487"/>
                  <a:pt x="11086" y="7458"/>
                </a:cubicBezTo>
                <a:cubicBezTo>
                  <a:pt x="11086" y="7446"/>
                  <a:pt x="11080" y="7428"/>
                  <a:pt x="11075" y="7416"/>
                </a:cubicBezTo>
                <a:cubicBezTo>
                  <a:pt x="11075" y="7398"/>
                  <a:pt x="11069" y="7381"/>
                  <a:pt x="11057" y="7369"/>
                </a:cubicBezTo>
                <a:cubicBezTo>
                  <a:pt x="11051" y="7351"/>
                  <a:pt x="11039" y="7345"/>
                  <a:pt x="11039" y="7321"/>
                </a:cubicBezTo>
                <a:cubicBezTo>
                  <a:pt x="11039" y="7310"/>
                  <a:pt x="11051" y="7310"/>
                  <a:pt x="11057" y="7298"/>
                </a:cubicBezTo>
                <a:cubicBezTo>
                  <a:pt x="11069" y="7292"/>
                  <a:pt x="11069" y="7286"/>
                  <a:pt x="11075" y="7274"/>
                </a:cubicBezTo>
                <a:cubicBezTo>
                  <a:pt x="11080" y="7268"/>
                  <a:pt x="11086" y="7262"/>
                  <a:pt x="11098" y="7256"/>
                </a:cubicBezTo>
                <a:cubicBezTo>
                  <a:pt x="11104" y="7250"/>
                  <a:pt x="11116" y="7250"/>
                  <a:pt x="11122" y="7250"/>
                </a:cubicBezTo>
                <a:cubicBezTo>
                  <a:pt x="11128" y="7244"/>
                  <a:pt x="11128" y="7232"/>
                  <a:pt x="11134" y="7227"/>
                </a:cubicBezTo>
                <a:cubicBezTo>
                  <a:pt x="11140" y="7215"/>
                  <a:pt x="11152" y="7215"/>
                  <a:pt x="11158" y="7203"/>
                </a:cubicBezTo>
                <a:cubicBezTo>
                  <a:pt x="11163" y="7197"/>
                  <a:pt x="11158" y="7185"/>
                  <a:pt x="11169" y="7179"/>
                </a:cubicBezTo>
                <a:cubicBezTo>
                  <a:pt x="11181" y="7167"/>
                  <a:pt x="11193" y="7161"/>
                  <a:pt x="11211" y="7155"/>
                </a:cubicBezTo>
                <a:cubicBezTo>
                  <a:pt x="11223" y="7155"/>
                  <a:pt x="11229" y="7155"/>
                  <a:pt x="11235" y="7150"/>
                </a:cubicBezTo>
                <a:cubicBezTo>
                  <a:pt x="11241" y="7150"/>
                  <a:pt x="11252" y="7155"/>
                  <a:pt x="11258" y="7150"/>
                </a:cubicBezTo>
                <a:cubicBezTo>
                  <a:pt x="11270" y="7150"/>
                  <a:pt x="11270" y="7138"/>
                  <a:pt x="11282" y="7132"/>
                </a:cubicBezTo>
                <a:cubicBezTo>
                  <a:pt x="11300" y="7126"/>
                  <a:pt x="11312" y="7120"/>
                  <a:pt x="11329" y="7108"/>
                </a:cubicBezTo>
                <a:cubicBezTo>
                  <a:pt x="11341" y="7090"/>
                  <a:pt x="11353" y="7078"/>
                  <a:pt x="11353" y="7061"/>
                </a:cubicBezTo>
                <a:cubicBezTo>
                  <a:pt x="11359" y="7043"/>
                  <a:pt x="11353" y="7031"/>
                  <a:pt x="11353" y="7013"/>
                </a:cubicBezTo>
                <a:cubicBezTo>
                  <a:pt x="11353" y="7007"/>
                  <a:pt x="11359" y="7001"/>
                  <a:pt x="11359" y="6989"/>
                </a:cubicBezTo>
                <a:cubicBezTo>
                  <a:pt x="11359" y="6960"/>
                  <a:pt x="11359" y="6960"/>
                  <a:pt x="11359" y="6960"/>
                </a:cubicBezTo>
                <a:cubicBezTo>
                  <a:pt x="11359" y="6942"/>
                  <a:pt x="11365" y="6936"/>
                  <a:pt x="11359" y="6924"/>
                </a:cubicBezTo>
                <a:cubicBezTo>
                  <a:pt x="11359" y="6912"/>
                  <a:pt x="11347" y="6906"/>
                  <a:pt x="11347" y="6901"/>
                </a:cubicBezTo>
                <a:cubicBezTo>
                  <a:pt x="11347" y="6765"/>
                  <a:pt x="11347" y="6765"/>
                  <a:pt x="11347" y="6765"/>
                </a:cubicBezTo>
                <a:cubicBezTo>
                  <a:pt x="11341" y="6759"/>
                  <a:pt x="11335" y="6753"/>
                  <a:pt x="11329" y="6747"/>
                </a:cubicBezTo>
                <a:cubicBezTo>
                  <a:pt x="11312" y="6724"/>
                  <a:pt x="11306" y="6700"/>
                  <a:pt x="11294" y="6670"/>
                </a:cubicBezTo>
                <a:cubicBezTo>
                  <a:pt x="11294" y="6658"/>
                  <a:pt x="11306" y="6647"/>
                  <a:pt x="11306" y="6629"/>
                </a:cubicBezTo>
                <a:cubicBezTo>
                  <a:pt x="11306" y="6617"/>
                  <a:pt x="11300" y="6611"/>
                  <a:pt x="11300" y="6605"/>
                </a:cubicBezTo>
                <a:cubicBezTo>
                  <a:pt x="11300" y="6593"/>
                  <a:pt x="11306" y="6587"/>
                  <a:pt x="11306" y="6581"/>
                </a:cubicBezTo>
                <a:cubicBezTo>
                  <a:pt x="11306" y="6575"/>
                  <a:pt x="11294" y="6569"/>
                  <a:pt x="11294" y="6558"/>
                </a:cubicBezTo>
                <a:cubicBezTo>
                  <a:pt x="11294" y="6552"/>
                  <a:pt x="11282" y="6546"/>
                  <a:pt x="11282" y="6534"/>
                </a:cubicBezTo>
                <a:cubicBezTo>
                  <a:pt x="11282" y="6522"/>
                  <a:pt x="11282" y="6522"/>
                  <a:pt x="11282" y="6522"/>
                </a:cubicBezTo>
                <a:cubicBezTo>
                  <a:pt x="11282" y="6510"/>
                  <a:pt x="11282" y="6498"/>
                  <a:pt x="11288" y="6492"/>
                </a:cubicBezTo>
                <a:cubicBezTo>
                  <a:pt x="11288" y="6480"/>
                  <a:pt x="11288" y="6475"/>
                  <a:pt x="11288" y="6469"/>
                </a:cubicBezTo>
                <a:cubicBezTo>
                  <a:pt x="11288" y="6457"/>
                  <a:pt x="11306" y="6457"/>
                  <a:pt x="11312" y="6451"/>
                </a:cubicBezTo>
                <a:cubicBezTo>
                  <a:pt x="11329" y="6421"/>
                  <a:pt x="11353" y="6409"/>
                  <a:pt x="11365" y="6380"/>
                </a:cubicBezTo>
                <a:cubicBezTo>
                  <a:pt x="11371" y="6374"/>
                  <a:pt x="11371" y="6368"/>
                  <a:pt x="11371" y="6356"/>
                </a:cubicBezTo>
                <a:cubicBezTo>
                  <a:pt x="11377" y="6350"/>
                  <a:pt x="11389" y="6344"/>
                  <a:pt x="11389" y="6338"/>
                </a:cubicBezTo>
                <a:cubicBezTo>
                  <a:pt x="11395" y="6326"/>
                  <a:pt x="11395" y="6320"/>
                  <a:pt x="11395" y="6315"/>
                </a:cubicBezTo>
                <a:cubicBezTo>
                  <a:pt x="11401" y="6297"/>
                  <a:pt x="11407" y="6285"/>
                  <a:pt x="11418" y="6267"/>
                </a:cubicBezTo>
                <a:cubicBezTo>
                  <a:pt x="11424" y="6261"/>
                  <a:pt x="11436" y="6255"/>
                  <a:pt x="11442" y="6249"/>
                </a:cubicBezTo>
                <a:cubicBezTo>
                  <a:pt x="11448" y="6243"/>
                  <a:pt x="11460" y="6237"/>
                  <a:pt x="11466" y="6231"/>
                </a:cubicBezTo>
                <a:cubicBezTo>
                  <a:pt x="11472" y="6226"/>
                  <a:pt x="11478" y="6220"/>
                  <a:pt x="11484" y="6208"/>
                </a:cubicBezTo>
                <a:cubicBezTo>
                  <a:pt x="11495" y="6196"/>
                  <a:pt x="11507" y="6184"/>
                  <a:pt x="11525" y="6172"/>
                </a:cubicBezTo>
                <a:cubicBezTo>
                  <a:pt x="11537" y="6160"/>
                  <a:pt x="11543" y="6154"/>
                  <a:pt x="11549" y="6149"/>
                </a:cubicBezTo>
                <a:cubicBezTo>
                  <a:pt x="11561" y="6137"/>
                  <a:pt x="11561" y="6131"/>
                  <a:pt x="11573" y="6125"/>
                </a:cubicBezTo>
                <a:cubicBezTo>
                  <a:pt x="11590" y="6113"/>
                  <a:pt x="11602" y="6107"/>
                  <a:pt x="11620" y="6095"/>
                </a:cubicBezTo>
                <a:cubicBezTo>
                  <a:pt x="11626" y="6089"/>
                  <a:pt x="11626" y="6077"/>
                  <a:pt x="11632" y="6071"/>
                </a:cubicBezTo>
                <a:cubicBezTo>
                  <a:pt x="11638" y="6065"/>
                  <a:pt x="11644" y="6065"/>
                  <a:pt x="11656" y="6054"/>
                </a:cubicBezTo>
                <a:cubicBezTo>
                  <a:pt x="11656" y="6048"/>
                  <a:pt x="11656" y="6036"/>
                  <a:pt x="11656" y="6036"/>
                </a:cubicBezTo>
                <a:cubicBezTo>
                  <a:pt x="11661" y="6030"/>
                  <a:pt x="11673" y="6030"/>
                  <a:pt x="11679" y="6030"/>
                </a:cubicBezTo>
                <a:cubicBezTo>
                  <a:pt x="11691" y="6024"/>
                  <a:pt x="11697" y="6012"/>
                  <a:pt x="11703" y="6012"/>
                </a:cubicBezTo>
                <a:cubicBezTo>
                  <a:pt x="11715" y="6006"/>
                  <a:pt x="11721" y="6000"/>
                  <a:pt x="11727" y="5994"/>
                </a:cubicBezTo>
                <a:cubicBezTo>
                  <a:pt x="11733" y="5988"/>
                  <a:pt x="11745" y="5988"/>
                  <a:pt x="11750" y="5983"/>
                </a:cubicBezTo>
                <a:cubicBezTo>
                  <a:pt x="11756" y="5976"/>
                  <a:pt x="11762" y="5965"/>
                  <a:pt x="11768" y="5959"/>
                </a:cubicBezTo>
                <a:cubicBezTo>
                  <a:pt x="11780" y="5935"/>
                  <a:pt x="11774" y="5917"/>
                  <a:pt x="11786" y="5888"/>
                </a:cubicBezTo>
                <a:cubicBezTo>
                  <a:pt x="11786" y="5882"/>
                  <a:pt x="11804" y="5882"/>
                  <a:pt x="11810" y="5876"/>
                </a:cubicBezTo>
                <a:cubicBezTo>
                  <a:pt x="11816" y="5864"/>
                  <a:pt x="11822" y="5858"/>
                  <a:pt x="11827" y="5852"/>
                </a:cubicBezTo>
                <a:cubicBezTo>
                  <a:pt x="11839" y="5846"/>
                  <a:pt x="11851" y="5840"/>
                  <a:pt x="11857" y="5834"/>
                </a:cubicBezTo>
                <a:cubicBezTo>
                  <a:pt x="11869" y="5828"/>
                  <a:pt x="11869" y="5817"/>
                  <a:pt x="11875" y="5810"/>
                </a:cubicBezTo>
                <a:cubicBezTo>
                  <a:pt x="11881" y="5805"/>
                  <a:pt x="11887" y="5799"/>
                  <a:pt x="11893" y="5787"/>
                </a:cubicBezTo>
                <a:cubicBezTo>
                  <a:pt x="11899" y="5769"/>
                  <a:pt x="11899" y="5757"/>
                  <a:pt x="11899" y="5739"/>
                </a:cubicBezTo>
                <a:cubicBezTo>
                  <a:pt x="11899" y="5728"/>
                  <a:pt x="11899" y="5716"/>
                  <a:pt x="11899" y="5698"/>
                </a:cubicBezTo>
                <a:cubicBezTo>
                  <a:pt x="11899" y="5668"/>
                  <a:pt x="11916" y="5651"/>
                  <a:pt x="11916" y="5621"/>
                </a:cubicBezTo>
                <a:cubicBezTo>
                  <a:pt x="11916" y="5573"/>
                  <a:pt x="11916" y="5573"/>
                  <a:pt x="11916" y="5573"/>
                </a:cubicBezTo>
                <a:cubicBezTo>
                  <a:pt x="11905" y="5573"/>
                  <a:pt x="11893" y="5573"/>
                  <a:pt x="11881" y="5573"/>
                </a:cubicBezTo>
                <a:cubicBezTo>
                  <a:pt x="11869" y="5573"/>
                  <a:pt x="11851" y="5573"/>
                  <a:pt x="11839" y="5573"/>
                </a:cubicBezTo>
                <a:cubicBezTo>
                  <a:pt x="11834" y="5579"/>
                  <a:pt x="11827" y="5591"/>
                  <a:pt x="11816" y="5591"/>
                </a:cubicBezTo>
                <a:cubicBezTo>
                  <a:pt x="11792" y="5609"/>
                  <a:pt x="11774" y="5627"/>
                  <a:pt x="11739" y="5627"/>
                </a:cubicBezTo>
                <a:cubicBezTo>
                  <a:pt x="11721" y="5627"/>
                  <a:pt x="11715" y="5615"/>
                  <a:pt x="11697" y="5615"/>
                </a:cubicBezTo>
                <a:cubicBezTo>
                  <a:pt x="11673" y="5615"/>
                  <a:pt x="11673" y="5615"/>
                  <a:pt x="11673" y="5615"/>
                </a:cubicBezTo>
                <a:cubicBezTo>
                  <a:pt x="11656" y="5615"/>
                  <a:pt x="11650" y="5621"/>
                  <a:pt x="11632" y="5621"/>
                </a:cubicBezTo>
                <a:cubicBezTo>
                  <a:pt x="11614" y="5621"/>
                  <a:pt x="11602" y="5621"/>
                  <a:pt x="11584" y="5621"/>
                </a:cubicBezTo>
                <a:cubicBezTo>
                  <a:pt x="11579" y="5621"/>
                  <a:pt x="11561" y="5615"/>
                  <a:pt x="11549" y="5609"/>
                </a:cubicBezTo>
                <a:cubicBezTo>
                  <a:pt x="11537" y="5585"/>
                  <a:pt x="11537" y="5585"/>
                  <a:pt x="11537" y="5585"/>
                </a:cubicBezTo>
                <a:cubicBezTo>
                  <a:pt x="11537" y="5579"/>
                  <a:pt x="11525" y="5573"/>
                  <a:pt x="11519" y="5567"/>
                </a:cubicBezTo>
                <a:cubicBezTo>
                  <a:pt x="11519" y="5556"/>
                  <a:pt x="11525" y="5550"/>
                  <a:pt x="11519" y="5544"/>
                </a:cubicBezTo>
                <a:cubicBezTo>
                  <a:pt x="11519" y="5532"/>
                  <a:pt x="11501" y="5538"/>
                  <a:pt x="11501" y="5532"/>
                </a:cubicBezTo>
                <a:cubicBezTo>
                  <a:pt x="11490" y="5508"/>
                  <a:pt x="11490" y="5508"/>
                  <a:pt x="11490" y="5508"/>
                </a:cubicBezTo>
                <a:cubicBezTo>
                  <a:pt x="11484" y="5502"/>
                  <a:pt x="11490" y="5490"/>
                  <a:pt x="11490" y="5485"/>
                </a:cubicBezTo>
                <a:cubicBezTo>
                  <a:pt x="11484" y="5478"/>
                  <a:pt x="11472" y="5473"/>
                  <a:pt x="11466" y="5467"/>
                </a:cubicBezTo>
                <a:cubicBezTo>
                  <a:pt x="11460" y="5467"/>
                  <a:pt x="11448" y="5473"/>
                  <a:pt x="11442" y="5467"/>
                </a:cubicBezTo>
                <a:cubicBezTo>
                  <a:pt x="11430" y="5461"/>
                  <a:pt x="11424" y="5455"/>
                  <a:pt x="11418" y="5443"/>
                </a:cubicBezTo>
                <a:cubicBezTo>
                  <a:pt x="11413" y="5437"/>
                  <a:pt x="11413" y="5431"/>
                  <a:pt x="11401" y="5419"/>
                </a:cubicBezTo>
                <a:cubicBezTo>
                  <a:pt x="11395" y="5419"/>
                  <a:pt x="11389" y="5419"/>
                  <a:pt x="11377" y="5413"/>
                </a:cubicBezTo>
                <a:cubicBezTo>
                  <a:pt x="11371" y="5401"/>
                  <a:pt x="11371" y="5390"/>
                  <a:pt x="11359" y="5390"/>
                </a:cubicBezTo>
                <a:cubicBezTo>
                  <a:pt x="11353" y="5384"/>
                  <a:pt x="11347" y="5378"/>
                  <a:pt x="11341" y="5378"/>
                </a:cubicBezTo>
                <a:cubicBezTo>
                  <a:pt x="11329" y="5372"/>
                  <a:pt x="11324" y="5378"/>
                  <a:pt x="11318" y="5378"/>
                </a:cubicBezTo>
                <a:cubicBezTo>
                  <a:pt x="11306" y="5372"/>
                  <a:pt x="11300" y="5366"/>
                  <a:pt x="11294" y="5360"/>
                </a:cubicBezTo>
                <a:cubicBezTo>
                  <a:pt x="11276" y="5348"/>
                  <a:pt x="11276" y="5330"/>
                  <a:pt x="11270" y="5312"/>
                </a:cubicBezTo>
                <a:cubicBezTo>
                  <a:pt x="11270" y="5307"/>
                  <a:pt x="11264" y="5301"/>
                  <a:pt x="11264" y="5289"/>
                </a:cubicBezTo>
                <a:cubicBezTo>
                  <a:pt x="11264" y="5277"/>
                  <a:pt x="11264" y="5259"/>
                  <a:pt x="11258" y="5247"/>
                </a:cubicBezTo>
                <a:cubicBezTo>
                  <a:pt x="11252" y="5235"/>
                  <a:pt x="11241" y="5235"/>
                  <a:pt x="11235" y="5230"/>
                </a:cubicBezTo>
                <a:cubicBezTo>
                  <a:pt x="11223" y="5212"/>
                  <a:pt x="11211" y="5200"/>
                  <a:pt x="11199" y="5182"/>
                </a:cubicBezTo>
                <a:cubicBezTo>
                  <a:pt x="11199" y="5170"/>
                  <a:pt x="11187" y="5170"/>
                  <a:pt x="11187" y="5158"/>
                </a:cubicBezTo>
                <a:cubicBezTo>
                  <a:pt x="11187" y="5152"/>
                  <a:pt x="11193" y="5146"/>
                  <a:pt x="11193" y="5135"/>
                </a:cubicBezTo>
                <a:cubicBezTo>
                  <a:pt x="11193" y="5111"/>
                  <a:pt x="11193" y="5111"/>
                  <a:pt x="11193" y="5111"/>
                </a:cubicBezTo>
                <a:cubicBezTo>
                  <a:pt x="11193" y="5099"/>
                  <a:pt x="11193" y="5081"/>
                  <a:pt x="11187" y="5069"/>
                </a:cubicBezTo>
                <a:cubicBezTo>
                  <a:pt x="11181" y="5058"/>
                  <a:pt x="11169" y="5058"/>
                  <a:pt x="11169" y="5046"/>
                </a:cubicBezTo>
                <a:cubicBezTo>
                  <a:pt x="11158" y="5028"/>
                  <a:pt x="11158" y="5016"/>
                  <a:pt x="11146" y="4998"/>
                </a:cubicBezTo>
                <a:cubicBezTo>
                  <a:pt x="11140" y="4992"/>
                  <a:pt x="11140" y="4986"/>
                  <a:pt x="11134" y="4975"/>
                </a:cubicBezTo>
                <a:cubicBezTo>
                  <a:pt x="11128" y="4969"/>
                  <a:pt x="11116" y="4975"/>
                  <a:pt x="11110" y="4963"/>
                </a:cubicBezTo>
                <a:cubicBezTo>
                  <a:pt x="11104" y="4957"/>
                  <a:pt x="11104" y="4951"/>
                  <a:pt x="11098" y="4945"/>
                </a:cubicBezTo>
                <a:cubicBezTo>
                  <a:pt x="11098" y="4933"/>
                  <a:pt x="11098" y="4927"/>
                  <a:pt x="11098" y="4921"/>
                </a:cubicBezTo>
                <a:cubicBezTo>
                  <a:pt x="11098" y="4903"/>
                  <a:pt x="11104" y="4892"/>
                  <a:pt x="11098" y="4874"/>
                </a:cubicBezTo>
                <a:cubicBezTo>
                  <a:pt x="11098" y="4868"/>
                  <a:pt x="11092" y="4856"/>
                  <a:pt x="11092" y="4850"/>
                </a:cubicBezTo>
                <a:cubicBezTo>
                  <a:pt x="11092" y="4844"/>
                  <a:pt x="11080" y="4838"/>
                  <a:pt x="11075" y="4826"/>
                </a:cubicBezTo>
                <a:cubicBezTo>
                  <a:pt x="11063" y="4809"/>
                  <a:pt x="11045" y="4803"/>
                  <a:pt x="11039" y="4785"/>
                </a:cubicBezTo>
                <a:cubicBezTo>
                  <a:pt x="11033" y="4773"/>
                  <a:pt x="11027" y="4767"/>
                  <a:pt x="11027" y="4761"/>
                </a:cubicBezTo>
                <a:cubicBezTo>
                  <a:pt x="11021" y="4743"/>
                  <a:pt x="11027" y="4731"/>
                  <a:pt x="11027" y="4714"/>
                </a:cubicBezTo>
                <a:cubicBezTo>
                  <a:pt x="11021" y="4696"/>
                  <a:pt x="11009" y="4684"/>
                  <a:pt x="11003" y="4666"/>
                </a:cubicBezTo>
                <a:cubicBezTo>
                  <a:pt x="10997" y="4660"/>
                  <a:pt x="10991" y="4654"/>
                  <a:pt x="10986" y="4648"/>
                </a:cubicBezTo>
                <a:cubicBezTo>
                  <a:pt x="10980" y="4637"/>
                  <a:pt x="10974" y="4631"/>
                  <a:pt x="10968" y="4625"/>
                </a:cubicBezTo>
                <a:cubicBezTo>
                  <a:pt x="10962" y="4613"/>
                  <a:pt x="10950" y="4613"/>
                  <a:pt x="10944" y="4607"/>
                </a:cubicBezTo>
                <a:cubicBezTo>
                  <a:pt x="10938" y="4601"/>
                  <a:pt x="10926" y="4560"/>
                  <a:pt x="10920" y="4554"/>
                </a:cubicBezTo>
                <a:close/>
                <a:moveTo>
                  <a:pt x="5117" y="8922"/>
                </a:moveTo>
                <a:lnTo>
                  <a:pt x="5117" y="8922"/>
                </a:lnTo>
                <a:cubicBezTo>
                  <a:pt x="5111" y="8922"/>
                  <a:pt x="5111" y="8922"/>
                  <a:pt x="5105" y="8922"/>
                </a:cubicBezTo>
                <a:cubicBezTo>
                  <a:pt x="5099" y="8916"/>
                  <a:pt x="5093" y="8916"/>
                  <a:pt x="5093" y="8916"/>
                </a:cubicBezTo>
                <a:cubicBezTo>
                  <a:pt x="5093" y="8910"/>
                  <a:pt x="5093" y="8905"/>
                  <a:pt x="5093" y="8905"/>
                </a:cubicBezTo>
                <a:cubicBezTo>
                  <a:pt x="5093" y="8899"/>
                  <a:pt x="5093" y="8893"/>
                  <a:pt x="5093" y="8893"/>
                </a:cubicBezTo>
                <a:cubicBezTo>
                  <a:pt x="5087" y="8887"/>
                  <a:pt x="5087" y="8887"/>
                  <a:pt x="5081" y="8887"/>
                </a:cubicBezTo>
                <a:cubicBezTo>
                  <a:pt x="5075" y="8887"/>
                  <a:pt x="5075" y="8887"/>
                  <a:pt x="5069" y="8887"/>
                </a:cubicBezTo>
                <a:cubicBezTo>
                  <a:pt x="5069" y="8922"/>
                  <a:pt x="5069" y="8922"/>
                  <a:pt x="5069" y="8922"/>
                </a:cubicBezTo>
                <a:cubicBezTo>
                  <a:pt x="5057" y="8922"/>
                  <a:pt x="5052" y="8922"/>
                  <a:pt x="5046" y="8928"/>
                </a:cubicBezTo>
                <a:cubicBezTo>
                  <a:pt x="5040" y="8934"/>
                  <a:pt x="5040" y="8940"/>
                  <a:pt x="5040" y="8940"/>
                </a:cubicBezTo>
                <a:cubicBezTo>
                  <a:pt x="5034" y="8946"/>
                  <a:pt x="5028" y="8946"/>
                  <a:pt x="5028" y="8952"/>
                </a:cubicBezTo>
                <a:cubicBezTo>
                  <a:pt x="5028" y="8964"/>
                  <a:pt x="5040" y="8976"/>
                  <a:pt x="5052" y="8976"/>
                </a:cubicBezTo>
                <a:cubicBezTo>
                  <a:pt x="5057" y="8976"/>
                  <a:pt x="5063" y="8970"/>
                  <a:pt x="5063" y="8970"/>
                </a:cubicBezTo>
                <a:cubicBezTo>
                  <a:pt x="5069" y="8970"/>
                  <a:pt x="5075" y="8976"/>
                  <a:pt x="5075" y="8976"/>
                </a:cubicBezTo>
                <a:cubicBezTo>
                  <a:pt x="5081" y="8976"/>
                  <a:pt x="5087" y="8976"/>
                  <a:pt x="5087" y="8976"/>
                </a:cubicBezTo>
                <a:cubicBezTo>
                  <a:pt x="5093" y="8976"/>
                  <a:pt x="5093" y="8982"/>
                  <a:pt x="5099" y="8987"/>
                </a:cubicBezTo>
                <a:cubicBezTo>
                  <a:pt x="5093" y="8987"/>
                  <a:pt x="5093" y="8993"/>
                  <a:pt x="5093" y="8999"/>
                </a:cubicBezTo>
                <a:cubicBezTo>
                  <a:pt x="5093" y="9005"/>
                  <a:pt x="5081" y="9005"/>
                  <a:pt x="5081" y="9011"/>
                </a:cubicBezTo>
                <a:cubicBezTo>
                  <a:pt x="5081" y="9017"/>
                  <a:pt x="5087" y="9017"/>
                  <a:pt x="5087" y="9023"/>
                </a:cubicBezTo>
                <a:cubicBezTo>
                  <a:pt x="5087" y="9023"/>
                  <a:pt x="5087" y="9029"/>
                  <a:pt x="5087" y="9035"/>
                </a:cubicBezTo>
                <a:cubicBezTo>
                  <a:pt x="5099" y="9035"/>
                  <a:pt x="5111" y="9029"/>
                  <a:pt x="5117" y="9035"/>
                </a:cubicBezTo>
                <a:cubicBezTo>
                  <a:pt x="5129" y="9041"/>
                  <a:pt x="5135" y="9041"/>
                  <a:pt x="5140" y="9047"/>
                </a:cubicBezTo>
                <a:cubicBezTo>
                  <a:pt x="5140" y="9053"/>
                  <a:pt x="5135" y="9053"/>
                  <a:pt x="5135" y="9059"/>
                </a:cubicBezTo>
                <a:cubicBezTo>
                  <a:pt x="5135" y="9065"/>
                  <a:pt x="5135" y="9065"/>
                  <a:pt x="5135" y="9071"/>
                </a:cubicBezTo>
                <a:cubicBezTo>
                  <a:pt x="5129" y="9071"/>
                  <a:pt x="5123" y="9071"/>
                  <a:pt x="5111" y="9071"/>
                </a:cubicBezTo>
                <a:lnTo>
                  <a:pt x="5105" y="9071"/>
                </a:lnTo>
                <a:cubicBezTo>
                  <a:pt x="5093" y="9071"/>
                  <a:pt x="5087" y="9076"/>
                  <a:pt x="5081" y="9076"/>
                </a:cubicBezTo>
                <a:cubicBezTo>
                  <a:pt x="5069" y="9076"/>
                  <a:pt x="5063" y="9076"/>
                  <a:pt x="5057" y="9076"/>
                </a:cubicBezTo>
                <a:cubicBezTo>
                  <a:pt x="5052" y="9076"/>
                  <a:pt x="5052" y="9082"/>
                  <a:pt x="5046" y="9088"/>
                </a:cubicBezTo>
                <a:cubicBezTo>
                  <a:pt x="5040" y="9088"/>
                  <a:pt x="5034" y="9094"/>
                  <a:pt x="5034" y="9100"/>
                </a:cubicBezTo>
                <a:cubicBezTo>
                  <a:pt x="5034" y="9106"/>
                  <a:pt x="5034" y="9106"/>
                  <a:pt x="5034" y="9106"/>
                </a:cubicBezTo>
                <a:cubicBezTo>
                  <a:pt x="5034" y="9106"/>
                  <a:pt x="5040" y="9112"/>
                  <a:pt x="5040" y="9118"/>
                </a:cubicBezTo>
                <a:lnTo>
                  <a:pt x="5040" y="9124"/>
                </a:lnTo>
                <a:cubicBezTo>
                  <a:pt x="5040" y="9130"/>
                  <a:pt x="5040" y="9136"/>
                  <a:pt x="5040" y="9136"/>
                </a:cubicBezTo>
                <a:cubicBezTo>
                  <a:pt x="5040" y="9142"/>
                  <a:pt x="5052" y="9142"/>
                  <a:pt x="5052" y="9142"/>
                </a:cubicBezTo>
                <a:cubicBezTo>
                  <a:pt x="5052" y="9148"/>
                  <a:pt x="5057" y="9153"/>
                  <a:pt x="5057" y="9160"/>
                </a:cubicBezTo>
                <a:cubicBezTo>
                  <a:pt x="5057" y="9165"/>
                  <a:pt x="5057" y="9165"/>
                  <a:pt x="5057" y="9165"/>
                </a:cubicBezTo>
                <a:cubicBezTo>
                  <a:pt x="5057" y="9171"/>
                  <a:pt x="5052" y="9171"/>
                  <a:pt x="5052" y="9177"/>
                </a:cubicBezTo>
                <a:cubicBezTo>
                  <a:pt x="5052" y="9183"/>
                  <a:pt x="5046" y="9183"/>
                  <a:pt x="5046" y="9189"/>
                </a:cubicBezTo>
                <a:cubicBezTo>
                  <a:pt x="5046" y="9201"/>
                  <a:pt x="5057" y="9201"/>
                  <a:pt x="5063" y="9207"/>
                </a:cubicBezTo>
                <a:cubicBezTo>
                  <a:pt x="5069" y="9219"/>
                  <a:pt x="5075" y="9225"/>
                  <a:pt x="5075" y="9231"/>
                </a:cubicBezTo>
                <a:cubicBezTo>
                  <a:pt x="5075" y="9237"/>
                  <a:pt x="5063" y="9231"/>
                  <a:pt x="5063" y="9237"/>
                </a:cubicBezTo>
                <a:cubicBezTo>
                  <a:pt x="5063" y="9242"/>
                  <a:pt x="5063" y="9248"/>
                  <a:pt x="5063" y="9248"/>
                </a:cubicBezTo>
                <a:cubicBezTo>
                  <a:pt x="5069" y="9254"/>
                  <a:pt x="5075" y="9254"/>
                  <a:pt x="5075" y="9254"/>
                </a:cubicBezTo>
                <a:cubicBezTo>
                  <a:pt x="5081" y="9260"/>
                  <a:pt x="5087" y="9260"/>
                  <a:pt x="5087" y="9260"/>
                </a:cubicBezTo>
                <a:cubicBezTo>
                  <a:pt x="5093" y="9260"/>
                  <a:pt x="5087" y="9266"/>
                  <a:pt x="5087" y="9272"/>
                </a:cubicBezTo>
                <a:cubicBezTo>
                  <a:pt x="5063" y="9284"/>
                  <a:pt x="5063" y="9284"/>
                  <a:pt x="5063" y="9284"/>
                </a:cubicBezTo>
                <a:cubicBezTo>
                  <a:pt x="5069" y="9296"/>
                  <a:pt x="5069" y="9296"/>
                  <a:pt x="5069" y="9296"/>
                </a:cubicBezTo>
                <a:cubicBezTo>
                  <a:pt x="5075" y="9296"/>
                  <a:pt x="5075" y="9296"/>
                  <a:pt x="5081" y="9296"/>
                </a:cubicBezTo>
                <a:cubicBezTo>
                  <a:pt x="5105" y="9296"/>
                  <a:pt x="5105" y="9296"/>
                  <a:pt x="5105" y="9296"/>
                </a:cubicBezTo>
                <a:cubicBezTo>
                  <a:pt x="5111" y="9296"/>
                  <a:pt x="5111" y="9296"/>
                  <a:pt x="5117" y="9296"/>
                </a:cubicBezTo>
                <a:cubicBezTo>
                  <a:pt x="5117" y="9302"/>
                  <a:pt x="5117" y="9308"/>
                  <a:pt x="5111" y="9314"/>
                </a:cubicBezTo>
                <a:cubicBezTo>
                  <a:pt x="5105" y="9319"/>
                  <a:pt x="5099" y="9319"/>
                  <a:pt x="5093" y="9326"/>
                </a:cubicBezTo>
                <a:cubicBezTo>
                  <a:pt x="5099" y="9331"/>
                  <a:pt x="5099" y="9337"/>
                  <a:pt x="5111" y="9343"/>
                </a:cubicBezTo>
                <a:cubicBezTo>
                  <a:pt x="5117" y="9343"/>
                  <a:pt x="5117" y="9343"/>
                  <a:pt x="5123" y="9343"/>
                </a:cubicBezTo>
                <a:cubicBezTo>
                  <a:pt x="5129" y="9343"/>
                  <a:pt x="5129" y="9343"/>
                  <a:pt x="5135" y="9343"/>
                </a:cubicBezTo>
                <a:cubicBezTo>
                  <a:pt x="5135" y="9343"/>
                  <a:pt x="5129" y="9349"/>
                  <a:pt x="5135" y="9349"/>
                </a:cubicBezTo>
                <a:cubicBezTo>
                  <a:pt x="5123" y="9361"/>
                  <a:pt x="5123" y="9361"/>
                  <a:pt x="5123" y="9361"/>
                </a:cubicBezTo>
                <a:cubicBezTo>
                  <a:pt x="5123" y="9367"/>
                  <a:pt x="5129" y="9367"/>
                  <a:pt x="5129" y="9373"/>
                </a:cubicBezTo>
                <a:cubicBezTo>
                  <a:pt x="5135" y="9379"/>
                  <a:pt x="5140" y="9373"/>
                  <a:pt x="5140" y="9379"/>
                </a:cubicBezTo>
                <a:cubicBezTo>
                  <a:pt x="5146" y="9385"/>
                  <a:pt x="5146" y="9391"/>
                  <a:pt x="5146" y="9397"/>
                </a:cubicBezTo>
                <a:cubicBezTo>
                  <a:pt x="5146" y="9397"/>
                  <a:pt x="5140" y="9403"/>
                  <a:pt x="5140" y="9408"/>
                </a:cubicBezTo>
                <a:cubicBezTo>
                  <a:pt x="5146" y="9408"/>
                  <a:pt x="5152" y="9414"/>
                  <a:pt x="5152" y="9414"/>
                </a:cubicBezTo>
                <a:cubicBezTo>
                  <a:pt x="5164" y="9420"/>
                  <a:pt x="5176" y="9420"/>
                  <a:pt x="5188" y="9426"/>
                </a:cubicBezTo>
                <a:cubicBezTo>
                  <a:pt x="5194" y="9432"/>
                  <a:pt x="5194" y="9432"/>
                  <a:pt x="5200" y="9438"/>
                </a:cubicBezTo>
                <a:cubicBezTo>
                  <a:pt x="5200" y="9438"/>
                  <a:pt x="5200" y="9444"/>
                  <a:pt x="5200" y="9450"/>
                </a:cubicBezTo>
                <a:cubicBezTo>
                  <a:pt x="5206" y="9450"/>
                  <a:pt x="5206" y="9456"/>
                  <a:pt x="5206" y="9462"/>
                </a:cubicBezTo>
                <a:cubicBezTo>
                  <a:pt x="5206" y="9462"/>
                  <a:pt x="5212" y="9462"/>
                  <a:pt x="5218" y="9468"/>
                </a:cubicBezTo>
                <a:cubicBezTo>
                  <a:pt x="5224" y="9468"/>
                  <a:pt x="5229" y="9468"/>
                  <a:pt x="5229" y="9474"/>
                </a:cubicBezTo>
                <a:cubicBezTo>
                  <a:pt x="5229" y="9480"/>
                  <a:pt x="5229" y="9480"/>
                  <a:pt x="5229" y="9485"/>
                </a:cubicBezTo>
                <a:cubicBezTo>
                  <a:pt x="5229" y="9492"/>
                  <a:pt x="5229" y="9497"/>
                  <a:pt x="5229" y="9503"/>
                </a:cubicBezTo>
                <a:cubicBezTo>
                  <a:pt x="5241" y="9503"/>
                  <a:pt x="5247" y="9503"/>
                  <a:pt x="5253" y="9503"/>
                </a:cubicBezTo>
                <a:cubicBezTo>
                  <a:pt x="5259" y="9503"/>
                  <a:pt x="5259" y="9503"/>
                  <a:pt x="5265" y="9503"/>
                </a:cubicBezTo>
                <a:cubicBezTo>
                  <a:pt x="5271" y="9509"/>
                  <a:pt x="5271" y="9509"/>
                  <a:pt x="5277" y="9509"/>
                </a:cubicBezTo>
                <a:cubicBezTo>
                  <a:pt x="5277" y="9509"/>
                  <a:pt x="5277" y="9515"/>
                  <a:pt x="5277" y="9521"/>
                </a:cubicBezTo>
                <a:cubicBezTo>
                  <a:pt x="5283" y="9527"/>
                  <a:pt x="5289" y="9539"/>
                  <a:pt x="5295" y="9539"/>
                </a:cubicBezTo>
                <a:cubicBezTo>
                  <a:pt x="5306" y="9545"/>
                  <a:pt x="5312" y="9539"/>
                  <a:pt x="5318" y="9539"/>
                </a:cubicBezTo>
                <a:cubicBezTo>
                  <a:pt x="5324" y="9539"/>
                  <a:pt x="5324" y="9545"/>
                  <a:pt x="5330" y="9545"/>
                </a:cubicBezTo>
                <a:cubicBezTo>
                  <a:pt x="5336" y="9545"/>
                  <a:pt x="5336" y="9551"/>
                  <a:pt x="5342" y="9551"/>
                </a:cubicBezTo>
                <a:cubicBezTo>
                  <a:pt x="5348" y="9551"/>
                  <a:pt x="5348" y="9551"/>
                  <a:pt x="5354" y="9551"/>
                </a:cubicBezTo>
                <a:cubicBezTo>
                  <a:pt x="5360" y="9551"/>
                  <a:pt x="5360" y="9557"/>
                  <a:pt x="5366" y="9563"/>
                </a:cubicBezTo>
                <a:cubicBezTo>
                  <a:pt x="5372" y="9563"/>
                  <a:pt x="5378" y="9557"/>
                  <a:pt x="5390" y="9563"/>
                </a:cubicBezTo>
                <a:cubicBezTo>
                  <a:pt x="5401" y="9563"/>
                  <a:pt x="5401" y="9563"/>
                  <a:pt x="5401" y="9563"/>
                </a:cubicBezTo>
                <a:cubicBezTo>
                  <a:pt x="5401" y="9563"/>
                  <a:pt x="5407" y="9569"/>
                  <a:pt x="5413" y="9569"/>
                </a:cubicBezTo>
                <a:cubicBezTo>
                  <a:pt x="5413" y="9569"/>
                  <a:pt x="5419" y="9574"/>
                  <a:pt x="5425" y="9574"/>
                </a:cubicBezTo>
                <a:cubicBezTo>
                  <a:pt x="5514" y="9574"/>
                  <a:pt x="5514" y="9574"/>
                  <a:pt x="5514" y="9574"/>
                </a:cubicBezTo>
                <a:cubicBezTo>
                  <a:pt x="5520" y="9574"/>
                  <a:pt x="5520" y="9574"/>
                  <a:pt x="5526" y="9574"/>
                </a:cubicBezTo>
                <a:cubicBezTo>
                  <a:pt x="5532" y="9574"/>
                  <a:pt x="5532" y="9574"/>
                  <a:pt x="5538" y="9569"/>
                </a:cubicBezTo>
                <a:cubicBezTo>
                  <a:pt x="5544" y="9569"/>
                  <a:pt x="5538" y="9563"/>
                  <a:pt x="5544" y="9557"/>
                </a:cubicBezTo>
                <a:cubicBezTo>
                  <a:pt x="5544" y="9551"/>
                  <a:pt x="5550" y="9551"/>
                  <a:pt x="5556" y="9545"/>
                </a:cubicBezTo>
                <a:cubicBezTo>
                  <a:pt x="5556" y="9545"/>
                  <a:pt x="5561" y="9551"/>
                  <a:pt x="5573" y="9551"/>
                </a:cubicBezTo>
                <a:cubicBezTo>
                  <a:pt x="5579" y="9551"/>
                  <a:pt x="5585" y="9551"/>
                  <a:pt x="5591" y="9545"/>
                </a:cubicBezTo>
                <a:cubicBezTo>
                  <a:pt x="5591" y="9539"/>
                  <a:pt x="5591" y="9533"/>
                  <a:pt x="5585" y="9527"/>
                </a:cubicBezTo>
                <a:cubicBezTo>
                  <a:pt x="5585" y="9521"/>
                  <a:pt x="5579" y="9527"/>
                  <a:pt x="5573" y="9527"/>
                </a:cubicBezTo>
                <a:cubicBezTo>
                  <a:pt x="5567" y="9521"/>
                  <a:pt x="5561" y="9515"/>
                  <a:pt x="5550" y="9515"/>
                </a:cubicBezTo>
                <a:cubicBezTo>
                  <a:pt x="5550" y="9515"/>
                  <a:pt x="5544" y="9515"/>
                  <a:pt x="5538" y="9515"/>
                </a:cubicBezTo>
                <a:cubicBezTo>
                  <a:pt x="5538" y="9515"/>
                  <a:pt x="5532" y="9509"/>
                  <a:pt x="5526" y="9509"/>
                </a:cubicBezTo>
                <a:cubicBezTo>
                  <a:pt x="5520" y="9509"/>
                  <a:pt x="5514" y="9509"/>
                  <a:pt x="5502" y="9509"/>
                </a:cubicBezTo>
                <a:cubicBezTo>
                  <a:pt x="5496" y="9509"/>
                  <a:pt x="5496" y="9509"/>
                  <a:pt x="5490" y="9509"/>
                </a:cubicBezTo>
                <a:cubicBezTo>
                  <a:pt x="5490" y="9485"/>
                  <a:pt x="5490" y="9485"/>
                  <a:pt x="5490" y="9485"/>
                </a:cubicBezTo>
                <a:cubicBezTo>
                  <a:pt x="5484" y="9485"/>
                  <a:pt x="5479" y="9485"/>
                  <a:pt x="5467" y="9485"/>
                </a:cubicBezTo>
                <a:cubicBezTo>
                  <a:pt x="5461" y="9485"/>
                  <a:pt x="5461" y="9485"/>
                  <a:pt x="5455" y="9485"/>
                </a:cubicBezTo>
                <a:cubicBezTo>
                  <a:pt x="5455" y="9480"/>
                  <a:pt x="5449" y="9480"/>
                  <a:pt x="5443" y="9474"/>
                </a:cubicBezTo>
                <a:cubicBezTo>
                  <a:pt x="5443" y="9468"/>
                  <a:pt x="5443" y="9468"/>
                  <a:pt x="5443" y="9462"/>
                </a:cubicBezTo>
                <a:cubicBezTo>
                  <a:pt x="5437" y="9450"/>
                  <a:pt x="5437" y="9444"/>
                  <a:pt x="5437" y="9438"/>
                </a:cubicBezTo>
                <a:cubicBezTo>
                  <a:pt x="5437" y="9432"/>
                  <a:pt x="5437" y="9432"/>
                  <a:pt x="5437" y="9426"/>
                </a:cubicBezTo>
                <a:cubicBezTo>
                  <a:pt x="5437" y="9420"/>
                  <a:pt x="5437" y="9420"/>
                  <a:pt x="5437" y="9414"/>
                </a:cubicBezTo>
                <a:cubicBezTo>
                  <a:pt x="5437" y="9408"/>
                  <a:pt x="5425" y="9408"/>
                  <a:pt x="5425" y="9408"/>
                </a:cubicBezTo>
                <a:cubicBezTo>
                  <a:pt x="5425" y="9403"/>
                  <a:pt x="5419" y="9397"/>
                  <a:pt x="5419" y="9397"/>
                </a:cubicBezTo>
                <a:cubicBezTo>
                  <a:pt x="5419" y="9391"/>
                  <a:pt x="5419" y="9385"/>
                  <a:pt x="5419" y="9385"/>
                </a:cubicBezTo>
                <a:cubicBezTo>
                  <a:pt x="5419" y="9373"/>
                  <a:pt x="5419" y="9373"/>
                  <a:pt x="5419" y="9373"/>
                </a:cubicBezTo>
                <a:cubicBezTo>
                  <a:pt x="5419" y="9367"/>
                  <a:pt x="5413" y="9367"/>
                  <a:pt x="5413" y="9361"/>
                </a:cubicBezTo>
                <a:cubicBezTo>
                  <a:pt x="5413" y="9355"/>
                  <a:pt x="5413" y="9343"/>
                  <a:pt x="5413" y="9337"/>
                </a:cubicBezTo>
                <a:cubicBezTo>
                  <a:pt x="5413" y="9331"/>
                  <a:pt x="5413" y="9331"/>
                  <a:pt x="5413" y="9326"/>
                </a:cubicBezTo>
                <a:cubicBezTo>
                  <a:pt x="5407" y="9319"/>
                  <a:pt x="5407" y="9319"/>
                  <a:pt x="5407" y="9314"/>
                </a:cubicBezTo>
                <a:cubicBezTo>
                  <a:pt x="5401" y="9308"/>
                  <a:pt x="5390" y="9308"/>
                  <a:pt x="5390" y="9302"/>
                </a:cubicBezTo>
                <a:cubicBezTo>
                  <a:pt x="5390" y="9296"/>
                  <a:pt x="5395" y="9290"/>
                  <a:pt x="5395" y="9284"/>
                </a:cubicBezTo>
                <a:cubicBezTo>
                  <a:pt x="5395" y="9272"/>
                  <a:pt x="5395" y="9272"/>
                  <a:pt x="5395" y="9272"/>
                </a:cubicBezTo>
                <a:cubicBezTo>
                  <a:pt x="5395" y="9266"/>
                  <a:pt x="5390" y="9266"/>
                  <a:pt x="5390" y="9260"/>
                </a:cubicBezTo>
                <a:cubicBezTo>
                  <a:pt x="5390" y="9225"/>
                  <a:pt x="5390" y="9225"/>
                  <a:pt x="5390" y="9225"/>
                </a:cubicBezTo>
                <a:cubicBezTo>
                  <a:pt x="5390" y="9213"/>
                  <a:pt x="5395" y="9207"/>
                  <a:pt x="5395" y="9195"/>
                </a:cubicBezTo>
                <a:cubicBezTo>
                  <a:pt x="5449" y="9195"/>
                  <a:pt x="5449" y="9195"/>
                  <a:pt x="5449" y="9195"/>
                </a:cubicBezTo>
                <a:cubicBezTo>
                  <a:pt x="5449" y="9189"/>
                  <a:pt x="5449" y="9183"/>
                  <a:pt x="5449" y="9177"/>
                </a:cubicBezTo>
                <a:cubicBezTo>
                  <a:pt x="5449" y="9171"/>
                  <a:pt x="5449" y="9171"/>
                  <a:pt x="5449" y="9165"/>
                </a:cubicBezTo>
                <a:cubicBezTo>
                  <a:pt x="5449" y="9160"/>
                  <a:pt x="5449" y="9153"/>
                  <a:pt x="5449" y="9142"/>
                </a:cubicBezTo>
                <a:cubicBezTo>
                  <a:pt x="5455" y="9136"/>
                  <a:pt x="5455" y="9136"/>
                  <a:pt x="5461" y="9130"/>
                </a:cubicBezTo>
                <a:cubicBezTo>
                  <a:pt x="5461" y="9130"/>
                  <a:pt x="5467" y="9130"/>
                  <a:pt x="5472" y="9130"/>
                </a:cubicBezTo>
                <a:cubicBezTo>
                  <a:pt x="5479" y="9130"/>
                  <a:pt x="5484" y="9130"/>
                  <a:pt x="5496" y="9124"/>
                </a:cubicBezTo>
                <a:lnTo>
                  <a:pt x="5502" y="9118"/>
                </a:lnTo>
                <a:cubicBezTo>
                  <a:pt x="5514" y="9100"/>
                  <a:pt x="5514" y="9088"/>
                  <a:pt x="5520" y="9071"/>
                </a:cubicBezTo>
                <a:cubicBezTo>
                  <a:pt x="5520" y="9065"/>
                  <a:pt x="5526" y="9059"/>
                  <a:pt x="5526" y="9059"/>
                </a:cubicBezTo>
                <a:cubicBezTo>
                  <a:pt x="5526" y="9053"/>
                  <a:pt x="5532" y="9053"/>
                  <a:pt x="5532" y="9047"/>
                </a:cubicBezTo>
                <a:cubicBezTo>
                  <a:pt x="5538" y="9041"/>
                  <a:pt x="5538" y="9041"/>
                  <a:pt x="5544" y="9041"/>
                </a:cubicBezTo>
                <a:cubicBezTo>
                  <a:pt x="5550" y="9041"/>
                  <a:pt x="5550" y="9035"/>
                  <a:pt x="5556" y="9035"/>
                </a:cubicBezTo>
                <a:cubicBezTo>
                  <a:pt x="5561" y="9029"/>
                  <a:pt x="5561" y="9035"/>
                  <a:pt x="5567" y="9035"/>
                </a:cubicBezTo>
                <a:cubicBezTo>
                  <a:pt x="5573" y="9029"/>
                  <a:pt x="5573" y="9023"/>
                  <a:pt x="5573" y="9023"/>
                </a:cubicBezTo>
                <a:cubicBezTo>
                  <a:pt x="5573" y="8999"/>
                  <a:pt x="5573" y="8999"/>
                  <a:pt x="5573" y="8999"/>
                </a:cubicBezTo>
                <a:cubicBezTo>
                  <a:pt x="5567" y="8999"/>
                  <a:pt x="5561" y="8993"/>
                  <a:pt x="5556" y="8993"/>
                </a:cubicBezTo>
                <a:cubicBezTo>
                  <a:pt x="5544" y="8993"/>
                  <a:pt x="5538" y="8999"/>
                  <a:pt x="5532" y="8993"/>
                </a:cubicBezTo>
                <a:cubicBezTo>
                  <a:pt x="5526" y="8993"/>
                  <a:pt x="5520" y="8993"/>
                  <a:pt x="5520" y="8987"/>
                </a:cubicBezTo>
                <a:cubicBezTo>
                  <a:pt x="5514" y="8987"/>
                  <a:pt x="5520" y="8982"/>
                  <a:pt x="5514" y="8976"/>
                </a:cubicBezTo>
                <a:cubicBezTo>
                  <a:pt x="5514" y="8976"/>
                  <a:pt x="5508" y="8970"/>
                  <a:pt x="5502" y="8964"/>
                </a:cubicBezTo>
                <a:lnTo>
                  <a:pt x="5496" y="8964"/>
                </a:lnTo>
                <a:cubicBezTo>
                  <a:pt x="5490" y="8964"/>
                  <a:pt x="5484" y="8958"/>
                  <a:pt x="5484" y="8958"/>
                </a:cubicBezTo>
                <a:cubicBezTo>
                  <a:pt x="5479" y="8952"/>
                  <a:pt x="5472" y="8946"/>
                  <a:pt x="5472" y="8946"/>
                </a:cubicBezTo>
                <a:cubicBezTo>
                  <a:pt x="5467" y="8940"/>
                  <a:pt x="5461" y="8940"/>
                  <a:pt x="5461" y="8934"/>
                </a:cubicBezTo>
                <a:cubicBezTo>
                  <a:pt x="5461" y="8922"/>
                  <a:pt x="5461" y="8916"/>
                  <a:pt x="5461" y="8910"/>
                </a:cubicBezTo>
                <a:cubicBezTo>
                  <a:pt x="5461" y="8899"/>
                  <a:pt x="5461" y="8899"/>
                  <a:pt x="5461" y="8899"/>
                </a:cubicBezTo>
                <a:cubicBezTo>
                  <a:pt x="5461" y="8893"/>
                  <a:pt x="5461" y="8893"/>
                  <a:pt x="5467" y="8887"/>
                </a:cubicBezTo>
                <a:cubicBezTo>
                  <a:pt x="5467" y="8881"/>
                  <a:pt x="5472" y="8881"/>
                  <a:pt x="5479" y="8875"/>
                </a:cubicBezTo>
                <a:cubicBezTo>
                  <a:pt x="5484" y="8863"/>
                  <a:pt x="5496" y="8857"/>
                  <a:pt x="5514" y="8857"/>
                </a:cubicBezTo>
                <a:cubicBezTo>
                  <a:pt x="5579" y="8857"/>
                  <a:pt x="5579" y="8857"/>
                  <a:pt x="5579" y="8857"/>
                </a:cubicBezTo>
                <a:cubicBezTo>
                  <a:pt x="5579" y="8792"/>
                  <a:pt x="5579" y="8792"/>
                  <a:pt x="5579" y="8792"/>
                </a:cubicBezTo>
                <a:cubicBezTo>
                  <a:pt x="5579" y="8786"/>
                  <a:pt x="5579" y="8786"/>
                  <a:pt x="5579" y="8780"/>
                </a:cubicBezTo>
                <a:cubicBezTo>
                  <a:pt x="5585" y="8774"/>
                  <a:pt x="5591" y="8774"/>
                  <a:pt x="5591" y="8774"/>
                </a:cubicBezTo>
                <a:cubicBezTo>
                  <a:pt x="5597" y="8762"/>
                  <a:pt x="5603" y="8756"/>
                  <a:pt x="5603" y="8750"/>
                </a:cubicBezTo>
                <a:cubicBezTo>
                  <a:pt x="5609" y="8744"/>
                  <a:pt x="5609" y="8744"/>
                  <a:pt x="5609" y="8739"/>
                </a:cubicBezTo>
                <a:cubicBezTo>
                  <a:pt x="5609" y="8733"/>
                  <a:pt x="5609" y="8733"/>
                  <a:pt x="5609" y="8727"/>
                </a:cubicBezTo>
                <a:cubicBezTo>
                  <a:pt x="5609" y="8721"/>
                  <a:pt x="5609" y="8721"/>
                  <a:pt x="5609" y="8715"/>
                </a:cubicBezTo>
                <a:cubicBezTo>
                  <a:pt x="5609" y="8709"/>
                  <a:pt x="5609" y="8709"/>
                  <a:pt x="5609" y="8703"/>
                </a:cubicBezTo>
                <a:cubicBezTo>
                  <a:pt x="5609" y="8697"/>
                  <a:pt x="5615" y="8691"/>
                  <a:pt x="5621" y="8691"/>
                </a:cubicBezTo>
                <a:cubicBezTo>
                  <a:pt x="5633" y="8691"/>
                  <a:pt x="5638" y="8697"/>
                  <a:pt x="5650" y="8697"/>
                </a:cubicBezTo>
                <a:cubicBezTo>
                  <a:pt x="5656" y="8697"/>
                  <a:pt x="5662" y="8697"/>
                  <a:pt x="5668" y="8691"/>
                </a:cubicBezTo>
                <a:cubicBezTo>
                  <a:pt x="5674" y="8691"/>
                  <a:pt x="5680" y="8685"/>
                  <a:pt x="5680" y="8679"/>
                </a:cubicBezTo>
                <a:cubicBezTo>
                  <a:pt x="5680" y="8679"/>
                  <a:pt x="5680" y="8673"/>
                  <a:pt x="5680" y="8667"/>
                </a:cubicBezTo>
                <a:cubicBezTo>
                  <a:pt x="5680" y="8655"/>
                  <a:pt x="5680" y="8655"/>
                  <a:pt x="5680" y="8655"/>
                </a:cubicBezTo>
                <a:lnTo>
                  <a:pt x="5674" y="8650"/>
                </a:lnTo>
                <a:cubicBezTo>
                  <a:pt x="5668" y="8650"/>
                  <a:pt x="5668" y="8644"/>
                  <a:pt x="5662" y="8650"/>
                </a:cubicBezTo>
                <a:cubicBezTo>
                  <a:pt x="5656" y="8650"/>
                  <a:pt x="5656" y="8650"/>
                  <a:pt x="5650" y="8655"/>
                </a:cubicBezTo>
                <a:cubicBezTo>
                  <a:pt x="5645" y="8655"/>
                  <a:pt x="5645" y="8661"/>
                  <a:pt x="5638" y="8661"/>
                </a:cubicBezTo>
                <a:cubicBezTo>
                  <a:pt x="5633" y="8667"/>
                  <a:pt x="5633" y="8661"/>
                  <a:pt x="5627" y="8661"/>
                </a:cubicBezTo>
                <a:cubicBezTo>
                  <a:pt x="5627" y="8661"/>
                  <a:pt x="5609" y="8661"/>
                  <a:pt x="5609" y="8655"/>
                </a:cubicBezTo>
                <a:cubicBezTo>
                  <a:pt x="5603" y="8650"/>
                  <a:pt x="5609" y="8644"/>
                  <a:pt x="5609" y="8632"/>
                </a:cubicBezTo>
                <a:cubicBezTo>
                  <a:pt x="5609" y="8626"/>
                  <a:pt x="5603" y="8620"/>
                  <a:pt x="5603" y="8608"/>
                </a:cubicBezTo>
                <a:lnTo>
                  <a:pt x="5603" y="8602"/>
                </a:lnTo>
                <a:cubicBezTo>
                  <a:pt x="5603" y="8567"/>
                  <a:pt x="5603" y="8567"/>
                  <a:pt x="5603" y="8567"/>
                </a:cubicBezTo>
                <a:cubicBezTo>
                  <a:pt x="5621" y="8567"/>
                  <a:pt x="5621" y="8567"/>
                  <a:pt x="5621" y="8567"/>
                </a:cubicBezTo>
                <a:cubicBezTo>
                  <a:pt x="5633" y="8567"/>
                  <a:pt x="5638" y="8572"/>
                  <a:pt x="5645" y="8572"/>
                </a:cubicBezTo>
                <a:cubicBezTo>
                  <a:pt x="5656" y="8578"/>
                  <a:pt x="5656" y="8590"/>
                  <a:pt x="5668" y="8590"/>
                </a:cubicBezTo>
                <a:cubicBezTo>
                  <a:pt x="5739" y="8590"/>
                  <a:pt x="5739" y="8590"/>
                  <a:pt x="5739" y="8590"/>
                </a:cubicBezTo>
                <a:cubicBezTo>
                  <a:pt x="5739" y="8584"/>
                  <a:pt x="5745" y="8584"/>
                  <a:pt x="5745" y="8578"/>
                </a:cubicBezTo>
                <a:cubicBezTo>
                  <a:pt x="5745" y="8572"/>
                  <a:pt x="5739" y="8572"/>
                  <a:pt x="5733" y="8567"/>
                </a:cubicBezTo>
                <a:cubicBezTo>
                  <a:pt x="5733" y="8555"/>
                  <a:pt x="5733" y="8555"/>
                  <a:pt x="5733" y="8555"/>
                </a:cubicBezTo>
                <a:cubicBezTo>
                  <a:pt x="5733" y="8555"/>
                  <a:pt x="5733" y="8549"/>
                  <a:pt x="5733" y="8543"/>
                </a:cubicBezTo>
                <a:cubicBezTo>
                  <a:pt x="5739" y="8543"/>
                  <a:pt x="5739" y="8537"/>
                  <a:pt x="5739" y="8537"/>
                </a:cubicBezTo>
                <a:cubicBezTo>
                  <a:pt x="5745" y="8531"/>
                  <a:pt x="5751" y="8531"/>
                  <a:pt x="5751" y="8531"/>
                </a:cubicBezTo>
                <a:cubicBezTo>
                  <a:pt x="5757" y="8525"/>
                  <a:pt x="5751" y="8519"/>
                  <a:pt x="5751" y="8519"/>
                </a:cubicBezTo>
                <a:cubicBezTo>
                  <a:pt x="5751" y="8513"/>
                  <a:pt x="5751" y="8507"/>
                  <a:pt x="5751" y="8507"/>
                </a:cubicBezTo>
                <a:cubicBezTo>
                  <a:pt x="5751" y="8495"/>
                  <a:pt x="5745" y="8489"/>
                  <a:pt x="5745" y="8484"/>
                </a:cubicBezTo>
                <a:cubicBezTo>
                  <a:pt x="5745" y="8478"/>
                  <a:pt x="5739" y="8478"/>
                  <a:pt x="5739" y="8472"/>
                </a:cubicBezTo>
                <a:cubicBezTo>
                  <a:pt x="5739" y="8448"/>
                  <a:pt x="5739" y="8448"/>
                  <a:pt x="5739" y="8448"/>
                </a:cubicBezTo>
                <a:cubicBezTo>
                  <a:pt x="5793" y="8448"/>
                  <a:pt x="5793" y="8448"/>
                  <a:pt x="5793" y="8448"/>
                </a:cubicBezTo>
                <a:cubicBezTo>
                  <a:pt x="5799" y="8448"/>
                  <a:pt x="5804" y="8442"/>
                  <a:pt x="5804" y="8442"/>
                </a:cubicBezTo>
                <a:cubicBezTo>
                  <a:pt x="5828" y="8442"/>
                  <a:pt x="5828" y="8442"/>
                  <a:pt x="5828" y="8442"/>
                </a:cubicBezTo>
                <a:cubicBezTo>
                  <a:pt x="5840" y="8442"/>
                  <a:pt x="5846" y="8442"/>
                  <a:pt x="5852" y="8442"/>
                </a:cubicBezTo>
                <a:cubicBezTo>
                  <a:pt x="5864" y="8436"/>
                  <a:pt x="5864" y="8430"/>
                  <a:pt x="5876" y="8430"/>
                </a:cubicBezTo>
                <a:cubicBezTo>
                  <a:pt x="5929" y="8430"/>
                  <a:pt x="5929" y="8430"/>
                  <a:pt x="5929" y="8430"/>
                </a:cubicBezTo>
                <a:cubicBezTo>
                  <a:pt x="5941" y="8430"/>
                  <a:pt x="5947" y="8442"/>
                  <a:pt x="5953" y="8442"/>
                </a:cubicBezTo>
                <a:cubicBezTo>
                  <a:pt x="5959" y="8442"/>
                  <a:pt x="5965" y="8436"/>
                  <a:pt x="5965" y="8430"/>
                </a:cubicBezTo>
                <a:cubicBezTo>
                  <a:pt x="5970" y="8430"/>
                  <a:pt x="5970" y="8424"/>
                  <a:pt x="5970" y="8418"/>
                </a:cubicBezTo>
                <a:cubicBezTo>
                  <a:pt x="5970" y="8418"/>
                  <a:pt x="5970" y="8412"/>
                  <a:pt x="5970" y="8406"/>
                </a:cubicBezTo>
                <a:cubicBezTo>
                  <a:pt x="5977" y="8401"/>
                  <a:pt x="5977" y="8401"/>
                  <a:pt x="5982" y="8395"/>
                </a:cubicBezTo>
                <a:cubicBezTo>
                  <a:pt x="5988" y="8389"/>
                  <a:pt x="5988" y="8383"/>
                  <a:pt x="5994" y="8377"/>
                </a:cubicBezTo>
                <a:cubicBezTo>
                  <a:pt x="6000" y="8371"/>
                  <a:pt x="6006" y="8371"/>
                  <a:pt x="6012" y="8365"/>
                </a:cubicBezTo>
                <a:cubicBezTo>
                  <a:pt x="6018" y="8359"/>
                  <a:pt x="6024" y="8359"/>
                  <a:pt x="6030" y="8353"/>
                </a:cubicBezTo>
                <a:cubicBezTo>
                  <a:pt x="6036" y="8347"/>
                  <a:pt x="6036" y="8341"/>
                  <a:pt x="6042" y="8341"/>
                </a:cubicBezTo>
                <a:cubicBezTo>
                  <a:pt x="6042" y="8335"/>
                  <a:pt x="6048" y="8335"/>
                  <a:pt x="6048" y="8329"/>
                </a:cubicBezTo>
                <a:cubicBezTo>
                  <a:pt x="6054" y="8317"/>
                  <a:pt x="6054" y="8317"/>
                  <a:pt x="6054" y="8317"/>
                </a:cubicBezTo>
                <a:cubicBezTo>
                  <a:pt x="6059" y="8312"/>
                  <a:pt x="6059" y="8312"/>
                  <a:pt x="6059" y="8306"/>
                </a:cubicBezTo>
                <a:cubicBezTo>
                  <a:pt x="6059" y="8270"/>
                  <a:pt x="6059" y="8270"/>
                  <a:pt x="6059" y="8270"/>
                </a:cubicBezTo>
                <a:cubicBezTo>
                  <a:pt x="6048" y="8270"/>
                  <a:pt x="6048" y="8270"/>
                  <a:pt x="6048" y="8270"/>
                </a:cubicBezTo>
                <a:cubicBezTo>
                  <a:pt x="6048" y="8270"/>
                  <a:pt x="6042" y="8270"/>
                  <a:pt x="6036" y="8270"/>
                </a:cubicBezTo>
                <a:cubicBezTo>
                  <a:pt x="6036" y="8246"/>
                  <a:pt x="6036" y="8246"/>
                  <a:pt x="6036" y="8246"/>
                </a:cubicBezTo>
                <a:cubicBezTo>
                  <a:pt x="6036" y="8240"/>
                  <a:pt x="6042" y="8240"/>
                  <a:pt x="6036" y="8235"/>
                </a:cubicBezTo>
                <a:cubicBezTo>
                  <a:pt x="6036" y="8229"/>
                  <a:pt x="6036" y="8229"/>
                  <a:pt x="6036" y="8223"/>
                </a:cubicBezTo>
                <a:cubicBezTo>
                  <a:pt x="6036" y="8217"/>
                  <a:pt x="6030" y="8217"/>
                  <a:pt x="6024" y="8217"/>
                </a:cubicBezTo>
                <a:cubicBezTo>
                  <a:pt x="6018" y="8211"/>
                  <a:pt x="6012" y="8211"/>
                  <a:pt x="6012" y="8205"/>
                </a:cubicBezTo>
                <a:cubicBezTo>
                  <a:pt x="6000" y="8199"/>
                  <a:pt x="5994" y="8193"/>
                  <a:pt x="5988" y="8187"/>
                </a:cubicBezTo>
                <a:cubicBezTo>
                  <a:pt x="5982" y="8181"/>
                  <a:pt x="5977" y="8181"/>
                  <a:pt x="5977" y="8181"/>
                </a:cubicBezTo>
                <a:cubicBezTo>
                  <a:pt x="5970" y="8175"/>
                  <a:pt x="5970" y="8175"/>
                  <a:pt x="5965" y="8169"/>
                </a:cubicBezTo>
                <a:cubicBezTo>
                  <a:pt x="5965" y="8163"/>
                  <a:pt x="5965" y="8163"/>
                  <a:pt x="5965" y="8157"/>
                </a:cubicBezTo>
                <a:cubicBezTo>
                  <a:pt x="6012" y="8157"/>
                  <a:pt x="6012" y="8157"/>
                  <a:pt x="6012" y="8157"/>
                </a:cubicBezTo>
                <a:cubicBezTo>
                  <a:pt x="6024" y="8157"/>
                  <a:pt x="6030" y="8157"/>
                  <a:pt x="6036" y="8163"/>
                </a:cubicBezTo>
                <a:cubicBezTo>
                  <a:pt x="6048" y="8169"/>
                  <a:pt x="6054" y="8175"/>
                  <a:pt x="6059" y="8181"/>
                </a:cubicBezTo>
                <a:cubicBezTo>
                  <a:pt x="6065" y="8181"/>
                  <a:pt x="6065" y="8187"/>
                  <a:pt x="6071" y="8187"/>
                </a:cubicBezTo>
                <a:cubicBezTo>
                  <a:pt x="6077" y="8187"/>
                  <a:pt x="6083" y="8187"/>
                  <a:pt x="6083" y="8187"/>
                </a:cubicBezTo>
                <a:cubicBezTo>
                  <a:pt x="6095" y="8193"/>
                  <a:pt x="6107" y="8193"/>
                  <a:pt x="6119" y="8193"/>
                </a:cubicBezTo>
                <a:cubicBezTo>
                  <a:pt x="6125" y="8193"/>
                  <a:pt x="6125" y="8193"/>
                  <a:pt x="6131" y="8193"/>
                </a:cubicBezTo>
                <a:cubicBezTo>
                  <a:pt x="6136" y="8193"/>
                  <a:pt x="6136" y="8187"/>
                  <a:pt x="6143" y="8181"/>
                </a:cubicBezTo>
                <a:cubicBezTo>
                  <a:pt x="6148" y="8181"/>
                  <a:pt x="6154" y="8181"/>
                  <a:pt x="6166" y="8181"/>
                </a:cubicBezTo>
                <a:cubicBezTo>
                  <a:pt x="6172" y="8181"/>
                  <a:pt x="6178" y="8187"/>
                  <a:pt x="6184" y="8181"/>
                </a:cubicBezTo>
                <a:cubicBezTo>
                  <a:pt x="6190" y="8181"/>
                  <a:pt x="6196" y="8175"/>
                  <a:pt x="6196" y="8175"/>
                </a:cubicBezTo>
                <a:cubicBezTo>
                  <a:pt x="6202" y="8175"/>
                  <a:pt x="6208" y="8175"/>
                  <a:pt x="6208" y="8169"/>
                </a:cubicBezTo>
                <a:cubicBezTo>
                  <a:pt x="6214" y="8169"/>
                  <a:pt x="6214" y="8163"/>
                  <a:pt x="6220" y="8157"/>
                </a:cubicBezTo>
                <a:cubicBezTo>
                  <a:pt x="6225" y="8151"/>
                  <a:pt x="6225" y="8146"/>
                  <a:pt x="6231" y="8140"/>
                </a:cubicBezTo>
                <a:cubicBezTo>
                  <a:pt x="6231" y="8134"/>
                  <a:pt x="6231" y="8128"/>
                  <a:pt x="6237" y="8128"/>
                </a:cubicBezTo>
                <a:cubicBezTo>
                  <a:pt x="6237" y="8122"/>
                  <a:pt x="6243" y="8116"/>
                  <a:pt x="6249" y="8116"/>
                </a:cubicBezTo>
                <a:cubicBezTo>
                  <a:pt x="6249" y="8110"/>
                  <a:pt x="6255" y="8116"/>
                  <a:pt x="6255" y="8110"/>
                </a:cubicBezTo>
                <a:cubicBezTo>
                  <a:pt x="6261" y="8110"/>
                  <a:pt x="6267" y="8110"/>
                  <a:pt x="6273" y="8104"/>
                </a:cubicBezTo>
                <a:cubicBezTo>
                  <a:pt x="6273" y="8098"/>
                  <a:pt x="6279" y="8098"/>
                  <a:pt x="6279" y="8092"/>
                </a:cubicBezTo>
                <a:cubicBezTo>
                  <a:pt x="6279" y="8086"/>
                  <a:pt x="6285" y="8086"/>
                  <a:pt x="6285" y="8080"/>
                </a:cubicBezTo>
                <a:cubicBezTo>
                  <a:pt x="6285" y="8074"/>
                  <a:pt x="6285" y="8069"/>
                  <a:pt x="6285" y="8057"/>
                </a:cubicBezTo>
                <a:cubicBezTo>
                  <a:pt x="6291" y="8051"/>
                  <a:pt x="6297" y="8045"/>
                  <a:pt x="6303" y="8033"/>
                </a:cubicBezTo>
                <a:cubicBezTo>
                  <a:pt x="6309" y="8027"/>
                  <a:pt x="6314" y="8027"/>
                  <a:pt x="6314" y="8021"/>
                </a:cubicBezTo>
                <a:cubicBezTo>
                  <a:pt x="6314" y="8009"/>
                  <a:pt x="6314" y="8003"/>
                  <a:pt x="6314" y="7991"/>
                </a:cubicBezTo>
                <a:cubicBezTo>
                  <a:pt x="6314" y="7985"/>
                  <a:pt x="6314" y="7980"/>
                  <a:pt x="6314" y="7980"/>
                </a:cubicBezTo>
                <a:cubicBezTo>
                  <a:pt x="6314" y="7974"/>
                  <a:pt x="6314" y="7968"/>
                  <a:pt x="6314" y="7968"/>
                </a:cubicBezTo>
                <a:cubicBezTo>
                  <a:pt x="6314" y="7962"/>
                  <a:pt x="6320" y="7956"/>
                  <a:pt x="6320" y="7956"/>
                </a:cubicBezTo>
                <a:cubicBezTo>
                  <a:pt x="6326" y="7944"/>
                  <a:pt x="6332" y="7938"/>
                  <a:pt x="6338" y="7938"/>
                </a:cubicBezTo>
                <a:cubicBezTo>
                  <a:pt x="6344" y="7938"/>
                  <a:pt x="6350" y="7932"/>
                  <a:pt x="6350" y="7932"/>
                </a:cubicBezTo>
                <a:cubicBezTo>
                  <a:pt x="6356" y="7932"/>
                  <a:pt x="6356" y="7938"/>
                  <a:pt x="6362" y="7938"/>
                </a:cubicBezTo>
                <a:cubicBezTo>
                  <a:pt x="6362" y="7944"/>
                  <a:pt x="6362" y="7944"/>
                  <a:pt x="6356" y="7950"/>
                </a:cubicBezTo>
                <a:cubicBezTo>
                  <a:pt x="6356" y="7950"/>
                  <a:pt x="6356" y="7956"/>
                  <a:pt x="6356" y="7962"/>
                </a:cubicBezTo>
                <a:cubicBezTo>
                  <a:pt x="6356" y="7962"/>
                  <a:pt x="6350" y="7968"/>
                  <a:pt x="6350" y="7974"/>
                </a:cubicBezTo>
                <a:cubicBezTo>
                  <a:pt x="6350" y="7980"/>
                  <a:pt x="6356" y="7980"/>
                  <a:pt x="6356" y="7985"/>
                </a:cubicBezTo>
                <a:cubicBezTo>
                  <a:pt x="6368" y="7980"/>
                  <a:pt x="6374" y="7980"/>
                  <a:pt x="6380" y="7974"/>
                </a:cubicBezTo>
                <a:cubicBezTo>
                  <a:pt x="6386" y="7968"/>
                  <a:pt x="6386" y="7962"/>
                  <a:pt x="6386" y="7962"/>
                </a:cubicBezTo>
                <a:cubicBezTo>
                  <a:pt x="6391" y="7950"/>
                  <a:pt x="6391" y="7944"/>
                  <a:pt x="6397" y="7938"/>
                </a:cubicBezTo>
                <a:cubicBezTo>
                  <a:pt x="6397" y="7932"/>
                  <a:pt x="6403" y="7932"/>
                  <a:pt x="6403" y="7926"/>
                </a:cubicBezTo>
                <a:cubicBezTo>
                  <a:pt x="6409" y="7920"/>
                  <a:pt x="6409" y="7920"/>
                  <a:pt x="6415" y="7914"/>
                </a:cubicBezTo>
                <a:cubicBezTo>
                  <a:pt x="6415" y="7908"/>
                  <a:pt x="6421" y="7908"/>
                  <a:pt x="6421" y="7903"/>
                </a:cubicBezTo>
                <a:cubicBezTo>
                  <a:pt x="6421" y="7896"/>
                  <a:pt x="6427" y="7896"/>
                  <a:pt x="6427" y="7891"/>
                </a:cubicBezTo>
                <a:cubicBezTo>
                  <a:pt x="6433" y="7891"/>
                  <a:pt x="6433" y="7885"/>
                  <a:pt x="6433" y="7879"/>
                </a:cubicBezTo>
                <a:cubicBezTo>
                  <a:pt x="6433" y="7879"/>
                  <a:pt x="6439" y="7873"/>
                  <a:pt x="6439" y="7867"/>
                </a:cubicBezTo>
                <a:cubicBezTo>
                  <a:pt x="6439" y="7867"/>
                  <a:pt x="6439" y="7861"/>
                  <a:pt x="6439" y="7855"/>
                </a:cubicBezTo>
                <a:cubicBezTo>
                  <a:pt x="6439" y="7855"/>
                  <a:pt x="6439" y="7849"/>
                  <a:pt x="6445" y="7843"/>
                </a:cubicBezTo>
                <a:cubicBezTo>
                  <a:pt x="6445" y="7843"/>
                  <a:pt x="6445" y="7837"/>
                  <a:pt x="6451" y="7837"/>
                </a:cubicBezTo>
                <a:cubicBezTo>
                  <a:pt x="6457" y="7831"/>
                  <a:pt x="6463" y="7831"/>
                  <a:pt x="6463" y="7831"/>
                </a:cubicBezTo>
                <a:cubicBezTo>
                  <a:pt x="6469" y="7831"/>
                  <a:pt x="6469" y="7831"/>
                  <a:pt x="6475" y="7831"/>
                </a:cubicBezTo>
                <a:cubicBezTo>
                  <a:pt x="6480" y="7825"/>
                  <a:pt x="6480" y="7825"/>
                  <a:pt x="6486" y="7819"/>
                </a:cubicBezTo>
                <a:cubicBezTo>
                  <a:pt x="6492" y="7819"/>
                  <a:pt x="6492" y="7814"/>
                  <a:pt x="6498" y="7808"/>
                </a:cubicBezTo>
                <a:cubicBezTo>
                  <a:pt x="6498" y="7802"/>
                  <a:pt x="6504" y="7802"/>
                  <a:pt x="6504" y="7796"/>
                </a:cubicBezTo>
                <a:cubicBezTo>
                  <a:pt x="6504" y="7790"/>
                  <a:pt x="6504" y="7784"/>
                  <a:pt x="6504" y="7772"/>
                </a:cubicBezTo>
                <a:cubicBezTo>
                  <a:pt x="6504" y="7766"/>
                  <a:pt x="6504" y="7760"/>
                  <a:pt x="6504" y="7754"/>
                </a:cubicBezTo>
                <a:cubicBezTo>
                  <a:pt x="6504" y="7742"/>
                  <a:pt x="6498" y="7737"/>
                  <a:pt x="6492" y="7730"/>
                </a:cubicBezTo>
                <a:cubicBezTo>
                  <a:pt x="6492" y="7725"/>
                  <a:pt x="6492" y="7725"/>
                  <a:pt x="6492" y="7719"/>
                </a:cubicBezTo>
                <a:cubicBezTo>
                  <a:pt x="6492" y="7713"/>
                  <a:pt x="6492" y="7707"/>
                  <a:pt x="6492" y="7701"/>
                </a:cubicBezTo>
                <a:cubicBezTo>
                  <a:pt x="6492" y="7695"/>
                  <a:pt x="6492" y="7689"/>
                  <a:pt x="6492" y="7677"/>
                </a:cubicBezTo>
                <a:cubicBezTo>
                  <a:pt x="6492" y="7665"/>
                  <a:pt x="6486" y="7659"/>
                  <a:pt x="6492" y="7653"/>
                </a:cubicBezTo>
                <a:cubicBezTo>
                  <a:pt x="6492" y="7648"/>
                  <a:pt x="6498" y="7648"/>
                  <a:pt x="6498" y="7642"/>
                </a:cubicBezTo>
                <a:cubicBezTo>
                  <a:pt x="6498" y="7636"/>
                  <a:pt x="6504" y="7636"/>
                  <a:pt x="6510" y="7630"/>
                </a:cubicBezTo>
                <a:cubicBezTo>
                  <a:pt x="6516" y="7630"/>
                  <a:pt x="6516" y="7624"/>
                  <a:pt x="6522" y="7618"/>
                </a:cubicBezTo>
                <a:cubicBezTo>
                  <a:pt x="6528" y="7612"/>
                  <a:pt x="6534" y="7612"/>
                  <a:pt x="6546" y="7606"/>
                </a:cubicBezTo>
                <a:cubicBezTo>
                  <a:pt x="6546" y="7606"/>
                  <a:pt x="6552" y="7606"/>
                  <a:pt x="6558" y="7606"/>
                </a:cubicBezTo>
                <a:cubicBezTo>
                  <a:pt x="6558" y="7600"/>
                  <a:pt x="6558" y="7594"/>
                  <a:pt x="6563" y="7594"/>
                </a:cubicBezTo>
                <a:cubicBezTo>
                  <a:pt x="6563" y="7588"/>
                  <a:pt x="6569" y="7582"/>
                  <a:pt x="6569" y="7576"/>
                </a:cubicBezTo>
                <a:cubicBezTo>
                  <a:pt x="6575" y="7576"/>
                  <a:pt x="6575" y="7571"/>
                  <a:pt x="6581" y="7564"/>
                </a:cubicBezTo>
                <a:cubicBezTo>
                  <a:pt x="6581" y="7559"/>
                  <a:pt x="6587" y="7559"/>
                  <a:pt x="6587" y="7553"/>
                </a:cubicBezTo>
                <a:cubicBezTo>
                  <a:pt x="6593" y="7547"/>
                  <a:pt x="6599" y="7547"/>
                  <a:pt x="6599" y="7541"/>
                </a:cubicBezTo>
                <a:cubicBezTo>
                  <a:pt x="6605" y="7541"/>
                  <a:pt x="6605" y="7535"/>
                  <a:pt x="6611" y="7535"/>
                </a:cubicBezTo>
                <a:cubicBezTo>
                  <a:pt x="6670" y="7535"/>
                  <a:pt x="6670" y="7535"/>
                  <a:pt x="6670" y="7535"/>
                </a:cubicBezTo>
                <a:cubicBezTo>
                  <a:pt x="6676" y="7535"/>
                  <a:pt x="6682" y="7529"/>
                  <a:pt x="6694" y="7523"/>
                </a:cubicBezTo>
                <a:cubicBezTo>
                  <a:pt x="6694" y="7517"/>
                  <a:pt x="6700" y="7517"/>
                  <a:pt x="6706" y="7511"/>
                </a:cubicBezTo>
                <a:cubicBezTo>
                  <a:pt x="6706" y="7511"/>
                  <a:pt x="6706" y="7505"/>
                  <a:pt x="6712" y="7499"/>
                </a:cubicBezTo>
                <a:cubicBezTo>
                  <a:pt x="6712" y="7493"/>
                  <a:pt x="6718" y="7493"/>
                  <a:pt x="6718" y="7493"/>
                </a:cubicBezTo>
                <a:cubicBezTo>
                  <a:pt x="6860" y="7493"/>
                  <a:pt x="6860" y="7493"/>
                  <a:pt x="6860" y="7493"/>
                </a:cubicBezTo>
                <a:cubicBezTo>
                  <a:pt x="6860" y="7487"/>
                  <a:pt x="6860" y="7482"/>
                  <a:pt x="6866" y="7476"/>
                </a:cubicBezTo>
                <a:cubicBezTo>
                  <a:pt x="6866" y="7470"/>
                  <a:pt x="6860" y="7470"/>
                  <a:pt x="6866" y="7464"/>
                </a:cubicBezTo>
                <a:cubicBezTo>
                  <a:pt x="6866" y="7458"/>
                  <a:pt x="6872" y="7458"/>
                  <a:pt x="6872" y="7452"/>
                </a:cubicBezTo>
                <a:cubicBezTo>
                  <a:pt x="6878" y="7452"/>
                  <a:pt x="6884" y="7452"/>
                  <a:pt x="6884" y="7452"/>
                </a:cubicBezTo>
                <a:cubicBezTo>
                  <a:pt x="6890" y="7446"/>
                  <a:pt x="6890" y="7440"/>
                  <a:pt x="6890" y="7440"/>
                </a:cubicBezTo>
                <a:cubicBezTo>
                  <a:pt x="6901" y="7428"/>
                  <a:pt x="6901" y="7422"/>
                  <a:pt x="6907" y="7416"/>
                </a:cubicBezTo>
                <a:cubicBezTo>
                  <a:pt x="6913" y="7405"/>
                  <a:pt x="6919" y="7398"/>
                  <a:pt x="6925" y="7393"/>
                </a:cubicBezTo>
                <a:cubicBezTo>
                  <a:pt x="6925" y="7387"/>
                  <a:pt x="6919" y="7387"/>
                  <a:pt x="6925" y="7381"/>
                </a:cubicBezTo>
                <a:cubicBezTo>
                  <a:pt x="6925" y="7375"/>
                  <a:pt x="6925" y="7375"/>
                  <a:pt x="6931" y="7369"/>
                </a:cubicBezTo>
                <a:cubicBezTo>
                  <a:pt x="6937" y="7363"/>
                  <a:pt x="6949" y="7369"/>
                  <a:pt x="6955" y="7363"/>
                </a:cubicBezTo>
                <a:cubicBezTo>
                  <a:pt x="6961" y="7357"/>
                  <a:pt x="6961" y="7351"/>
                  <a:pt x="6961" y="7339"/>
                </a:cubicBezTo>
                <a:cubicBezTo>
                  <a:pt x="6961" y="7327"/>
                  <a:pt x="6961" y="7310"/>
                  <a:pt x="6967" y="7298"/>
                </a:cubicBezTo>
                <a:cubicBezTo>
                  <a:pt x="6973" y="7292"/>
                  <a:pt x="6973" y="7286"/>
                  <a:pt x="6973" y="7286"/>
                </a:cubicBezTo>
                <a:cubicBezTo>
                  <a:pt x="6979" y="7280"/>
                  <a:pt x="6979" y="7274"/>
                  <a:pt x="6979" y="7274"/>
                </a:cubicBezTo>
                <a:cubicBezTo>
                  <a:pt x="6984" y="7268"/>
                  <a:pt x="6990" y="7274"/>
                  <a:pt x="6990" y="7268"/>
                </a:cubicBezTo>
                <a:cubicBezTo>
                  <a:pt x="6996" y="7268"/>
                  <a:pt x="6996" y="7262"/>
                  <a:pt x="6996" y="7256"/>
                </a:cubicBezTo>
                <a:cubicBezTo>
                  <a:pt x="7002" y="7256"/>
                  <a:pt x="7002" y="7250"/>
                  <a:pt x="7002" y="7244"/>
                </a:cubicBezTo>
                <a:cubicBezTo>
                  <a:pt x="7002" y="7244"/>
                  <a:pt x="7002" y="7239"/>
                  <a:pt x="7002" y="7232"/>
                </a:cubicBezTo>
                <a:cubicBezTo>
                  <a:pt x="7002" y="7227"/>
                  <a:pt x="7008" y="7221"/>
                  <a:pt x="7008" y="7215"/>
                </a:cubicBezTo>
                <a:cubicBezTo>
                  <a:pt x="7008" y="7197"/>
                  <a:pt x="7002" y="7191"/>
                  <a:pt x="7008" y="7179"/>
                </a:cubicBezTo>
                <a:cubicBezTo>
                  <a:pt x="7008" y="7173"/>
                  <a:pt x="7008" y="7167"/>
                  <a:pt x="7008" y="7167"/>
                </a:cubicBezTo>
                <a:cubicBezTo>
                  <a:pt x="7008" y="7155"/>
                  <a:pt x="7008" y="7155"/>
                  <a:pt x="7008" y="7155"/>
                </a:cubicBezTo>
                <a:cubicBezTo>
                  <a:pt x="7008" y="7150"/>
                  <a:pt x="7014" y="7150"/>
                  <a:pt x="7014" y="7144"/>
                </a:cubicBezTo>
                <a:cubicBezTo>
                  <a:pt x="7020" y="7132"/>
                  <a:pt x="7020" y="7126"/>
                  <a:pt x="7026" y="7120"/>
                </a:cubicBezTo>
                <a:cubicBezTo>
                  <a:pt x="7026" y="7114"/>
                  <a:pt x="7026" y="7108"/>
                  <a:pt x="7026" y="7108"/>
                </a:cubicBezTo>
                <a:cubicBezTo>
                  <a:pt x="7032" y="7102"/>
                  <a:pt x="7032" y="7096"/>
                  <a:pt x="7032" y="7096"/>
                </a:cubicBezTo>
                <a:cubicBezTo>
                  <a:pt x="7032" y="7090"/>
                  <a:pt x="7032" y="7090"/>
                  <a:pt x="7032" y="7084"/>
                </a:cubicBezTo>
                <a:cubicBezTo>
                  <a:pt x="7038" y="7078"/>
                  <a:pt x="7032" y="7072"/>
                  <a:pt x="7032" y="7066"/>
                </a:cubicBezTo>
                <a:cubicBezTo>
                  <a:pt x="7032" y="7049"/>
                  <a:pt x="7032" y="7049"/>
                  <a:pt x="7032" y="7049"/>
                </a:cubicBezTo>
                <a:cubicBezTo>
                  <a:pt x="7032" y="7037"/>
                  <a:pt x="7026" y="7031"/>
                  <a:pt x="7026" y="7019"/>
                </a:cubicBezTo>
                <a:cubicBezTo>
                  <a:pt x="7026" y="6995"/>
                  <a:pt x="7026" y="6995"/>
                  <a:pt x="7026" y="6995"/>
                </a:cubicBezTo>
                <a:cubicBezTo>
                  <a:pt x="7026" y="6989"/>
                  <a:pt x="7026" y="6989"/>
                  <a:pt x="7026" y="6984"/>
                </a:cubicBezTo>
                <a:cubicBezTo>
                  <a:pt x="7026" y="6918"/>
                  <a:pt x="7026" y="6918"/>
                  <a:pt x="7026" y="6918"/>
                </a:cubicBezTo>
                <a:cubicBezTo>
                  <a:pt x="7032" y="6912"/>
                  <a:pt x="7032" y="6912"/>
                  <a:pt x="7038" y="6912"/>
                </a:cubicBezTo>
                <a:cubicBezTo>
                  <a:pt x="7044" y="6912"/>
                  <a:pt x="7044" y="6912"/>
                  <a:pt x="7050" y="6912"/>
                </a:cubicBezTo>
                <a:cubicBezTo>
                  <a:pt x="7056" y="6912"/>
                  <a:pt x="7056" y="6906"/>
                  <a:pt x="7061" y="6906"/>
                </a:cubicBezTo>
                <a:cubicBezTo>
                  <a:pt x="7068" y="6901"/>
                  <a:pt x="7068" y="6901"/>
                  <a:pt x="7073" y="6901"/>
                </a:cubicBezTo>
                <a:cubicBezTo>
                  <a:pt x="7085" y="6890"/>
                  <a:pt x="7091" y="6884"/>
                  <a:pt x="7097" y="6866"/>
                </a:cubicBezTo>
                <a:cubicBezTo>
                  <a:pt x="7097" y="6860"/>
                  <a:pt x="7097" y="6860"/>
                  <a:pt x="7103" y="6854"/>
                </a:cubicBezTo>
                <a:cubicBezTo>
                  <a:pt x="7103" y="6842"/>
                  <a:pt x="7103" y="6836"/>
                  <a:pt x="7109" y="6830"/>
                </a:cubicBezTo>
                <a:cubicBezTo>
                  <a:pt x="7109" y="6824"/>
                  <a:pt x="7115" y="6824"/>
                  <a:pt x="7115" y="6818"/>
                </a:cubicBezTo>
                <a:cubicBezTo>
                  <a:pt x="7121" y="6818"/>
                  <a:pt x="7127" y="6818"/>
                  <a:pt x="7127" y="6818"/>
                </a:cubicBezTo>
                <a:cubicBezTo>
                  <a:pt x="7133" y="6818"/>
                  <a:pt x="7139" y="6818"/>
                  <a:pt x="7139" y="6818"/>
                </a:cubicBezTo>
                <a:cubicBezTo>
                  <a:pt x="7150" y="6813"/>
                  <a:pt x="7150" y="6801"/>
                  <a:pt x="7162" y="6795"/>
                </a:cubicBezTo>
                <a:cubicBezTo>
                  <a:pt x="7168" y="6795"/>
                  <a:pt x="7174" y="6795"/>
                  <a:pt x="7174" y="6789"/>
                </a:cubicBezTo>
                <a:cubicBezTo>
                  <a:pt x="7180" y="6783"/>
                  <a:pt x="7180" y="6777"/>
                  <a:pt x="7186" y="6765"/>
                </a:cubicBezTo>
                <a:cubicBezTo>
                  <a:pt x="7198" y="6747"/>
                  <a:pt x="7204" y="6735"/>
                  <a:pt x="7210" y="6718"/>
                </a:cubicBezTo>
                <a:cubicBezTo>
                  <a:pt x="7216" y="6718"/>
                  <a:pt x="7216" y="6712"/>
                  <a:pt x="7216" y="6706"/>
                </a:cubicBezTo>
                <a:cubicBezTo>
                  <a:pt x="7216" y="6706"/>
                  <a:pt x="7222" y="6706"/>
                  <a:pt x="7227" y="6700"/>
                </a:cubicBezTo>
                <a:cubicBezTo>
                  <a:pt x="7227" y="6694"/>
                  <a:pt x="7234" y="6694"/>
                  <a:pt x="7239" y="6688"/>
                </a:cubicBezTo>
                <a:lnTo>
                  <a:pt x="7239" y="6682"/>
                </a:lnTo>
                <a:cubicBezTo>
                  <a:pt x="7245" y="6670"/>
                  <a:pt x="7245" y="6670"/>
                  <a:pt x="7245" y="6670"/>
                </a:cubicBezTo>
                <a:cubicBezTo>
                  <a:pt x="7251" y="6658"/>
                  <a:pt x="7257" y="6652"/>
                  <a:pt x="7257" y="6641"/>
                </a:cubicBezTo>
                <a:cubicBezTo>
                  <a:pt x="7263" y="6635"/>
                  <a:pt x="7257" y="6629"/>
                  <a:pt x="7257" y="6623"/>
                </a:cubicBezTo>
                <a:cubicBezTo>
                  <a:pt x="7257" y="6617"/>
                  <a:pt x="7263" y="6611"/>
                  <a:pt x="7257" y="6611"/>
                </a:cubicBezTo>
                <a:cubicBezTo>
                  <a:pt x="7257" y="6605"/>
                  <a:pt x="7251" y="6599"/>
                  <a:pt x="7251" y="6599"/>
                </a:cubicBezTo>
                <a:cubicBezTo>
                  <a:pt x="7245" y="6587"/>
                  <a:pt x="7239" y="6581"/>
                  <a:pt x="7239" y="6569"/>
                </a:cubicBezTo>
                <a:cubicBezTo>
                  <a:pt x="7234" y="6563"/>
                  <a:pt x="7227" y="6552"/>
                  <a:pt x="7227" y="6540"/>
                </a:cubicBezTo>
                <a:cubicBezTo>
                  <a:pt x="7227" y="6534"/>
                  <a:pt x="7227" y="6528"/>
                  <a:pt x="7227" y="6522"/>
                </a:cubicBezTo>
                <a:cubicBezTo>
                  <a:pt x="7227" y="6510"/>
                  <a:pt x="7227" y="6504"/>
                  <a:pt x="7222" y="6492"/>
                </a:cubicBezTo>
                <a:cubicBezTo>
                  <a:pt x="7222" y="6486"/>
                  <a:pt x="7216" y="6486"/>
                  <a:pt x="7216" y="6480"/>
                </a:cubicBezTo>
                <a:cubicBezTo>
                  <a:pt x="7204" y="6480"/>
                  <a:pt x="7198" y="6469"/>
                  <a:pt x="7192" y="6469"/>
                </a:cubicBezTo>
                <a:cubicBezTo>
                  <a:pt x="7133" y="6469"/>
                  <a:pt x="7133" y="6469"/>
                  <a:pt x="7133" y="6469"/>
                </a:cubicBezTo>
                <a:cubicBezTo>
                  <a:pt x="7133" y="6469"/>
                  <a:pt x="7127" y="6469"/>
                  <a:pt x="7121" y="6469"/>
                </a:cubicBezTo>
                <a:cubicBezTo>
                  <a:pt x="7121" y="6469"/>
                  <a:pt x="7115" y="6463"/>
                  <a:pt x="7109" y="6463"/>
                </a:cubicBezTo>
                <a:cubicBezTo>
                  <a:pt x="7109" y="6463"/>
                  <a:pt x="7103" y="6463"/>
                  <a:pt x="7097" y="6463"/>
                </a:cubicBezTo>
                <a:cubicBezTo>
                  <a:pt x="7091" y="6463"/>
                  <a:pt x="7091" y="6463"/>
                  <a:pt x="7085" y="6457"/>
                </a:cubicBezTo>
                <a:cubicBezTo>
                  <a:pt x="7079" y="6457"/>
                  <a:pt x="7073" y="6451"/>
                  <a:pt x="7061" y="6451"/>
                </a:cubicBezTo>
                <a:cubicBezTo>
                  <a:pt x="7061" y="6445"/>
                  <a:pt x="7056" y="6445"/>
                  <a:pt x="7050" y="6445"/>
                </a:cubicBezTo>
                <a:cubicBezTo>
                  <a:pt x="7050" y="6439"/>
                  <a:pt x="7050" y="6433"/>
                  <a:pt x="7050" y="6433"/>
                </a:cubicBezTo>
                <a:cubicBezTo>
                  <a:pt x="7044" y="6421"/>
                  <a:pt x="7044" y="6415"/>
                  <a:pt x="7038" y="6409"/>
                </a:cubicBezTo>
                <a:cubicBezTo>
                  <a:pt x="7038" y="6403"/>
                  <a:pt x="7044" y="6397"/>
                  <a:pt x="7038" y="6397"/>
                </a:cubicBezTo>
                <a:cubicBezTo>
                  <a:pt x="7038" y="6392"/>
                  <a:pt x="7032" y="6392"/>
                  <a:pt x="7026" y="6386"/>
                </a:cubicBezTo>
                <a:cubicBezTo>
                  <a:pt x="7026" y="6386"/>
                  <a:pt x="7020" y="6386"/>
                  <a:pt x="7014" y="6380"/>
                </a:cubicBezTo>
                <a:cubicBezTo>
                  <a:pt x="7008" y="6374"/>
                  <a:pt x="7008" y="6374"/>
                  <a:pt x="7002" y="6368"/>
                </a:cubicBezTo>
                <a:cubicBezTo>
                  <a:pt x="7002" y="6368"/>
                  <a:pt x="6996" y="6368"/>
                  <a:pt x="6990" y="6368"/>
                </a:cubicBezTo>
                <a:cubicBezTo>
                  <a:pt x="6984" y="6362"/>
                  <a:pt x="6979" y="6362"/>
                  <a:pt x="6973" y="6362"/>
                </a:cubicBezTo>
                <a:cubicBezTo>
                  <a:pt x="6961" y="6362"/>
                  <a:pt x="6955" y="6374"/>
                  <a:pt x="6943" y="6374"/>
                </a:cubicBezTo>
                <a:cubicBezTo>
                  <a:pt x="6878" y="6374"/>
                  <a:pt x="6878" y="6374"/>
                  <a:pt x="6878" y="6374"/>
                </a:cubicBezTo>
                <a:cubicBezTo>
                  <a:pt x="6872" y="6374"/>
                  <a:pt x="6866" y="6368"/>
                  <a:pt x="6860" y="6368"/>
                </a:cubicBezTo>
                <a:cubicBezTo>
                  <a:pt x="6848" y="6362"/>
                  <a:pt x="6848" y="6356"/>
                  <a:pt x="6836" y="6350"/>
                </a:cubicBezTo>
                <a:cubicBezTo>
                  <a:pt x="6830" y="6350"/>
                  <a:pt x="6830" y="6344"/>
                  <a:pt x="6824" y="6344"/>
                </a:cubicBezTo>
                <a:cubicBezTo>
                  <a:pt x="6818" y="6344"/>
                  <a:pt x="6813" y="6344"/>
                  <a:pt x="6801" y="6344"/>
                </a:cubicBezTo>
                <a:cubicBezTo>
                  <a:pt x="6795" y="6344"/>
                  <a:pt x="6783" y="6344"/>
                  <a:pt x="6777" y="6344"/>
                </a:cubicBezTo>
                <a:cubicBezTo>
                  <a:pt x="6777" y="6362"/>
                  <a:pt x="6777" y="6368"/>
                  <a:pt x="6771" y="6380"/>
                </a:cubicBezTo>
                <a:cubicBezTo>
                  <a:pt x="6765" y="6380"/>
                  <a:pt x="6765" y="6380"/>
                  <a:pt x="6759" y="6380"/>
                </a:cubicBezTo>
                <a:cubicBezTo>
                  <a:pt x="6753" y="6380"/>
                  <a:pt x="6747" y="6380"/>
                  <a:pt x="6747" y="6380"/>
                </a:cubicBezTo>
                <a:cubicBezTo>
                  <a:pt x="6741" y="6380"/>
                  <a:pt x="6735" y="6380"/>
                  <a:pt x="6735" y="6380"/>
                </a:cubicBezTo>
                <a:cubicBezTo>
                  <a:pt x="6729" y="6374"/>
                  <a:pt x="6729" y="6374"/>
                  <a:pt x="6724" y="6374"/>
                </a:cubicBezTo>
                <a:cubicBezTo>
                  <a:pt x="6718" y="6368"/>
                  <a:pt x="6718" y="6368"/>
                  <a:pt x="6712" y="6368"/>
                </a:cubicBezTo>
                <a:cubicBezTo>
                  <a:pt x="6712" y="6362"/>
                  <a:pt x="6712" y="6356"/>
                  <a:pt x="6712" y="6356"/>
                </a:cubicBezTo>
                <a:cubicBezTo>
                  <a:pt x="6712" y="6350"/>
                  <a:pt x="6712" y="6344"/>
                  <a:pt x="6718" y="6344"/>
                </a:cubicBezTo>
                <a:cubicBezTo>
                  <a:pt x="6724" y="6338"/>
                  <a:pt x="6724" y="6344"/>
                  <a:pt x="6729" y="6338"/>
                </a:cubicBezTo>
                <a:cubicBezTo>
                  <a:pt x="6735" y="6338"/>
                  <a:pt x="6735" y="6332"/>
                  <a:pt x="6741" y="6332"/>
                </a:cubicBezTo>
                <a:cubicBezTo>
                  <a:pt x="6735" y="6320"/>
                  <a:pt x="6735" y="6320"/>
                  <a:pt x="6735" y="6320"/>
                </a:cubicBezTo>
                <a:cubicBezTo>
                  <a:pt x="6729" y="6320"/>
                  <a:pt x="6729" y="6320"/>
                  <a:pt x="6724" y="6320"/>
                </a:cubicBezTo>
                <a:cubicBezTo>
                  <a:pt x="6718" y="6320"/>
                  <a:pt x="6718" y="6315"/>
                  <a:pt x="6712" y="6315"/>
                </a:cubicBezTo>
                <a:cubicBezTo>
                  <a:pt x="6706" y="6315"/>
                  <a:pt x="6700" y="6315"/>
                  <a:pt x="6700" y="6309"/>
                </a:cubicBezTo>
                <a:cubicBezTo>
                  <a:pt x="6694" y="6309"/>
                  <a:pt x="6688" y="6303"/>
                  <a:pt x="6688" y="6303"/>
                </a:cubicBezTo>
                <a:cubicBezTo>
                  <a:pt x="6682" y="6303"/>
                  <a:pt x="6676" y="6297"/>
                  <a:pt x="6670" y="6297"/>
                </a:cubicBezTo>
                <a:cubicBezTo>
                  <a:pt x="6670" y="6291"/>
                  <a:pt x="6670" y="6285"/>
                  <a:pt x="6664" y="6285"/>
                </a:cubicBezTo>
                <a:cubicBezTo>
                  <a:pt x="6658" y="6279"/>
                  <a:pt x="6658" y="6279"/>
                  <a:pt x="6652" y="6279"/>
                </a:cubicBezTo>
                <a:cubicBezTo>
                  <a:pt x="6646" y="6279"/>
                  <a:pt x="6641" y="6273"/>
                  <a:pt x="6635" y="6273"/>
                </a:cubicBezTo>
                <a:cubicBezTo>
                  <a:pt x="6629" y="6273"/>
                  <a:pt x="6629" y="6273"/>
                  <a:pt x="6623" y="6273"/>
                </a:cubicBezTo>
                <a:cubicBezTo>
                  <a:pt x="6617" y="6273"/>
                  <a:pt x="6611" y="6267"/>
                  <a:pt x="6611" y="6267"/>
                </a:cubicBezTo>
                <a:cubicBezTo>
                  <a:pt x="6599" y="6267"/>
                  <a:pt x="6599" y="6267"/>
                  <a:pt x="6599" y="6267"/>
                </a:cubicBezTo>
                <a:cubicBezTo>
                  <a:pt x="6593" y="6267"/>
                  <a:pt x="6593" y="6261"/>
                  <a:pt x="6587" y="6261"/>
                </a:cubicBezTo>
                <a:cubicBezTo>
                  <a:pt x="6581" y="6261"/>
                  <a:pt x="6575" y="6255"/>
                  <a:pt x="6569" y="6255"/>
                </a:cubicBezTo>
                <a:cubicBezTo>
                  <a:pt x="6563" y="6249"/>
                  <a:pt x="6552" y="6249"/>
                  <a:pt x="6546" y="6249"/>
                </a:cubicBezTo>
                <a:cubicBezTo>
                  <a:pt x="6534" y="6249"/>
                  <a:pt x="6528" y="6249"/>
                  <a:pt x="6522" y="6249"/>
                </a:cubicBezTo>
                <a:cubicBezTo>
                  <a:pt x="6522" y="6303"/>
                  <a:pt x="6522" y="6303"/>
                  <a:pt x="6522" y="6303"/>
                </a:cubicBezTo>
                <a:cubicBezTo>
                  <a:pt x="6475" y="6303"/>
                  <a:pt x="6475" y="6303"/>
                  <a:pt x="6475" y="6303"/>
                </a:cubicBezTo>
                <a:cubicBezTo>
                  <a:pt x="6475" y="6285"/>
                  <a:pt x="6475" y="6285"/>
                  <a:pt x="6475" y="6285"/>
                </a:cubicBezTo>
                <a:cubicBezTo>
                  <a:pt x="6475" y="6279"/>
                  <a:pt x="6475" y="6273"/>
                  <a:pt x="6475" y="6273"/>
                </a:cubicBezTo>
                <a:cubicBezTo>
                  <a:pt x="6480" y="6267"/>
                  <a:pt x="6480" y="6261"/>
                  <a:pt x="6486" y="6261"/>
                </a:cubicBezTo>
                <a:cubicBezTo>
                  <a:pt x="6492" y="6255"/>
                  <a:pt x="6492" y="6249"/>
                  <a:pt x="6492" y="6249"/>
                </a:cubicBezTo>
                <a:cubicBezTo>
                  <a:pt x="6498" y="6249"/>
                  <a:pt x="6504" y="6249"/>
                  <a:pt x="6504" y="6243"/>
                </a:cubicBezTo>
                <a:cubicBezTo>
                  <a:pt x="6510" y="6237"/>
                  <a:pt x="6510" y="6231"/>
                  <a:pt x="6510" y="6226"/>
                </a:cubicBezTo>
                <a:cubicBezTo>
                  <a:pt x="6498" y="6220"/>
                  <a:pt x="6492" y="6226"/>
                  <a:pt x="6486" y="6220"/>
                </a:cubicBezTo>
                <a:cubicBezTo>
                  <a:pt x="6480" y="6220"/>
                  <a:pt x="6480" y="6214"/>
                  <a:pt x="6475" y="6214"/>
                </a:cubicBezTo>
                <a:cubicBezTo>
                  <a:pt x="6469" y="6208"/>
                  <a:pt x="6463" y="6208"/>
                  <a:pt x="6451" y="6208"/>
                </a:cubicBezTo>
                <a:cubicBezTo>
                  <a:pt x="6445" y="6202"/>
                  <a:pt x="6445" y="6202"/>
                  <a:pt x="6439" y="6202"/>
                </a:cubicBezTo>
                <a:cubicBezTo>
                  <a:pt x="6427" y="6202"/>
                  <a:pt x="6427" y="6202"/>
                  <a:pt x="6427" y="6202"/>
                </a:cubicBezTo>
                <a:cubicBezTo>
                  <a:pt x="6415" y="6202"/>
                  <a:pt x="6415" y="6202"/>
                  <a:pt x="6415" y="6202"/>
                </a:cubicBezTo>
                <a:cubicBezTo>
                  <a:pt x="6409" y="6202"/>
                  <a:pt x="6409" y="6202"/>
                  <a:pt x="6403" y="6202"/>
                </a:cubicBezTo>
                <a:cubicBezTo>
                  <a:pt x="6403" y="6214"/>
                  <a:pt x="6403" y="6220"/>
                  <a:pt x="6403" y="6226"/>
                </a:cubicBezTo>
                <a:cubicBezTo>
                  <a:pt x="6403" y="6231"/>
                  <a:pt x="6403" y="6231"/>
                  <a:pt x="6403" y="6237"/>
                </a:cubicBezTo>
                <a:cubicBezTo>
                  <a:pt x="6397" y="6249"/>
                  <a:pt x="6386" y="6255"/>
                  <a:pt x="6374" y="6255"/>
                </a:cubicBezTo>
                <a:cubicBezTo>
                  <a:pt x="6368" y="6255"/>
                  <a:pt x="6362" y="6249"/>
                  <a:pt x="6356" y="6249"/>
                </a:cubicBezTo>
                <a:cubicBezTo>
                  <a:pt x="6356" y="6226"/>
                  <a:pt x="6356" y="6226"/>
                  <a:pt x="6356" y="6226"/>
                </a:cubicBezTo>
                <a:lnTo>
                  <a:pt x="6356" y="6220"/>
                </a:lnTo>
                <a:cubicBezTo>
                  <a:pt x="6356" y="6214"/>
                  <a:pt x="6356" y="6208"/>
                  <a:pt x="6356" y="6208"/>
                </a:cubicBezTo>
                <a:cubicBezTo>
                  <a:pt x="6368" y="6208"/>
                  <a:pt x="6380" y="6208"/>
                  <a:pt x="6391" y="6202"/>
                </a:cubicBezTo>
                <a:cubicBezTo>
                  <a:pt x="6391" y="6202"/>
                  <a:pt x="6397" y="6202"/>
                  <a:pt x="6403" y="6202"/>
                </a:cubicBezTo>
                <a:cubicBezTo>
                  <a:pt x="6403" y="6196"/>
                  <a:pt x="6403" y="6190"/>
                  <a:pt x="6409" y="6190"/>
                </a:cubicBezTo>
                <a:cubicBezTo>
                  <a:pt x="6409" y="6178"/>
                  <a:pt x="6403" y="6172"/>
                  <a:pt x="6409" y="6166"/>
                </a:cubicBezTo>
                <a:cubicBezTo>
                  <a:pt x="6409" y="6154"/>
                  <a:pt x="6409" y="6149"/>
                  <a:pt x="6409" y="6142"/>
                </a:cubicBezTo>
                <a:cubicBezTo>
                  <a:pt x="6409" y="6137"/>
                  <a:pt x="6409" y="6131"/>
                  <a:pt x="6409" y="6125"/>
                </a:cubicBezTo>
                <a:cubicBezTo>
                  <a:pt x="6409" y="6113"/>
                  <a:pt x="6409" y="6107"/>
                  <a:pt x="6409" y="6095"/>
                </a:cubicBezTo>
                <a:cubicBezTo>
                  <a:pt x="6403" y="6095"/>
                  <a:pt x="6397" y="6095"/>
                  <a:pt x="6391" y="6095"/>
                </a:cubicBezTo>
                <a:cubicBezTo>
                  <a:pt x="6386" y="6095"/>
                  <a:pt x="6386" y="6095"/>
                  <a:pt x="6380" y="6095"/>
                </a:cubicBezTo>
                <a:lnTo>
                  <a:pt x="6374" y="6095"/>
                </a:lnTo>
                <a:cubicBezTo>
                  <a:pt x="6374" y="6036"/>
                  <a:pt x="6374" y="6036"/>
                  <a:pt x="6374" y="6036"/>
                </a:cubicBezTo>
                <a:cubicBezTo>
                  <a:pt x="6374" y="6030"/>
                  <a:pt x="6368" y="6030"/>
                  <a:pt x="6368" y="6024"/>
                </a:cubicBezTo>
                <a:cubicBezTo>
                  <a:pt x="6368" y="6018"/>
                  <a:pt x="6368" y="6012"/>
                  <a:pt x="6362" y="6006"/>
                </a:cubicBezTo>
                <a:cubicBezTo>
                  <a:pt x="6362" y="6006"/>
                  <a:pt x="6362" y="6000"/>
                  <a:pt x="6362" y="5994"/>
                </a:cubicBezTo>
                <a:cubicBezTo>
                  <a:pt x="6356" y="5994"/>
                  <a:pt x="6350" y="5994"/>
                  <a:pt x="6350" y="5988"/>
                </a:cubicBezTo>
                <a:cubicBezTo>
                  <a:pt x="6350" y="5983"/>
                  <a:pt x="6350" y="5976"/>
                  <a:pt x="6350" y="5976"/>
                </a:cubicBezTo>
                <a:cubicBezTo>
                  <a:pt x="6344" y="5971"/>
                  <a:pt x="6344" y="5965"/>
                  <a:pt x="6338" y="5965"/>
                </a:cubicBezTo>
                <a:cubicBezTo>
                  <a:pt x="6338" y="5959"/>
                  <a:pt x="6332" y="5965"/>
                  <a:pt x="6332" y="5965"/>
                </a:cubicBezTo>
                <a:cubicBezTo>
                  <a:pt x="6320" y="5959"/>
                  <a:pt x="6303" y="5953"/>
                  <a:pt x="6297" y="5947"/>
                </a:cubicBezTo>
                <a:cubicBezTo>
                  <a:pt x="6291" y="5947"/>
                  <a:pt x="6285" y="5947"/>
                  <a:pt x="6285" y="5941"/>
                </a:cubicBezTo>
                <a:cubicBezTo>
                  <a:pt x="6279" y="5935"/>
                  <a:pt x="6285" y="5923"/>
                  <a:pt x="6279" y="5917"/>
                </a:cubicBezTo>
                <a:cubicBezTo>
                  <a:pt x="6273" y="5917"/>
                  <a:pt x="6267" y="5917"/>
                  <a:pt x="6267" y="5917"/>
                </a:cubicBezTo>
                <a:cubicBezTo>
                  <a:pt x="6261" y="5917"/>
                  <a:pt x="6255" y="5911"/>
                  <a:pt x="6255" y="5911"/>
                </a:cubicBezTo>
                <a:cubicBezTo>
                  <a:pt x="6249" y="5911"/>
                  <a:pt x="6249" y="5899"/>
                  <a:pt x="6243" y="5899"/>
                </a:cubicBezTo>
                <a:cubicBezTo>
                  <a:pt x="6237" y="5894"/>
                  <a:pt x="6231" y="5899"/>
                  <a:pt x="6220" y="5899"/>
                </a:cubicBezTo>
                <a:cubicBezTo>
                  <a:pt x="6214" y="5899"/>
                  <a:pt x="6208" y="5894"/>
                  <a:pt x="6208" y="5894"/>
                </a:cubicBezTo>
                <a:cubicBezTo>
                  <a:pt x="6202" y="5894"/>
                  <a:pt x="6196" y="5888"/>
                  <a:pt x="6190" y="5888"/>
                </a:cubicBezTo>
                <a:cubicBezTo>
                  <a:pt x="6178" y="5882"/>
                  <a:pt x="6178" y="5882"/>
                  <a:pt x="6178" y="5882"/>
                </a:cubicBezTo>
                <a:cubicBezTo>
                  <a:pt x="6172" y="5876"/>
                  <a:pt x="6172" y="5870"/>
                  <a:pt x="6160" y="5870"/>
                </a:cubicBezTo>
                <a:cubicBezTo>
                  <a:pt x="6154" y="5870"/>
                  <a:pt x="6148" y="5870"/>
                  <a:pt x="6143" y="5876"/>
                </a:cubicBezTo>
                <a:cubicBezTo>
                  <a:pt x="6143" y="5876"/>
                  <a:pt x="6143" y="5882"/>
                  <a:pt x="6136" y="5888"/>
                </a:cubicBezTo>
                <a:cubicBezTo>
                  <a:pt x="6125" y="5894"/>
                  <a:pt x="6119" y="5888"/>
                  <a:pt x="6107" y="5888"/>
                </a:cubicBezTo>
                <a:cubicBezTo>
                  <a:pt x="6089" y="5888"/>
                  <a:pt x="6089" y="5888"/>
                  <a:pt x="6089" y="5888"/>
                </a:cubicBezTo>
                <a:cubicBezTo>
                  <a:pt x="6083" y="5888"/>
                  <a:pt x="6083" y="5888"/>
                  <a:pt x="6077" y="5888"/>
                </a:cubicBezTo>
                <a:cubicBezTo>
                  <a:pt x="6065" y="5882"/>
                  <a:pt x="6059" y="5882"/>
                  <a:pt x="6054" y="5882"/>
                </a:cubicBezTo>
                <a:cubicBezTo>
                  <a:pt x="6042" y="5882"/>
                  <a:pt x="6042" y="5876"/>
                  <a:pt x="6030" y="5870"/>
                </a:cubicBezTo>
                <a:cubicBezTo>
                  <a:pt x="6030" y="5870"/>
                  <a:pt x="6024" y="5870"/>
                  <a:pt x="6018" y="5870"/>
                </a:cubicBezTo>
                <a:cubicBezTo>
                  <a:pt x="6012" y="5864"/>
                  <a:pt x="6006" y="5858"/>
                  <a:pt x="5994" y="5852"/>
                </a:cubicBezTo>
                <a:cubicBezTo>
                  <a:pt x="5988" y="5846"/>
                  <a:pt x="5977" y="5846"/>
                  <a:pt x="5970" y="5840"/>
                </a:cubicBezTo>
                <a:cubicBezTo>
                  <a:pt x="5965" y="5834"/>
                  <a:pt x="5965" y="5834"/>
                  <a:pt x="5965" y="5828"/>
                </a:cubicBezTo>
                <a:cubicBezTo>
                  <a:pt x="5959" y="5822"/>
                  <a:pt x="5953" y="5822"/>
                  <a:pt x="5953" y="5817"/>
                </a:cubicBezTo>
                <a:cubicBezTo>
                  <a:pt x="5953" y="5799"/>
                  <a:pt x="5953" y="5793"/>
                  <a:pt x="5953" y="5781"/>
                </a:cubicBezTo>
                <a:cubicBezTo>
                  <a:pt x="5947" y="5781"/>
                  <a:pt x="5947" y="5775"/>
                  <a:pt x="5941" y="5775"/>
                </a:cubicBezTo>
                <a:cubicBezTo>
                  <a:pt x="5935" y="5775"/>
                  <a:pt x="5929" y="5775"/>
                  <a:pt x="5929" y="5775"/>
                </a:cubicBezTo>
                <a:cubicBezTo>
                  <a:pt x="5923" y="5775"/>
                  <a:pt x="5923" y="5769"/>
                  <a:pt x="5917" y="5769"/>
                </a:cubicBezTo>
                <a:cubicBezTo>
                  <a:pt x="5911" y="5769"/>
                  <a:pt x="5911" y="5763"/>
                  <a:pt x="5905" y="5763"/>
                </a:cubicBezTo>
                <a:cubicBezTo>
                  <a:pt x="5899" y="5757"/>
                  <a:pt x="5899" y="5757"/>
                  <a:pt x="5893" y="5751"/>
                </a:cubicBezTo>
                <a:cubicBezTo>
                  <a:pt x="5888" y="5745"/>
                  <a:pt x="5888" y="5751"/>
                  <a:pt x="5882" y="5745"/>
                </a:cubicBezTo>
                <a:cubicBezTo>
                  <a:pt x="5882" y="5745"/>
                  <a:pt x="5888" y="5733"/>
                  <a:pt x="5882" y="5733"/>
                </a:cubicBezTo>
                <a:cubicBezTo>
                  <a:pt x="5882" y="5733"/>
                  <a:pt x="5876" y="5733"/>
                  <a:pt x="5870" y="5733"/>
                </a:cubicBezTo>
                <a:cubicBezTo>
                  <a:pt x="5864" y="5733"/>
                  <a:pt x="5864" y="5728"/>
                  <a:pt x="5858" y="5728"/>
                </a:cubicBezTo>
                <a:cubicBezTo>
                  <a:pt x="5852" y="5722"/>
                  <a:pt x="5846" y="5722"/>
                  <a:pt x="5846" y="5716"/>
                </a:cubicBezTo>
                <a:cubicBezTo>
                  <a:pt x="5846" y="5716"/>
                  <a:pt x="5846" y="5710"/>
                  <a:pt x="5840" y="5704"/>
                </a:cubicBezTo>
                <a:cubicBezTo>
                  <a:pt x="5840" y="5698"/>
                  <a:pt x="5840" y="5692"/>
                  <a:pt x="5840" y="5680"/>
                </a:cubicBezTo>
                <a:cubicBezTo>
                  <a:pt x="5828" y="5680"/>
                  <a:pt x="5828" y="5680"/>
                  <a:pt x="5828" y="5680"/>
                </a:cubicBezTo>
                <a:cubicBezTo>
                  <a:pt x="5822" y="5680"/>
                  <a:pt x="5816" y="5686"/>
                  <a:pt x="5811" y="5686"/>
                </a:cubicBezTo>
                <a:cubicBezTo>
                  <a:pt x="5799" y="5686"/>
                  <a:pt x="5793" y="5692"/>
                  <a:pt x="5787" y="5692"/>
                </a:cubicBezTo>
                <a:cubicBezTo>
                  <a:pt x="5781" y="5692"/>
                  <a:pt x="5781" y="5698"/>
                  <a:pt x="5775" y="5698"/>
                </a:cubicBezTo>
                <a:cubicBezTo>
                  <a:pt x="5769" y="5698"/>
                  <a:pt x="5763" y="5698"/>
                  <a:pt x="5757" y="5692"/>
                </a:cubicBezTo>
                <a:cubicBezTo>
                  <a:pt x="5757" y="5686"/>
                  <a:pt x="5763" y="5686"/>
                  <a:pt x="5757" y="5680"/>
                </a:cubicBezTo>
                <a:cubicBezTo>
                  <a:pt x="5757" y="5668"/>
                  <a:pt x="5757" y="5662"/>
                  <a:pt x="5757" y="5651"/>
                </a:cubicBezTo>
                <a:cubicBezTo>
                  <a:pt x="5769" y="5651"/>
                  <a:pt x="5769" y="5651"/>
                  <a:pt x="5769" y="5651"/>
                </a:cubicBezTo>
                <a:cubicBezTo>
                  <a:pt x="5775" y="5644"/>
                  <a:pt x="5775" y="5644"/>
                  <a:pt x="5781" y="5639"/>
                </a:cubicBezTo>
                <a:cubicBezTo>
                  <a:pt x="5781" y="5633"/>
                  <a:pt x="5775" y="5627"/>
                  <a:pt x="5769" y="5627"/>
                </a:cubicBezTo>
                <a:cubicBezTo>
                  <a:pt x="5769" y="5621"/>
                  <a:pt x="5763" y="5627"/>
                  <a:pt x="5757" y="5621"/>
                </a:cubicBezTo>
                <a:cubicBezTo>
                  <a:pt x="5751" y="5621"/>
                  <a:pt x="5751" y="5621"/>
                  <a:pt x="5745" y="5615"/>
                </a:cubicBezTo>
                <a:cubicBezTo>
                  <a:pt x="5739" y="5615"/>
                  <a:pt x="5733" y="5615"/>
                  <a:pt x="5733" y="5615"/>
                </a:cubicBezTo>
                <a:cubicBezTo>
                  <a:pt x="5704" y="5633"/>
                  <a:pt x="5704" y="5633"/>
                  <a:pt x="5704" y="5633"/>
                </a:cubicBezTo>
                <a:cubicBezTo>
                  <a:pt x="5698" y="5633"/>
                  <a:pt x="5698" y="5633"/>
                  <a:pt x="5698" y="5633"/>
                </a:cubicBezTo>
                <a:cubicBezTo>
                  <a:pt x="5698" y="5633"/>
                  <a:pt x="5692" y="5633"/>
                  <a:pt x="5686" y="5627"/>
                </a:cubicBezTo>
                <a:cubicBezTo>
                  <a:pt x="5680" y="5627"/>
                  <a:pt x="5674" y="5621"/>
                  <a:pt x="5668" y="5621"/>
                </a:cubicBezTo>
                <a:cubicBezTo>
                  <a:pt x="5656" y="5621"/>
                  <a:pt x="5650" y="5621"/>
                  <a:pt x="5650" y="5627"/>
                </a:cubicBezTo>
                <a:cubicBezTo>
                  <a:pt x="5645" y="5633"/>
                  <a:pt x="5645" y="5639"/>
                  <a:pt x="5645" y="5639"/>
                </a:cubicBezTo>
                <a:cubicBezTo>
                  <a:pt x="5645" y="5644"/>
                  <a:pt x="5645" y="5651"/>
                  <a:pt x="5645" y="5651"/>
                </a:cubicBezTo>
                <a:cubicBezTo>
                  <a:pt x="5638" y="5656"/>
                  <a:pt x="5638" y="5656"/>
                  <a:pt x="5638" y="5662"/>
                </a:cubicBezTo>
                <a:cubicBezTo>
                  <a:pt x="5633" y="5668"/>
                  <a:pt x="5627" y="5680"/>
                  <a:pt x="5615" y="5680"/>
                </a:cubicBezTo>
                <a:cubicBezTo>
                  <a:pt x="5609" y="5680"/>
                  <a:pt x="5609" y="5680"/>
                  <a:pt x="5603" y="5674"/>
                </a:cubicBezTo>
                <a:cubicBezTo>
                  <a:pt x="5597" y="5674"/>
                  <a:pt x="5597" y="5668"/>
                  <a:pt x="5597" y="5668"/>
                </a:cubicBezTo>
                <a:cubicBezTo>
                  <a:pt x="5597" y="5662"/>
                  <a:pt x="5591" y="5656"/>
                  <a:pt x="5591" y="5656"/>
                </a:cubicBezTo>
                <a:cubicBezTo>
                  <a:pt x="5585" y="5651"/>
                  <a:pt x="5585" y="5644"/>
                  <a:pt x="5579" y="5644"/>
                </a:cubicBezTo>
                <a:cubicBezTo>
                  <a:pt x="5573" y="5639"/>
                  <a:pt x="5561" y="5639"/>
                  <a:pt x="5556" y="5633"/>
                </a:cubicBezTo>
                <a:cubicBezTo>
                  <a:pt x="5550" y="5633"/>
                  <a:pt x="5544" y="5633"/>
                  <a:pt x="5538" y="5633"/>
                </a:cubicBezTo>
                <a:cubicBezTo>
                  <a:pt x="5479" y="5633"/>
                  <a:pt x="5479" y="5633"/>
                  <a:pt x="5479" y="5633"/>
                </a:cubicBezTo>
                <a:cubicBezTo>
                  <a:pt x="5479" y="5633"/>
                  <a:pt x="5472" y="5627"/>
                  <a:pt x="5467" y="5627"/>
                </a:cubicBezTo>
                <a:cubicBezTo>
                  <a:pt x="5461" y="5621"/>
                  <a:pt x="5449" y="5621"/>
                  <a:pt x="5437" y="5621"/>
                </a:cubicBezTo>
                <a:cubicBezTo>
                  <a:pt x="5437" y="5585"/>
                  <a:pt x="5437" y="5585"/>
                  <a:pt x="5437" y="5585"/>
                </a:cubicBezTo>
                <a:cubicBezTo>
                  <a:pt x="5431" y="5585"/>
                  <a:pt x="5425" y="5585"/>
                  <a:pt x="5419" y="5585"/>
                </a:cubicBezTo>
                <a:cubicBezTo>
                  <a:pt x="5413" y="5585"/>
                  <a:pt x="5407" y="5579"/>
                  <a:pt x="5407" y="5579"/>
                </a:cubicBezTo>
                <a:cubicBezTo>
                  <a:pt x="5401" y="5579"/>
                  <a:pt x="5395" y="5579"/>
                  <a:pt x="5390" y="5573"/>
                </a:cubicBezTo>
                <a:cubicBezTo>
                  <a:pt x="5390" y="5573"/>
                  <a:pt x="5390" y="5567"/>
                  <a:pt x="5384" y="5562"/>
                </a:cubicBezTo>
                <a:cubicBezTo>
                  <a:pt x="5378" y="5562"/>
                  <a:pt x="5378" y="5562"/>
                  <a:pt x="5372" y="5562"/>
                </a:cubicBezTo>
                <a:cubicBezTo>
                  <a:pt x="5360" y="5556"/>
                  <a:pt x="5348" y="5556"/>
                  <a:pt x="5330" y="5550"/>
                </a:cubicBezTo>
                <a:cubicBezTo>
                  <a:pt x="5330" y="5562"/>
                  <a:pt x="5330" y="5567"/>
                  <a:pt x="5330" y="5573"/>
                </a:cubicBezTo>
                <a:cubicBezTo>
                  <a:pt x="5330" y="5579"/>
                  <a:pt x="5330" y="5585"/>
                  <a:pt x="5324" y="5591"/>
                </a:cubicBezTo>
                <a:cubicBezTo>
                  <a:pt x="5324" y="5591"/>
                  <a:pt x="5324" y="5597"/>
                  <a:pt x="5318" y="5597"/>
                </a:cubicBezTo>
                <a:cubicBezTo>
                  <a:pt x="5306" y="5603"/>
                  <a:pt x="5301" y="5597"/>
                  <a:pt x="5295" y="5597"/>
                </a:cubicBezTo>
                <a:cubicBezTo>
                  <a:pt x="5289" y="5603"/>
                  <a:pt x="5289" y="5609"/>
                  <a:pt x="5283" y="5609"/>
                </a:cubicBezTo>
                <a:cubicBezTo>
                  <a:pt x="5277" y="5609"/>
                  <a:pt x="5277" y="5615"/>
                  <a:pt x="5271" y="5615"/>
                </a:cubicBezTo>
                <a:cubicBezTo>
                  <a:pt x="5265" y="5621"/>
                  <a:pt x="5259" y="5621"/>
                  <a:pt x="5259" y="5627"/>
                </a:cubicBezTo>
                <a:cubicBezTo>
                  <a:pt x="5259" y="5633"/>
                  <a:pt x="5265" y="5633"/>
                  <a:pt x="5265" y="5639"/>
                </a:cubicBezTo>
                <a:cubicBezTo>
                  <a:pt x="5265" y="5644"/>
                  <a:pt x="5265" y="5651"/>
                  <a:pt x="5265" y="5651"/>
                </a:cubicBezTo>
                <a:cubicBezTo>
                  <a:pt x="5265" y="5656"/>
                  <a:pt x="5265" y="5656"/>
                  <a:pt x="5265" y="5662"/>
                </a:cubicBezTo>
                <a:cubicBezTo>
                  <a:pt x="5265" y="5668"/>
                  <a:pt x="5271" y="5668"/>
                  <a:pt x="5271" y="5674"/>
                </a:cubicBezTo>
                <a:cubicBezTo>
                  <a:pt x="5271" y="5680"/>
                  <a:pt x="5271" y="5686"/>
                  <a:pt x="5271" y="5692"/>
                </a:cubicBezTo>
                <a:cubicBezTo>
                  <a:pt x="5271" y="5698"/>
                  <a:pt x="5271" y="5704"/>
                  <a:pt x="5271" y="5710"/>
                </a:cubicBezTo>
                <a:cubicBezTo>
                  <a:pt x="5271" y="5716"/>
                  <a:pt x="5265" y="5716"/>
                  <a:pt x="5265" y="5722"/>
                </a:cubicBezTo>
                <a:cubicBezTo>
                  <a:pt x="5265" y="5722"/>
                  <a:pt x="5259" y="5722"/>
                  <a:pt x="5253" y="5716"/>
                </a:cubicBezTo>
                <a:cubicBezTo>
                  <a:pt x="5253" y="5716"/>
                  <a:pt x="5253" y="5710"/>
                  <a:pt x="5247" y="5704"/>
                </a:cubicBezTo>
                <a:cubicBezTo>
                  <a:pt x="5241" y="5698"/>
                  <a:pt x="5235" y="5686"/>
                  <a:pt x="5229" y="5674"/>
                </a:cubicBezTo>
                <a:cubicBezTo>
                  <a:pt x="5229" y="5668"/>
                  <a:pt x="5224" y="5662"/>
                  <a:pt x="5224" y="5651"/>
                </a:cubicBezTo>
                <a:cubicBezTo>
                  <a:pt x="5224" y="5644"/>
                  <a:pt x="5224" y="5644"/>
                  <a:pt x="5224" y="5639"/>
                </a:cubicBezTo>
                <a:cubicBezTo>
                  <a:pt x="5229" y="5633"/>
                  <a:pt x="5235" y="5633"/>
                  <a:pt x="5235" y="5627"/>
                </a:cubicBezTo>
                <a:cubicBezTo>
                  <a:pt x="5235" y="5627"/>
                  <a:pt x="5235" y="5621"/>
                  <a:pt x="5235" y="5615"/>
                </a:cubicBezTo>
                <a:cubicBezTo>
                  <a:pt x="5235" y="5615"/>
                  <a:pt x="5241" y="5609"/>
                  <a:pt x="5241" y="5603"/>
                </a:cubicBezTo>
                <a:cubicBezTo>
                  <a:pt x="5241" y="5597"/>
                  <a:pt x="5229" y="5597"/>
                  <a:pt x="5229" y="5591"/>
                </a:cubicBezTo>
                <a:cubicBezTo>
                  <a:pt x="5229" y="5573"/>
                  <a:pt x="5241" y="5567"/>
                  <a:pt x="5253" y="5562"/>
                </a:cubicBezTo>
                <a:cubicBezTo>
                  <a:pt x="5253" y="5556"/>
                  <a:pt x="5259" y="5556"/>
                  <a:pt x="5265" y="5550"/>
                </a:cubicBezTo>
                <a:cubicBezTo>
                  <a:pt x="5265" y="5550"/>
                  <a:pt x="5271" y="5544"/>
                  <a:pt x="5271" y="5538"/>
                </a:cubicBezTo>
                <a:cubicBezTo>
                  <a:pt x="5277" y="5538"/>
                  <a:pt x="5277" y="5538"/>
                  <a:pt x="5283" y="5532"/>
                </a:cubicBezTo>
                <a:cubicBezTo>
                  <a:pt x="5277" y="5520"/>
                  <a:pt x="5277" y="5520"/>
                  <a:pt x="5277" y="5520"/>
                </a:cubicBezTo>
                <a:cubicBezTo>
                  <a:pt x="5253" y="5520"/>
                  <a:pt x="5253" y="5520"/>
                  <a:pt x="5253" y="5520"/>
                </a:cubicBezTo>
                <a:cubicBezTo>
                  <a:pt x="5247" y="5520"/>
                  <a:pt x="5247" y="5526"/>
                  <a:pt x="5241" y="5526"/>
                </a:cubicBezTo>
                <a:cubicBezTo>
                  <a:pt x="5235" y="5526"/>
                  <a:pt x="5229" y="5526"/>
                  <a:pt x="5229" y="5526"/>
                </a:cubicBezTo>
                <a:cubicBezTo>
                  <a:pt x="5224" y="5532"/>
                  <a:pt x="5218" y="5532"/>
                  <a:pt x="5218" y="5532"/>
                </a:cubicBezTo>
                <a:cubicBezTo>
                  <a:pt x="5218" y="5538"/>
                  <a:pt x="5218" y="5544"/>
                  <a:pt x="5212" y="5544"/>
                </a:cubicBezTo>
                <a:cubicBezTo>
                  <a:pt x="5212" y="5556"/>
                  <a:pt x="5212" y="5562"/>
                  <a:pt x="5212" y="5573"/>
                </a:cubicBezTo>
                <a:cubicBezTo>
                  <a:pt x="5152" y="5573"/>
                  <a:pt x="5152" y="5573"/>
                  <a:pt x="5152" y="5573"/>
                </a:cubicBezTo>
                <a:cubicBezTo>
                  <a:pt x="5140" y="5573"/>
                  <a:pt x="5135" y="5579"/>
                  <a:pt x="5129" y="5585"/>
                </a:cubicBezTo>
                <a:cubicBezTo>
                  <a:pt x="5123" y="5591"/>
                  <a:pt x="5117" y="5591"/>
                  <a:pt x="5117" y="5591"/>
                </a:cubicBezTo>
                <a:cubicBezTo>
                  <a:pt x="5111" y="5597"/>
                  <a:pt x="5105" y="5597"/>
                  <a:pt x="5099" y="5597"/>
                </a:cubicBezTo>
                <a:cubicBezTo>
                  <a:pt x="5093" y="5603"/>
                  <a:pt x="5093" y="5603"/>
                  <a:pt x="5087" y="5603"/>
                </a:cubicBezTo>
                <a:cubicBezTo>
                  <a:pt x="5075" y="5609"/>
                  <a:pt x="5069" y="5609"/>
                  <a:pt x="5057" y="5609"/>
                </a:cubicBezTo>
                <a:lnTo>
                  <a:pt x="5052" y="5615"/>
                </a:lnTo>
                <a:cubicBezTo>
                  <a:pt x="5040" y="5615"/>
                  <a:pt x="5034" y="5615"/>
                  <a:pt x="5028" y="5615"/>
                </a:cubicBezTo>
                <a:cubicBezTo>
                  <a:pt x="5028" y="5680"/>
                  <a:pt x="5028" y="5680"/>
                  <a:pt x="5028" y="5680"/>
                </a:cubicBezTo>
                <a:cubicBezTo>
                  <a:pt x="5016" y="5686"/>
                  <a:pt x="5016" y="5692"/>
                  <a:pt x="5004" y="5698"/>
                </a:cubicBezTo>
                <a:cubicBezTo>
                  <a:pt x="4998" y="5698"/>
                  <a:pt x="4998" y="5698"/>
                  <a:pt x="4992" y="5698"/>
                </a:cubicBezTo>
                <a:cubicBezTo>
                  <a:pt x="4986" y="5698"/>
                  <a:pt x="4980" y="5698"/>
                  <a:pt x="4969" y="5698"/>
                </a:cubicBezTo>
                <a:cubicBezTo>
                  <a:pt x="4969" y="5704"/>
                  <a:pt x="4969" y="5710"/>
                  <a:pt x="4969" y="5716"/>
                </a:cubicBezTo>
                <a:cubicBezTo>
                  <a:pt x="4969" y="5722"/>
                  <a:pt x="4963" y="5722"/>
                  <a:pt x="4963" y="5728"/>
                </a:cubicBezTo>
                <a:cubicBezTo>
                  <a:pt x="4963" y="5733"/>
                  <a:pt x="4957" y="5733"/>
                  <a:pt x="4957" y="5739"/>
                </a:cubicBezTo>
                <a:cubicBezTo>
                  <a:pt x="4957" y="5745"/>
                  <a:pt x="4957" y="5745"/>
                  <a:pt x="4957" y="5751"/>
                </a:cubicBezTo>
                <a:cubicBezTo>
                  <a:pt x="4957" y="5757"/>
                  <a:pt x="4951" y="5757"/>
                  <a:pt x="4945" y="5757"/>
                </a:cubicBezTo>
                <a:cubicBezTo>
                  <a:pt x="4939" y="5769"/>
                  <a:pt x="4933" y="5769"/>
                  <a:pt x="4921" y="5775"/>
                </a:cubicBezTo>
                <a:cubicBezTo>
                  <a:pt x="4921" y="5781"/>
                  <a:pt x="4915" y="5781"/>
                  <a:pt x="4909" y="5787"/>
                </a:cubicBezTo>
                <a:cubicBezTo>
                  <a:pt x="4909" y="5787"/>
                  <a:pt x="4915" y="5793"/>
                  <a:pt x="4909" y="5799"/>
                </a:cubicBezTo>
                <a:cubicBezTo>
                  <a:pt x="4909" y="5805"/>
                  <a:pt x="4903" y="5805"/>
                  <a:pt x="4897" y="5810"/>
                </a:cubicBezTo>
                <a:lnTo>
                  <a:pt x="4897" y="5817"/>
                </a:lnTo>
                <a:lnTo>
                  <a:pt x="4897" y="5828"/>
                </a:lnTo>
                <a:cubicBezTo>
                  <a:pt x="4903" y="5828"/>
                  <a:pt x="4909" y="5828"/>
                  <a:pt x="4909" y="5828"/>
                </a:cubicBezTo>
                <a:cubicBezTo>
                  <a:pt x="4915" y="5834"/>
                  <a:pt x="4921" y="5834"/>
                  <a:pt x="4927" y="5834"/>
                </a:cubicBezTo>
                <a:cubicBezTo>
                  <a:pt x="4927" y="5852"/>
                  <a:pt x="4921" y="5864"/>
                  <a:pt x="4927" y="5882"/>
                </a:cubicBezTo>
                <a:lnTo>
                  <a:pt x="4927" y="5888"/>
                </a:lnTo>
                <a:cubicBezTo>
                  <a:pt x="4933" y="5899"/>
                  <a:pt x="4939" y="5905"/>
                  <a:pt x="4939" y="5911"/>
                </a:cubicBezTo>
                <a:cubicBezTo>
                  <a:pt x="4939" y="5917"/>
                  <a:pt x="4939" y="5923"/>
                  <a:pt x="4945" y="5923"/>
                </a:cubicBezTo>
                <a:cubicBezTo>
                  <a:pt x="4945" y="5929"/>
                  <a:pt x="4945" y="5935"/>
                  <a:pt x="4945" y="5941"/>
                </a:cubicBezTo>
                <a:cubicBezTo>
                  <a:pt x="4945" y="5947"/>
                  <a:pt x="4945" y="5953"/>
                  <a:pt x="4945" y="5959"/>
                </a:cubicBezTo>
                <a:cubicBezTo>
                  <a:pt x="4939" y="5965"/>
                  <a:pt x="4933" y="5965"/>
                  <a:pt x="4933" y="5965"/>
                </a:cubicBezTo>
                <a:cubicBezTo>
                  <a:pt x="4927" y="5971"/>
                  <a:pt x="4915" y="5971"/>
                  <a:pt x="4915" y="5976"/>
                </a:cubicBezTo>
                <a:cubicBezTo>
                  <a:pt x="4915" y="5983"/>
                  <a:pt x="4915" y="5988"/>
                  <a:pt x="4915" y="5988"/>
                </a:cubicBezTo>
                <a:cubicBezTo>
                  <a:pt x="4915" y="6000"/>
                  <a:pt x="4921" y="6006"/>
                  <a:pt x="4921" y="6012"/>
                </a:cubicBezTo>
                <a:cubicBezTo>
                  <a:pt x="4921" y="6024"/>
                  <a:pt x="4921" y="6030"/>
                  <a:pt x="4915" y="6036"/>
                </a:cubicBezTo>
                <a:cubicBezTo>
                  <a:pt x="4915" y="6042"/>
                  <a:pt x="4909" y="6048"/>
                  <a:pt x="4903" y="6048"/>
                </a:cubicBezTo>
                <a:cubicBezTo>
                  <a:pt x="4903" y="6054"/>
                  <a:pt x="4903" y="6060"/>
                  <a:pt x="4897" y="6060"/>
                </a:cubicBezTo>
                <a:cubicBezTo>
                  <a:pt x="4891" y="6060"/>
                  <a:pt x="4891" y="6060"/>
                  <a:pt x="4886" y="6060"/>
                </a:cubicBezTo>
                <a:cubicBezTo>
                  <a:pt x="4880" y="6065"/>
                  <a:pt x="4874" y="6065"/>
                  <a:pt x="4862" y="6065"/>
                </a:cubicBezTo>
                <a:cubicBezTo>
                  <a:pt x="4862" y="6083"/>
                  <a:pt x="4862" y="6083"/>
                  <a:pt x="4862" y="6083"/>
                </a:cubicBezTo>
                <a:cubicBezTo>
                  <a:pt x="4862" y="6089"/>
                  <a:pt x="4868" y="6089"/>
                  <a:pt x="4868" y="6095"/>
                </a:cubicBezTo>
                <a:cubicBezTo>
                  <a:pt x="4868" y="6095"/>
                  <a:pt x="4868" y="6101"/>
                  <a:pt x="4868" y="6107"/>
                </a:cubicBezTo>
                <a:cubicBezTo>
                  <a:pt x="4856" y="6113"/>
                  <a:pt x="4844" y="6119"/>
                  <a:pt x="4832" y="6125"/>
                </a:cubicBezTo>
                <a:cubicBezTo>
                  <a:pt x="4832" y="6149"/>
                  <a:pt x="4832" y="6149"/>
                  <a:pt x="4832" y="6149"/>
                </a:cubicBezTo>
                <a:cubicBezTo>
                  <a:pt x="4826" y="6149"/>
                  <a:pt x="4820" y="6149"/>
                  <a:pt x="4820" y="6149"/>
                </a:cubicBezTo>
                <a:cubicBezTo>
                  <a:pt x="4808" y="6154"/>
                  <a:pt x="4802" y="6154"/>
                  <a:pt x="4797" y="6160"/>
                </a:cubicBezTo>
                <a:cubicBezTo>
                  <a:pt x="4791" y="6160"/>
                  <a:pt x="4791" y="6166"/>
                  <a:pt x="4791" y="6172"/>
                </a:cubicBezTo>
                <a:cubicBezTo>
                  <a:pt x="4779" y="6184"/>
                  <a:pt x="4779" y="6196"/>
                  <a:pt x="4779" y="6214"/>
                </a:cubicBezTo>
                <a:cubicBezTo>
                  <a:pt x="4731" y="6214"/>
                  <a:pt x="4731" y="6214"/>
                  <a:pt x="4731" y="6214"/>
                </a:cubicBezTo>
                <a:cubicBezTo>
                  <a:pt x="4731" y="6231"/>
                  <a:pt x="4737" y="6237"/>
                  <a:pt x="4731" y="6249"/>
                </a:cubicBezTo>
                <a:cubicBezTo>
                  <a:pt x="4731" y="6261"/>
                  <a:pt x="4731" y="6267"/>
                  <a:pt x="4731" y="6273"/>
                </a:cubicBezTo>
                <a:cubicBezTo>
                  <a:pt x="4731" y="6279"/>
                  <a:pt x="4725" y="6279"/>
                  <a:pt x="4725" y="6285"/>
                </a:cubicBezTo>
                <a:cubicBezTo>
                  <a:pt x="4725" y="6291"/>
                  <a:pt x="4731" y="6291"/>
                  <a:pt x="4731" y="6297"/>
                </a:cubicBezTo>
                <a:cubicBezTo>
                  <a:pt x="4731" y="6303"/>
                  <a:pt x="4725" y="6309"/>
                  <a:pt x="4725" y="6309"/>
                </a:cubicBezTo>
                <a:cubicBezTo>
                  <a:pt x="4731" y="6320"/>
                  <a:pt x="4737" y="6326"/>
                  <a:pt x="4737" y="6332"/>
                </a:cubicBezTo>
                <a:cubicBezTo>
                  <a:pt x="4743" y="6332"/>
                  <a:pt x="4749" y="6326"/>
                  <a:pt x="4749" y="6326"/>
                </a:cubicBezTo>
                <a:cubicBezTo>
                  <a:pt x="4755" y="6326"/>
                  <a:pt x="4761" y="6320"/>
                  <a:pt x="4767" y="6320"/>
                </a:cubicBezTo>
                <a:cubicBezTo>
                  <a:pt x="4779" y="6320"/>
                  <a:pt x="4785" y="6326"/>
                  <a:pt x="4797" y="6326"/>
                </a:cubicBezTo>
                <a:cubicBezTo>
                  <a:pt x="4797" y="6344"/>
                  <a:pt x="4797" y="6344"/>
                  <a:pt x="4797" y="6344"/>
                </a:cubicBezTo>
                <a:cubicBezTo>
                  <a:pt x="4791" y="6350"/>
                  <a:pt x="4791" y="6356"/>
                  <a:pt x="4791" y="6356"/>
                </a:cubicBezTo>
                <a:cubicBezTo>
                  <a:pt x="4779" y="6362"/>
                  <a:pt x="4773" y="6368"/>
                  <a:pt x="4767" y="6368"/>
                </a:cubicBezTo>
                <a:cubicBezTo>
                  <a:pt x="4761" y="6368"/>
                  <a:pt x="4761" y="6368"/>
                  <a:pt x="4755" y="6368"/>
                </a:cubicBezTo>
                <a:cubicBezTo>
                  <a:pt x="4749" y="6368"/>
                  <a:pt x="4743" y="6368"/>
                  <a:pt x="4737" y="6368"/>
                </a:cubicBezTo>
                <a:cubicBezTo>
                  <a:pt x="4737" y="6380"/>
                  <a:pt x="4743" y="6386"/>
                  <a:pt x="4737" y="6392"/>
                </a:cubicBezTo>
                <a:cubicBezTo>
                  <a:pt x="4737" y="6397"/>
                  <a:pt x="4737" y="6403"/>
                  <a:pt x="4737" y="6403"/>
                </a:cubicBezTo>
                <a:cubicBezTo>
                  <a:pt x="4731" y="6409"/>
                  <a:pt x="4731" y="6409"/>
                  <a:pt x="4725" y="6409"/>
                </a:cubicBezTo>
                <a:cubicBezTo>
                  <a:pt x="4720" y="6415"/>
                  <a:pt x="4720" y="6415"/>
                  <a:pt x="4714" y="6421"/>
                </a:cubicBezTo>
                <a:cubicBezTo>
                  <a:pt x="4708" y="6421"/>
                  <a:pt x="4708" y="6421"/>
                  <a:pt x="4702" y="6427"/>
                </a:cubicBezTo>
                <a:cubicBezTo>
                  <a:pt x="4702" y="6433"/>
                  <a:pt x="4702" y="6439"/>
                  <a:pt x="4702" y="6445"/>
                </a:cubicBezTo>
                <a:cubicBezTo>
                  <a:pt x="4702" y="6451"/>
                  <a:pt x="4702" y="6457"/>
                  <a:pt x="4702" y="6463"/>
                </a:cubicBezTo>
                <a:cubicBezTo>
                  <a:pt x="4702" y="6469"/>
                  <a:pt x="4708" y="6469"/>
                  <a:pt x="4714" y="6475"/>
                </a:cubicBezTo>
                <a:cubicBezTo>
                  <a:pt x="4714" y="6480"/>
                  <a:pt x="4720" y="6480"/>
                  <a:pt x="4720" y="6486"/>
                </a:cubicBezTo>
                <a:cubicBezTo>
                  <a:pt x="4720" y="6498"/>
                  <a:pt x="4720" y="6498"/>
                  <a:pt x="4720" y="6498"/>
                </a:cubicBezTo>
                <a:cubicBezTo>
                  <a:pt x="4720" y="6504"/>
                  <a:pt x="4720" y="6510"/>
                  <a:pt x="4720" y="6522"/>
                </a:cubicBezTo>
                <a:cubicBezTo>
                  <a:pt x="4720" y="6528"/>
                  <a:pt x="4720" y="6528"/>
                  <a:pt x="4720" y="6534"/>
                </a:cubicBezTo>
                <a:cubicBezTo>
                  <a:pt x="4720" y="6540"/>
                  <a:pt x="4725" y="6540"/>
                  <a:pt x="4725" y="6546"/>
                </a:cubicBezTo>
                <a:cubicBezTo>
                  <a:pt x="4731" y="6546"/>
                  <a:pt x="4737" y="6546"/>
                  <a:pt x="4737" y="6552"/>
                </a:cubicBezTo>
                <a:cubicBezTo>
                  <a:pt x="4743" y="6552"/>
                  <a:pt x="4749" y="6552"/>
                  <a:pt x="4749" y="6552"/>
                </a:cubicBezTo>
                <a:cubicBezTo>
                  <a:pt x="4755" y="6552"/>
                  <a:pt x="4761" y="6552"/>
                  <a:pt x="4761" y="6552"/>
                </a:cubicBezTo>
                <a:cubicBezTo>
                  <a:pt x="4767" y="6552"/>
                  <a:pt x="4767" y="6552"/>
                  <a:pt x="4773" y="6558"/>
                </a:cubicBezTo>
                <a:cubicBezTo>
                  <a:pt x="4779" y="6558"/>
                  <a:pt x="4785" y="6558"/>
                  <a:pt x="4785" y="6563"/>
                </a:cubicBezTo>
                <a:cubicBezTo>
                  <a:pt x="4791" y="6563"/>
                  <a:pt x="4791" y="6569"/>
                  <a:pt x="4797" y="6575"/>
                </a:cubicBezTo>
                <a:lnTo>
                  <a:pt x="4802" y="6581"/>
                </a:lnTo>
                <a:cubicBezTo>
                  <a:pt x="4802" y="6587"/>
                  <a:pt x="4808" y="6593"/>
                  <a:pt x="4808" y="6599"/>
                </a:cubicBezTo>
                <a:cubicBezTo>
                  <a:pt x="4814" y="6599"/>
                  <a:pt x="4814" y="6605"/>
                  <a:pt x="4814" y="6611"/>
                </a:cubicBezTo>
                <a:cubicBezTo>
                  <a:pt x="4820" y="6611"/>
                  <a:pt x="4826" y="6611"/>
                  <a:pt x="4826" y="6617"/>
                </a:cubicBezTo>
                <a:cubicBezTo>
                  <a:pt x="4832" y="6623"/>
                  <a:pt x="4832" y="6623"/>
                  <a:pt x="4832" y="6629"/>
                </a:cubicBezTo>
                <a:cubicBezTo>
                  <a:pt x="4838" y="6635"/>
                  <a:pt x="4832" y="6647"/>
                  <a:pt x="4832" y="6652"/>
                </a:cubicBezTo>
                <a:cubicBezTo>
                  <a:pt x="4832" y="6658"/>
                  <a:pt x="4838" y="6658"/>
                  <a:pt x="4838" y="6664"/>
                </a:cubicBezTo>
                <a:cubicBezTo>
                  <a:pt x="4838" y="6670"/>
                  <a:pt x="4838" y="6670"/>
                  <a:pt x="4838" y="6676"/>
                </a:cubicBezTo>
                <a:cubicBezTo>
                  <a:pt x="4844" y="6682"/>
                  <a:pt x="4850" y="6682"/>
                  <a:pt x="4850" y="6682"/>
                </a:cubicBezTo>
                <a:cubicBezTo>
                  <a:pt x="4856" y="6688"/>
                  <a:pt x="4856" y="6694"/>
                  <a:pt x="4862" y="6694"/>
                </a:cubicBezTo>
                <a:cubicBezTo>
                  <a:pt x="4862" y="6700"/>
                  <a:pt x="4868" y="6700"/>
                  <a:pt x="4874" y="6706"/>
                </a:cubicBezTo>
                <a:cubicBezTo>
                  <a:pt x="4874" y="6712"/>
                  <a:pt x="4874" y="6718"/>
                  <a:pt x="4874" y="6730"/>
                </a:cubicBezTo>
                <a:cubicBezTo>
                  <a:pt x="4874" y="6753"/>
                  <a:pt x="4874" y="6753"/>
                  <a:pt x="4874" y="6753"/>
                </a:cubicBezTo>
                <a:cubicBezTo>
                  <a:pt x="4874" y="6759"/>
                  <a:pt x="4880" y="6765"/>
                  <a:pt x="4880" y="6765"/>
                </a:cubicBezTo>
                <a:cubicBezTo>
                  <a:pt x="4886" y="6771"/>
                  <a:pt x="4886" y="6777"/>
                  <a:pt x="4886" y="6777"/>
                </a:cubicBezTo>
                <a:cubicBezTo>
                  <a:pt x="4891" y="6783"/>
                  <a:pt x="4897" y="6783"/>
                  <a:pt x="4897" y="6789"/>
                </a:cubicBezTo>
                <a:cubicBezTo>
                  <a:pt x="4909" y="6795"/>
                  <a:pt x="4915" y="6807"/>
                  <a:pt x="4915" y="6818"/>
                </a:cubicBezTo>
                <a:cubicBezTo>
                  <a:pt x="4915" y="6836"/>
                  <a:pt x="4909" y="6848"/>
                  <a:pt x="4915" y="6860"/>
                </a:cubicBezTo>
                <a:cubicBezTo>
                  <a:pt x="4915" y="6860"/>
                  <a:pt x="4921" y="6866"/>
                  <a:pt x="4921" y="6872"/>
                </a:cubicBezTo>
                <a:cubicBezTo>
                  <a:pt x="4927" y="6872"/>
                  <a:pt x="4933" y="6872"/>
                  <a:pt x="4933" y="6878"/>
                </a:cubicBezTo>
                <a:cubicBezTo>
                  <a:pt x="4939" y="6878"/>
                  <a:pt x="4939" y="6884"/>
                  <a:pt x="4939" y="6884"/>
                </a:cubicBezTo>
                <a:cubicBezTo>
                  <a:pt x="4945" y="6890"/>
                  <a:pt x="4945" y="6890"/>
                  <a:pt x="4951" y="6890"/>
                </a:cubicBezTo>
                <a:cubicBezTo>
                  <a:pt x="4957" y="6896"/>
                  <a:pt x="4957" y="6896"/>
                  <a:pt x="4963" y="6901"/>
                </a:cubicBezTo>
                <a:cubicBezTo>
                  <a:pt x="4969" y="6901"/>
                  <a:pt x="4969" y="6901"/>
                  <a:pt x="4974" y="6906"/>
                </a:cubicBezTo>
                <a:cubicBezTo>
                  <a:pt x="4974" y="6906"/>
                  <a:pt x="4980" y="6912"/>
                  <a:pt x="4980" y="6918"/>
                </a:cubicBezTo>
                <a:cubicBezTo>
                  <a:pt x="4980" y="6918"/>
                  <a:pt x="4980" y="6924"/>
                  <a:pt x="4980" y="6930"/>
                </a:cubicBezTo>
                <a:cubicBezTo>
                  <a:pt x="4980" y="6942"/>
                  <a:pt x="4980" y="6948"/>
                  <a:pt x="4980" y="6960"/>
                </a:cubicBezTo>
                <a:cubicBezTo>
                  <a:pt x="4980" y="6960"/>
                  <a:pt x="4980" y="6966"/>
                  <a:pt x="4980" y="6972"/>
                </a:cubicBezTo>
                <a:cubicBezTo>
                  <a:pt x="4980" y="6978"/>
                  <a:pt x="4980" y="6978"/>
                  <a:pt x="4980" y="6984"/>
                </a:cubicBezTo>
                <a:cubicBezTo>
                  <a:pt x="4986" y="6989"/>
                  <a:pt x="4992" y="6989"/>
                  <a:pt x="4992" y="6989"/>
                </a:cubicBezTo>
                <a:cubicBezTo>
                  <a:pt x="4998" y="7001"/>
                  <a:pt x="4998" y="7007"/>
                  <a:pt x="5004" y="7013"/>
                </a:cubicBezTo>
                <a:cubicBezTo>
                  <a:pt x="5010" y="7019"/>
                  <a:pt x="5010" y="7019"/>
                  <a:pt x="5010" y="7025"/>
                </a:cubicBezTo>
                <a:cubicBezTo>
                  <a:pt x="5016" y="7031"/>
                  <a:pt x="5016" y="7031"/>
                  <a:pt x="5022" y="7037"/>
                </a:cubicBezTo>
                <a:cubicBezTo>
                  <a:pt x="5028" y="7037"/>
                  <a:pt x="5028" y="7037"/>
                  <a:pt x="5034" y="7037"/>
                </a:cubicBezTo>
                <a:cubicBezTo>
                  <a:pt x="5040" y="7043"/>
                  <a:pt x="5046" y="7043"/>
                  <a:pt x="5046" y="7049"/>
                </a:cubicBezTo>
                <a:cubicBezTo>
                  <a:pt x="5052" y="7049"/>
                  <a:pt x="5052" y="7055"/>
                  <a:pt x="5057" y="7055"/>
                </a:cubicBezTo>
                <a:cubicBezTo>
                  <a:pt x="5063" y="7055"/>
                  <a:pt x="5069" y="7061"/>
                  <a:pt x="5069" y="7061"/>
                </a:cubicBezTo>
                <a:cubicBezTo>
                  <a:pt x="5081" y="7061"/>
                  <a:pt x="5087" y="7061"/>
                  <a:pt x="5093" y="7061"/>
                </a:cubicBezTo>
                <a:cubicBezTo>
                  <a:pt x="5099" y="7061"/>
                  <a:pt x="5099" y="7066"/>
                  <a:pt x="5105" y="7066"/>
                </a:cubicBezTo>
                <a:cubicBezTo>
                  <a:pt x="5111" y="7072"/>
                  <a:pt x="5111" y="7078"/>
                  <a:pt x="5117" y="7078"/>
                </a:cubicBezTo>
                <a:cubicBezTo>
                  <a:pt x="5123" y="7084"/>
                  <a:pt x="5123" y="7090"/>
                  <a:pt x="5123" y="7090"/>
                </a:cubicBezTo>
                <a:cubicBezTo>
                  <a:pt x="5129" y="7096"/>
                  <a:pt x="5135" y="7096"/>
                  <a:pt x="5135" y="7096"/>
                </a:cubicBezTo>
                <a:cubicBezTo>
                  <a:pt x="5140" y="7102"/>
                  <a:pt x="5146" y="7102"/>
                  <a:pt x="5146" y="7108"/>
                </a:cubicBezTo>
                <a:cubicBezTo>
                  <a:pt x="5158" y="7114"/>
                  <a:pt x="5158" y="7120"/>
                  <a:pt x="5170" y="7120"/>
                </a:cubicBezTo>
                <a:cubicBezTo>
                  <a:pt x="5176" y="7126"/>
                  <a:pt x="5188" y="7126"/>
                  <a:pt x="5194" y="7132"/>
                </a:cubicBezTo>
                <a:cubicBezTo>
                  <a:pt x="5200" y="7132"/>
                  <a:pt x="5200" y="7138"/>
                  <a:pt x="5206" y="7138"/>
                </a:cubicBezTo>
                <a:cubicBezTo>
                  <a:pt x="5218" y="7144"/>
                  <a:pt x="5224" y="7144"/>
                  <a:pt x="5229" y="7155"/>
                </a:cubicBezTo>
                <a:cubicBezTo>
                  <a:pt x="5235" y="7155"/>
                  <a:pt x="5235" y="7161"/>
                  <a:pt x="5235" y="7167"/>
                </a:cubicBezTo>
                <a:cubicBezTo>
                  <a:pt x="5241" y="7173"/>
                  <a:pt x="5247" y="7173"/>
                  <a:pt x="5247" y="7179"/>
                </a:cubicBezTo>
                <a:cubicBezTo>
                  <a:pt x="5253" y="7185"/>
                  <a:pt x="5259" y="7191"/>
                  <a:pt x="5265" y="7197"/>
                </a:cubicBezTo>
                <a:cubicBezTo>
                  <a:pt x="5271" y="7203"/>
                  <a:pt x="5271" y="7209"/>
                  <a:pt x="5277" y="7209"/>
                </a:cubicBezTo>
                <a:cubicBezTo>
                  <a:pt x="5283" y="7209"/>
                  <a:pt x="5283" y="7209"/>
                  <a:pt x="5289" y="7209"/>
                </a:cubicBezTo>
                <a:cubicBezTo>
                  <a:pt x="5295" y="7209"/>
                  <a:pt x="5301" y="7209"/>
                  <a:pt x="5312" y="7209"/>
                </a:cubicBezTo>
                <a:cubicBezTo>
                  <a:pt x="5312" y="7327"/>
                  <a:pt x="5312" y="7327"/>
                  <a:pt x="5312" y="7327"/>
                </a:cubicBezTo>
                <a:cubicBezTo>
                  <a:pt x="5312" y="7339"/>
                  <a:pt x="5306" y="7345"/>
                  <a:pt x="5306" y="7351"/>
                </a:cubicBezTo>
                <a:cubicBezTo>
                  <a:pt x="5306" y="7363"/>
                  <a:pt x="5306" y="7363"/>
                  <a:pt x="5306" y="7369"/>
                </a:cubicBezTo>
                <a:cubicBezTo>
                  <a:pt x="5306" y="7375"/>
                  <a:pt x="5306" y="7375"/>
                  <a:pt x="5306" y="7375"/>
                </a:cubicBezTo>
                <a:cubicBezTo>
                  <a:pt x="5306" y="7387"/>
                  <a:pt x="5306" y="7387"/>
                  <a:pt x="5306" y="7387"/>
                </a:cubicBezTo>
                <a:cubicBezTo>
                  <a:pt x="5306" y="7398"/>
                  <a:pt x="5312" y="7405"/>
                  <a:pt x="5312" y="7416"/>
                </a:cubicBezTo>
                <a:cubicBezTo>
                  <a:pt x="5312" y="7422"/>
                  <a:pt x="5312" y="7422"/>
                  <a:pt x="5312" y="7422"/>
                </a:cubicBezTo>
                <a:cubicBezTo>
                  <a:pt x="5312" y="7428"/>
                  <a:pt x="5306" y="7428"/>
                  <a:pt x="5306" y="7434"/>
                </a:cubicBezTo>
                <a:cubicBezTo>
                  <a:pt x="5306" y="7440"/>
                  <a:pt x="5306" y="7440"/>
                  <a:pt x="5306" y="7446"/>
                </a:cubicBezTo>
                <a:cubicBezTo>
                  <a:pt x="5306" y="7452"/>
                  <a:pt x="5301" y="7452"/>
                  <a:pt x="5301" y="7458"/>
                </a:cubicBezTo>
                <a:cubicBezTo>
                  <a:pt x="5301" y="7464"/>
                  <a:pt x="5301" y="7470"/>
                  <a:pt x="5301" y="7476"/>
                </a:cubicBezTo>
                <a:cubicBezTo>
                  <a:pt x="5301" y="7476"/>
                  <a:pt x="5301" y="7476"/>
                  <a:pt x="5301" y="7482"/>
                </a:cubicBezTo>
                <a:cubicBezTo>
                  <a:pt x="5301" y="7493"/>
                  <a:pt x="5301" y="7493"/>
                  <a:pt x="5301" y="7493"/>
                </a:cubicBezTo>
                <a:cubicBezTo>
                  <a:pt x="5301" y="7499"/>
                  <a:pt x="5306" y="7499"/>
                  <a:pt x="5306" y="7505"/>
                </a:cubicBezTo>
                <a:cubicBezTo>
                  <a:pt x="5306" y="7511"/>
                  <a:pt x="5306" y="7517"/>
                  <a:pt x="5306" y="7523"/>
                </a:cubicBezTo>
                <a:cubicBezTo>
                  <a:pt x="5306" y="7529"/>
                  <a:pt x="5306" y="7529"/>
                  <a:pt x="5306" y="7529"/>
                </a:cubicBezTo>
                <a:cubicBezTo>
                  <a:pt x="5306" y="7541"/>
                  <a:pt x="5306" y="7541"/>
                  <a:pt x="5306" y="7541"/>
                </a:cubicBezTo>
                <a:cubicBezTo>
                  <a:pt x="5306" y="7547"/>
                  <a:pt x="5295" y="7547"/>
                  <a:pt x="5295" y="7553"/>
                </a:cubicBezTo>
                <a:cubicBezTo>
                  <a:pt x="5295" y="7564"/>
                  <a:pt x="5295" y="7571"/>
                  <a:pt x="5295" y="7576"/>
                </a:cubicBezTo>
                <a:cubicBezTo>
                  <a:pt x="5301" y="7582"/>
                  <a:pt x="5306" y="7588"/>
                  <a:pt x="5306" y="7594"/>
                </a:cubicBezTo>
                <a:cubicBezTo>
                  <a:pt x="5306" y="7606"/>
                  <a:pt x="5306" y="7606"/>
                  <a:pt x="5306" y="7606"/>
                </a:cubicBezTo>
                <a:cubicBezTo>
                  <a:pt x="5306" y="7618"/>
                  <a:pt x="5306" y="7618"/>
                  <a:pt x="5306" y="7618"/>
                </a:cubicBezTo>
                <a:cubicBezTo>
                  <a:pt x="5306" y="7618"/>
                  <a:pt x="5301" y="7624"/>
                  <a:pt x="5301" y="7630"/>
                </a:cubicBezTo>
                <a:cubicBezTo>
                  <a:pt x="5301" y="7630"/>
                  <a:pt x="5301" y="7636"/>
                  <a:pt x="5301" y="7642"/>
                </a:cubicBezTo>
                <a:cubicBezTo>
                  <a:pt x="5301" y="7642"/>
                  <a:pt x="5295" y="7648"/>
                  <a:pt x="5295" y="7653"/>
                </a:cubicBezTo>
                <a:cubicBezTo>
                  <a:pt x="5295" y="7653"/>
                  <a:pt x="5295" y="7659"/>
                  <a:pt x="5289" y="7659"/>
                </a:cubicBezTo>
                <a:cubicBezTo>
                  <a:pt x="5289" y="7665"/>
                  <a:pt x="5289" y="7671"/>
                  <a:pt x="5283" y="7677"/>
                </a:cubicBezTo>
                <a:cubicBezTo>
                  <a:pt x="5283" y="7689"/>
                  <a:pt x="5277" y="7695"/>
                  <a:pt x="5271" y="7707"/>
                </a:cubicBezTo>
                <a:cubicBezTo>
                  <a:pt x="5271" y="7707"/>
                  <a:pt x="5265" y="7713"/>
                  <a:pt x="5265" y="7719"/>
                </a:cubicBezTo>
                <a:cubicBezTo>
                  <a:pt x="5265" y="7725"/>
                  <a:pt x="5265" y="7730"/>
                  <a:pt x="5265" y="7742"/>
                </a:cubicBezTo>
                <a:cubicBezTo>
                  <a:pt x="5265" y="7742"/>
                  <a:pt x="5265" y="7742"/>
                  <a:pt x="5265" y="7748"/>
                </a:cubicBezTo>
                <a:cubicBezTo>
                  <a:pt x="5265" y="7760"/>
                  <a:pt x="5265" y="7766"/>
                  <a:pt x="5265" y="7778"/>
                </a:cubicBezTo>
                <a:cubicBezTo>
                  <a:pt x="5265" y="7778"/>
                  <a:pt x="5265" y="7784"/>
                  <a:pt x="5265" y="7790"/>
                </a:cubicBezTo>
                <a:cubicBezTo>
                  <a:pt x="5265" y="7790"/>
                  <a:pt x="5265" y="7796"/>
                  <a:pt x="5265" y="7802"/>
                </a:cubicBezTo>
                <a:cubicBezTo>
                  <a:pt x="5265" y="7808"/>
                  <a:pt x="5265" y="7808"/>
                  <a:pt x="5265" y="7814"/>
                </a:cubicBezTo>
                <a:cubicBezTo>
                  <a:pt x="5265" y="7819"/>
                  <a:pt x="5265" y="7825"/>
                  <a:pt x="5265" y="7825"/>
                </a:cubicBezTo>
                <a:cubicBezTo>
                  <a:pt x="5265" y="7831"/>
                  <a:pt x="5259" y="7837"/>
                  <a:pt x="5259" y="7843"/>
                </a:cubicBezTo>
                <a:cubicBezTo>
                  <a:pt x="5253" y="7843"/>
                  <a:pt x="5253" y="7849"/>
                  <a:pt x="5253" y="7855"/>
                </a:cubicBezTo>
                <a:cubicBezTo>
                  <a:pt x="5253" y="7861"/>
                  <a:pt x="5247" y="7861"/>
                  <a:pt x="5247" y="7867"/>
                </a:cubicBezTo>
                <a:cubicBezTo>
                  <a:pt x="5241" y="7873"/>
                  <a:pt x="5235" y="7873"/>
                  <a:pt x="5235" y="7879"/>
                </a:cubicBezTo>
                <a:cubicBezTo>
                  <a:pt x="5224" y="7891"/>
                  <a:pt x="5218" y="7896"/>
                  <a:pt x="5218" y="7914"/>
                </a:cubicBezTo>
                <a:cubicBezTo>
                  <a:pt x="5218" y="7920"/>
                  <a:pt x="5218" y="7920"/>
                  <a:pt x="5218" y="7920"/>
                </a:cubicBezTo>
                <a:cubicBezTo>
                  <a:pt x="5218" y="7920"/>
                  <a:pt x="5218" y="7926"/>
                  <a:pt x="5218" y="7932"/>
                </a:cubicBezTo>
                <a:cubicBezTo>
                  <a:pt x="5218" y="7932"/>
                  <a:pt x="5218" y="7938"/>
                  <a:pt x="5218" y="7944"/>
                </a:cubicBezTo>
                <a:cubicBezTo>
                  <a:pt x="5224" y="7944"/>
                  <a:pt x="5224" y="7950"/>
                  <a:pt x="5224" y="7956"/>
                </a:cubicBezTo>
                <a:cubicBezTo>
                  <a:pt x="5229" y="7956"/>
                  <a:pt x="5229" y="7962"/>
                  <a:pt x="5235" y="7962"/>
                </a:cubicBezTo>
                <a:cubicBezTo>
                  <a:pt x="5241" y="7980"/>
                  <a:pt x="5247" y="7991"/>
                  <a:pt x="5247" y="8009"/>
                </a:cubicBezTo>
                <a:cubicBezTo>
                  <a:pt x="5247" y="8027"/>
                  <a:pt x="5241" y="8039"/>
                  <a:pt x="5241" y="8057"/>
                </a:cubicBezTo>
                <a:cubicBezTo>
                  <a:pt x="5241" y="8057"/>
                  <a:pt x="5235" y="8062"/>
                  <a:pt x="5235" y="8069"/>
                </a:cubicBezTo>
                <a:cubicBezTo>
                  <a:pt x="5235" y="8080"/>
                  <a:pt x="5235" y="8086"/>
                  <a:pt x="5235" y="8104"/>
                </a:cubicBezTo>
                <a:cubicBezTo>
                  <a:pt x="5235" y="8110"/>
                  <a:pt x="5229" y="8116"/>
                  <a:pt x="5229" y="8128"/>
                </a:cubicBezTo>
                <a:cubicBezTo>
                  <a:pt x="5229" y="8134"/>
                  <a:pt x="5229" y="8134"/>
                  <a:pt x="5224" y="8140"/>
                </a:cubicBezTo>
                <a:cubicBezTo>
                  <a:pt x="5224" y="8146"/>
                  <a:pt x="5218" y="8146"/>
                  <a:pt x="5212" y="8151"/>
                </a:cubicBezTo>
                <a:cubicBezTo>
                  <a:pt x="5212" y="8157"/>
                  <a:pt x="5218" y="8157"/>
                  <a:pt x="5212" y="8163"/>
                </a:cubicBezTo>
                <a:cubicBezTo>
                  <a:pt x="5212" y="8169"/>
                  <a:pt x="5212" y="8169"/>
                  <a:pt x="5206" y="8175"/>
                </a:cubicBezTo>
                <a:cubicBezTo>
                  <a:pt x="5206" y="8181"/>
                  <a:pt x="5200" y="8181"/>
                  <a:pt x="5200" y="8187"/>
                </a:cubicBezTo>
                <a:cubicBezTo>
                  <a:pt x="5194" y="8193"/>
                  <a:pt x="5194" y="8193"/>
                  <a:pt x="5188" y="8199"/>
                </a:cubicBezTo>
                <a:lnTo>
                  <a:pt x="5182" y="8205"/>
                </a:lnTo>
                <a:cubicBezTo>
                  <a:pt x="5182" y="8229"/>
                  <a:pt x="5182" y="8229"/>
                  <a:pt x="5182" y="8229"/>
                </a:cubicBezTo>
                <a:cubicBezTo>
                  <a:pt x="5182" y="8235"/>
                  <a:pt x="5182" y="8240"/>
                  <a:pt x="5182" y="8246"/>
                </a:cubicBezTo>
                <a:cubicBezTo>
                  <a:pt x="5182" y="8252"/>
                  <a:pt x="5182" y="8252"/>
                  <a:pt x="5182" y="8264"/>
                </a:cubicBezTo>
                <a:lnTo>
                  <a:pt x="5182" y="8270"/>
                </a:lnTo>
                <a:cubicBezTo>
                  <a:pt x="5182" y="8276"/>
                  <a:pt x="5182" y="8276"/>
                  <a:pt x="5182" y="8282"/>
                </a:cubicBezTo>
                <a:cubicBezTo>
                  <a:pt x="5182" y="8288"/>
                  <a:pt x="5176" y="8288"/>
                  <a:pt x="5176" y="8294"/>
                </a:cubicBezTo>
                <a:cubicBezTo>
                  <a:pt x="5170" y="8300"/>
                  <a:pt x="5170" y="8300"/>
                  <a:pt x="5170" y="8306"/>
                </a:cubicBezTo>
                <a:cubicBezTo>
                  <a:pt x="5164" y="8312"/>
                  <a:pt x="5158" y="8312"/>
                  <a:pt x="5158" y="8317"/>
                </a:cubicBezTo>
                <a:cubicBezTo>
                  <a:pt x="5152" y="8323"/>
                  <a:pt x="5152" y="8323"/>
                  <a:pt x="5152" y="8329"/>
                </a:cubicBezTo>
                <a:cubicBezTo>
                  <a:pt x="5152" y="8335"/>
                  <a:pt x="5140" y="8341"/>
                  <a:pt x="5135" y="8347"/>
                </a:cubicBezTo>
                <a:cubicBezTo>
                  <a:pt x="5135" y="8347"/>
                  <a:pt x="5129" y="8347"/>
                  <a:pt x="5123" y="8353"/>
                </a:cubicBezTo>
                <a:cubicBezTo>
                  <a:pt x="5123" y="8359"/>
                  <a:pt x="5123" y="8359"/>
                  <a:pt x="5117" y="8365"/>
                </a:cubicBezTo>
                <a:cubicBezTo>
                  <a:pt x="5117" y="8365"/>
                  <a:pt x="5117" y="8371"/>
                  <a:pt x="5117" y="8377"/>
                </a:cubicBezTo>
                <a:cubicBezTo>
                  <a:pt x="5117" y="8383"/>
                  <a:pt x="5129" y="8383"/>
                  <a:pt x="5129" y="8389"/>
                </a:cubicBezTo>
                <a:cubicBezTo>
                  <a:pt x="5129" y="8389"/>
                  <a:pt x="5129" y="8395"/>
                  <a:pt x="5129" y="8401"/>
                </a:cubicBezTo>
                <a:cubicBezTo>
                  <a:pt x="5129" y="8406"/>
                  <a:pt x="5135" y="8412"/>
                  <a:pt x="5135" y="8424"/>
                </a:cubicBezTo>
                <a:lnTo>
                  <a:pt x="5135" y="8430"/>
                </a:lnTo>
                <a:cubicBezTo>
                  <a:pt x="5135" y="8436"/>
                  <a:pt x="5140" y="8442"/>
                  <a:pt x="5140" y="8442"/>
                </a:cubicBezTo>
                <a:cubicBezTo>
                  <a:pt x="5140" y="8454"/>
                  <a:pt x="5140" y="8460"/>
                  <a:pt x="5140" y="8466"/>
                </a:cubicBezTo>
                <a:cubicBezTo>
                  <a:pt x="5140" y="8489"/>
                  <a:pt x="5140" y="8501"/>
                  <a:pt x="5129" y="8513"/>
                </a:cubicBezTo>
                <a:cubicBezTo>
                  <a:pt x="5129" y="8519"/>
                  <a:pt x="5123" y="8525"/>
                  <a:pt x="5123" y="8525"/>
                </a:cubicBezTo>
                <a:cubicBezTo>
                  <a:pt x="5117" y="8531"/>
                  <a:pt x="5111" y="8531"/>
                  <a:pt x="5111" y="8537"/>
                </a:cubicBezTo>
                <a:cubicBezTo>
                  <a:pt x="5105" y="8543"/>
                  <a:pt x="5111" y="8549"/>
                  <a:pt x="5111" y="8561"/>
                </a:cubicBezTo>
                <a:cubicBezTo>
                  <a:pt x="5111" y="8561"/>
                  <a:pt x="5105" y="8567"/>
                  <a:pt x="5111" y="8572"/>
                </a:cubicBezTo>
                <a:lnTo>
                  <a:pt x="5117" y="8578"/>
                </a:lnTo>
                <a:cubicBezTo>
                  <a:pt x="5123" y="8590"/>
                  <a:pt x="5123" y="8590"/>
                  <a:pt x="5123" y="8590"/>
                </a:cubicBezTo>
                <a:cubicBezTo>
                  <a:pt x="5129" y="8602"/>
                  <a:pt x="5135" y="8608"/>
                  <a:pt x="5135" y="8614"/>
                </a:cubicBezTo>
                <a:cubicBezTo>
                  <a:pt x="5135" y="8620"/>
                  <a:pt x="5129" y="8620"/>
                  <a:pt x="5129" y="8626"/>
                </a:cubicBezTo>
                <a:cubicBezTo>
                  <a:pt x="5123" y="8626"/>
                  <a:pt x="5117" y="8626"/>
                  <a:pt x="5111" y="8632"/>
                </a:cubicBezTo>
                <a:cubicBezTo>
                  <a:pt x="5105" y="8632"/>
                  <a:pt x="5099" y="8632"/>
                  <a:pt x="5099" y="8638"/>
                </a:cubicBezTo>
                <a:cubicBezTo>
                  <a:pt x="5093" y="8644"/>
                  <a:pt x="5093" y="8644"/>
                  <a:pt x="5093" y="8650"/>
                </a:cubicBezTo>
                <a:cubicBezTo>
                  <a:pt x="5093" y="8655"/>
                  <a:pt x="5093" y="8655"/>
                  <a:pt x="5093" y="8661"/>
                </a:cubicBezTo>
                <a:cubicBezTo>
                  <a:pt x="5087" y="8667"/>
                  <a:pt x="5081" y="8667"/>
                  <a:pt x="5081" y="8673"/>
                </a:cubicBezTo>
                <a:cubicBezTo>
                  <a:pt x="5081" y="8673"/>
                  <a:pt x="5081" y="8679"/>
                  <a:pt x="5081" y="8685"/>
                </a:cubicBezTo>
                <a:cubicBezTo>
                  <a:pt x="5075" y="8691"/>
                  <a:pt x="5075" y="8697"/>
                  <a:pt x="5075" y="8703"/>
                </a:cubicBezTo>
                <a:cubicBezTo>
                  <a:pt x="5075" y="8709"/>
                  <a:pt x="5075" y="8715"/>
                  <a:pt x="5081" y="8721"/>
                </a:cubicBezTo>
                <a:cubicBezTo>
                  <a:pt x="5087" y="8721"/>
                  <a:pt x="5093" y="8721"/>
                  <a:pt x="5093" y="8727"/>
                </a:cubicBezTo>
                <a:cubicBezTo>
                  <a:pt x="5099" y="8727"/>
                  <a:pt x="5099" y="8733"/>
                  <a:pt x="5105" y="8733"/>
                </a:cubicBezTo>
                <a:cubicBezTo>
                  <a:pt x="5140" y="8733"/>
                  <a:pt x="5140" y="8733"/>
                  <a:pt x="5140" y="8733"/>
                </a:cubicBezTo>
                <a:cubicBezTo>
                  <a:pt x="5152" y="8632"/>
                  <a:pt x="5152" y="8632"/>
                  <a:pt x="5152" y="8632"/>
                </a:cubicBezTo>
                <a:cubicBezTo>
                  <a:pt x="5194" y="8632"/>
                  <a:pt x="5194" y="8632"/>
                  <a:pt x="5194" y="8632"/>
                </a:cubicBezTo>
                <a:cubicBezTo>
                  <a:pt x="5194" y="8661"/>
                  <a:pt x="5194" y="8661"/>
                  <a:pt x="5194" y="8661"/>
                </a:cubicBezTo>
                <a:cubicBezTo>
                  <a:pt x="5188" y="8667"/>
                  <a:pt x="5188" y="8673"/>
                  <a:pt x="5188" y="8673"/>
                </a:cubicBezTo>
                <a:cubicBezTo>
                  <a:pt x="5182" y="8679"/>
                  <a:pt x="5176" y="8679"/>
                  <a:pt x="5176" y="8679"/>
                </a:cubicBezTo>
                <a:cubicBezTo>
                  <a:pt x="5170" y="8685"/>
                  <a:pt x="5170" y="8691"/>
                  <a:pt x="5164" y="8691"/>
                </a:cubicBezTo>
                <a:cubicBezTo>
                  <a:pt x="5164" y="8750"/>
                  <a:pt x="5164" y="8750"/>
                  <a:pt x="5164" y="8750"/>
                </a:cubicBezTo>
                <a:cubicBezTo>
                  <a:pt x="5164" y="8756"/>
                  <a:pt x="5158" y="8762"/>
                  <a:pt x="5158" y="8762"/>
                </a:cubicBezTo>
                <a:cubicBezTo>
                  <a:pt x="5152" y="8768"/>
                  <a:pt x="5146" y="8768"/>
                  <a:pt x="5146" y="8774"/>
                </a:cubicBezTo>
                <a:cubicBezTo>
                  <a:pt x="5140" y="8774"/>
                  <a:pt x="5140" y="8780"/>
                  <a:pt x="5140" y="8786"/>
                </a:cubicBezTo>
                <a:cubicBezTo>
                  <a:pt x="5140" y="8786"/>
                  <a:pt x="5140" y="8792"/>
                  <a:pt x="5140" y="8798"/>
                </a:cubicBezTo>
                <a:cubicBezTo>
                  <a:pt x="5140" y="8810"/>
                  <a:pt x="5146" y="8816"/>
                  <a:pt x="5146" y="8833"/>
                </a:cubicBezTo>
                <a:cubicBezTo>
                  <a:pt x="5146" y="8845"/>
                  <a:pt x="5146" y="8851"/>
                  <a:pt x="5146" y="8869"/>
                </a:cubicBezTo>
                <a:cubicBezTo>
                  <a:pt x="5146" y="8869"/>
                  <a:pt x="5140" y="8875"/>
                  <a:pt x="5140" y="8881"/>
                </a:cubicBezTo>
                <a:cubicBezTo>
                  <a:pt x="5129" y="8869"/>
                  <a:pt x="5129" y="8869"/>
                  <a:pt x="5129" y="8869"/>
                </a:cubicBezTo>
                <a:cubicBezTo>
                  <a:pt x="5123" y="8869"/>
                  <a:pt x="5123" y="8863"/>
                  <a:pt x="5117" y="8857"/>
                </a:cubicBezTo>
                <a:lnTo>
                  <a:pt x="5111" y="8857"/>
                </a:lnTo>
                <a:cubicBezTo>
                  <a:pt x="5105" y="8851"/>
                  <a:pt x="5111" y="8845"/>
                  <a:pt x="5111" y="8845"/>
                </a:cubicBezTo>
                <a:cubicBezTo>
                  <a:pt x="5111" y="8833"/>
                  <a:pt x="5111" y="8833"/>
                  <a:pt x="5111" y="8833"/>
                </a:cubicBezTo>
                <a:cubicBezTo>
                  <a:pt x="5111" y="8821"/>
                  <a:pt x="5105" y="8816"/>
                  <a:pt x="5105" y="8810"/>
                </a:cubicBezTo>
                <a:lnTo>
                  <a:pt x="5105" y="8816"/>
                </a:lnTo>
                <a:cubicBezTo>
                  <a:pt x="5099" y="8816"/>
                  <a:pt x="5093" y="8816"/>
                  <a:pt x="5087" y="8816"/>
                </a:cubicBezTo>
                <a:cubicBezTo>
                  <a:pt x="5087" y="8851"/>
                  <a:pt x="5087" y="8851"/>
                  <a:pt x="5087" y="8851"/>
                </a:cubicBezTo>
                <a:cubicBezTo>
                  <a:pt x="5093" y="8851"/>
                  <a:pt x="5099" y="8851"/>
                  <a:pt x="5099" y="8851"/>
                </a:cubicBezTo>
                <a:cubicBezTo>
                  <a:pt x="5105" y="8857"/>
                  <a:pt x="5105" y="8863"/>
                  <a:pt x="5105" y="8863"/>
                </a:cubicBezTo>
                <a:cubicBezTo>
                  <a:pt x="5111" y="8869"/>
                  <a:pt x="5117" y="8869"/>
                  <a:pt x="5117" y="8875"/>
                </a:cubicBezTo>
                <a:cubicBezTo>
                  <a:pt x="5117" y="8875"/>
                  <a:pt x="5123" y="8881"/>
                  <a:pt x="5123" y="8887"/>
                </a:cubicBezTo>
                <a:lnTo>
                  <a:pt x="5123" y="8893"/>
                </a:lnTo>
                <a:cubicBezTo>
                  <a:pt x="5123" y="8899"/>
                  <a:pt x="5123" y="8905"/>
                  <a:pt x="5123" y="8905"/>
                </a:cubicBezTo>
                <a:cubicBezTo>
                  <a:pt x="5129" y="8916"/>
                  <a:pt x="5123" y="8922"/>
                  <a:pt x="5123" y="8928"/>
                </a:cubicBezTo>
                <a:lnTo>
                  <a:pt x="5117" y="8922"/>
                </a:lnTo>
                <a:close/>
                <a:moveTo>
                  <a:pt x="5259" y="5241"/>
                </a:moveTo>
                <a:lnTo>
                  <a:pt x="5259" y="5241"/>
                </a:lnTo>
                <a:cubicBezTo>
                  <a:pt x="5271" y="5235"/>
                  <a:pt x="5271" y="5224"/>
                  <a:pt x="5283" y="5218"/>
                </a:cubicBezTo>
                <a:cubicBezTo>
                  <a:pt x="5289" y="5218"/>
                  <a:pt x="5301" y="5212"/>
                  <a:pt x="5306" y="5212"/>
                </a:cubicBezTo>
                <a:cubicBezTo>
                  <a:pt x="5312" y="5212"/>
                  <a:pt x="5318" y="5212"/>
                  <a:pt x="5330" y="5212"/>
                </a:cubicBezTo>
                <a:cubicBezTo>
                  <a:pt x="5336" y="5212"/>
                  <a:pt x="5342" y="5218"/>
                  <a:pt x="5348" y="5218"/>
                </a:cubicBezTo>
                <a:cubicBezTo>
                  <a:pt x="5360" y="5218"/>
                  <a:pt x="5366" y="5212"/>
                  <a:pt x="5372" y="5212"/>
                </a:cubicBezTo>
                <a:cubicBezTo>
                  <a:pt x="5390" y="5212"/>
                  <a:pt x="5401" y="5212"/>
                  <a:pt x="5419" y="5212"/>
                </a:cubicBezTo>
                <a:cubicBezTo>
                  <a:pt x="5437" y="5212"/>
                  <a:pt x="5449" y="5206"/>
                  <a:pt x="5467" y="5206"/>
                </a:cubicBezTo>
                <a:cubicBezTo>
                  <a:pt x="5472" y="5206"/>
                  <a:pt x="5479" y="5200"/>
                  <a:pt x="5490" y="5200"/>
                </a:cubicBezTo>
                <a:cubicBezTo>
                  <a:pt x="5496" y="5200"/>
                  <a:pt x="5502" y="5206"/>
                  <a:pt x="5508" y="5206"/>
                </a:cubicBezTo>
                <a:cubicBezTo>
                  <a:pt x="5526" y="5206"/>
                  <a:pt x="5538" y="5212"/>
                  <a:pt x="5556" y="5212"/>
                </a:cubicBezTo>
                <a:cubicBezTo>
                  <a:pt x="5579" y="5212"/>
                  <a:pt x="5579" y="5212"/>
                  <a:pt x="5579" y="5212"/>
                </a:cubicBezTo>
                <a:cubicBezTo>
                  <a:pt x="5591" y="5212"/>
                  <a:pt x="5591" y="5200"/>
                  <a:pt x="5603" y="5200"/>
                </a:cubicBezTo>
                <a:cubicBezTo>
                  <a:pt x="5597" y="5194"/>
                  <a:pt x="5585" y="5194"/>
                  <a:pt x="5579" y="5188"/>
                </a:cubicBezTo>
                <a:cubicBezTo>
                  <a:pt x="5573" y="5176"/>
                  <a:pt x="5579" y="5164"/>
                  <a:pt x="5579" y="5152"/>
                </a:cubicBezTo>
                <a:cubicBezTo>
                  <a:pt x="5550" y="5158"/>
                  <a:pt x="5538" y="5164"/>
                  <a:pt x="5508" y="5164"/>
                </a:cubicBezTo>
                <a:cubicBezTo>
                  <a:pt x="5490" y="5164"/>
                  <a:pt x="5490" y="5164"/>
                  <a:pt x="5490" y="5164"/>
                </a:cubicBezTo>
                <a:cubicBezTo>
                  <a:pt x="5472" y="5164"/>
                  <a:pt x="5467" y="5152"/>
                  <a:pt x="5455" y="5152"/>
                </a:cubicBezTo>
                <a:cubicBezTo>
                  <a:pt x="5443" y="5152"/>
                  <a:pt x="5443" y="5152"/>
                  <a:pt x="5443" y="5152"/>
                </a:cubicBezTo>
                <a:cubicBezTo>
                  <a:pt x="5431" y="5152"/>
                  <a:pt x="5431" y="5170"/>
                  <a:pt x="5419" y="5170"/>
                </a:cubicBezTo>
                <a:cubicBezTo>
                  <a:pt x="5413" y="5170"/>
                  <a:pt x="5407" y="5170"/>
                  <a:pt x="5395" y="5170"/>
                </a:cubicBezTo>
                <a:cubicBezTo>
                  <a:pt x="5390" y="5170"/>
                  <a:pt x="5378" y="5170"/>
                  <a:pt x="5372" y="5170"/>
                </a:cubicBezTo>
                <a:cubicBezTo>
                  <a:pt x="5366" y="5170"/>
                  <a:pt x="5360" y="5158"/>
                  <a:pt x="5348" y="5152"/>
                </a:cubicBezTo>
                <a:cubicBezTo>
                  <a:pt x="5342" y="5152"/>
                  <a:pt x="5336" y="5152"/>
                  <a:pt x="5330" y="5146"/>
                </a:cubicBezTo>
                <a:cubicBezTo>
                  <a:pt x="5318" y="5146"/>
                  <a:pt x="5312" y="5135"/>
                  <a:pt x="5306" y="5129"/>
                </a:cubicBezTo>
                <a:cubicBezTo>
                  <a:pt x="5289" y="5129"/>
                  <a:pt x="5277" y="5129"/>
                  <a:pt x="5259" y="5129"/>
                </a:cubicBezTo>
                <a:cubicBezTo>
                  <a:pt x="5241" y="5129"/>
                  <a:pt x="5229" y="5123"/>
                  <a:pt x="5212" y="5123"/>
                </a:cubicBezTo>
                <a:cubicBezTo>
                  <a:pt x="5194" y="5123"/>
                  <a:pt x="5188" y="5129"/>
                  <a:pt x="5170" y="5129"/>
                </a:cubicBezTo>
                <a:cubicBezTo>
                  <a:pt x="5170" y="5200"/>
                  <a:pt x="5170" y="5200"/>
                  <a:pt x="5170" y="5200"/>
                </a:cubicBezTo>
                <a:cubicBezTo>
                  <a:pt x="5176" y="5206"/>
                  <a:pt x="5182" y="5218"/>
                  <a:pt x="5188" y="5224"/>
                </a:cubicBezTo>
                <a:cubicBezTo>
                  <a:pt x="5200" y="5230"/>
                  <a:pt x="5206" y="5235"/>
                  <a:pt x="5212" y="5241"/>
                </a:cubicBezTo>
                <a:cubicBezTo>
                  <a:pt x="5235" y="5241"/>
                  <a:pt x="5235" y="5241"/>
                  <a:pt x="5235" y="5241"/>
                </a:cubicBezTo>
                <a:cubicBezTo>
                  <a:pt x="5247" y="5241"/>
                  <a:pt x="5253" y="5241"/>
                  <a:pt x="5259" y="5241"/>
                </a:cubicBezTo>
                <a:close/>
                <a:moveTo>
                  <a:pt x="4992" y="5224"/>
                </a:moveTo>
                <a:lnTo>
                  <a:pt x="4992" y="5224"/>
                </a:lnTo>
                <a:cubicBezTo>
                  <a:pt x="4986" y="5218"/>
                  <a:pt x="4992" y="5206"/>
                  <a:pt x="4986" y="5200"/>
                </a:cubicBezTo>
                <a:cubicBezTo>
                  <a:pt x="4980" y="5194"/>
                  <a:pt x="4969" y="5200"/>
                  <a:pt x="4963" y="5194"/>
                </a:cubicBezTo>
                <a:cubicBezTo>
                  <a:pt x="4957" y="5188"/>
                  <a:pt x="4951" y="5182"/>
                  <a:pt x="4939" y="5182"/>
                </a:cubicBezTo>
                <a:cubicBezTo>
                  <a:pt x="4874" y="5182"/>
                  <a:pt x="4874" y="5182"/>
                  <a:pt x="4874" y="5182"/>
                </a:cubicBezTo>
                <a:cubicBezTo>
                  <a:pt x="4880" y="5194"/>
                  <a:pt x="4880" y="5206"/>
                  <a:pt x="4891" y="5212"/>
                </a:cubicBezTo>
                <a:cubicBezTo>
                  <a:pt x="4903" y="5212"/>
                  <a:pt x="4909" y="5206"/>
                  <a:pt x="4915" y="5212"/>
                </a:cubicBezTo>
                <a:cubicBezTo>
                  <a:pt x="4927" y="5218"/>
                  <a:pt x="4933" y="5218"/>
                  <a:pt x="4939" y="5224"/>
                </a:cubicBezTo>
                <a:cubicBezTo>
                  <a:pt x="4945" y="5230"/>
                  <a:pt x="4939" y="5235"/>
                  <a:pt x="4945" y="5247"/>
                </a:cubicBezTo>
                <a:cubicBezTo>
                  <a:pt x="4951" y="5241"/>
                  <a:pt x="4963" y="5247"/>
                  <a:pt x="4969" y="5247"/>
                </a:cubicBezTo>
                <a:cubicBezTo>
                  <a:pt x="4980" y="5241"/>
                  <a:pt x="4980" y="5230"/>
                  <a:pt x="4992" y="5224"/>
                </a:cubicBezTo>
                <a:close/>
                <a:moveTo>
                  <a:pt x="5093" y="5093"/>
                </a:moveTo>
                <a:lnTo>
                  <a:pt x="5093" y="5093"/>
                </a:lnTo>
                <a:cubicBezTo>
                  <a:pt x="5081" y="5075"/>
                  <a:pt x="5069" y="5063"/>
                  <a:pt x="5052" y="5052"/>
                </a:cubicBezTo>
                <a:cubicBezTo>
                  <a:pt x="5034" y="5040"/>
                  <a:pt x="5028" y="5022"/>
                  <a:pt x="5004" y="5022"/>
                </a:cubicBezTo>
                <a:cubicBezTo>
                  <a:pt x="4980" y="5022"/>
                  <a:pt x="4980" y="5022"/>
                  <a:pt x="4980" y="5022"/>
                </a:cubicBezTo>
                <a:cubicBezTo>
                  <a:pt x="4957" y="5022"/>
                  <a:pt x="4951" y="5022"/>
                  <a:pt x="4927" y="5022"/>
                </a:cubicBezTo>
                <a:cubicBezTo>
                  <a:pt x="4921" y="5022"/>
                  <a:pt x="4915" y="5022"/>
                  <a:pt x="4903" y="5022"/>
                </a:cubicBezTo>
                <a:cubicBezTo>
                  <a:pt x="4897" y="5022"/>
                  <a:pt x="4891" y="5016"/>
                  <a:pt x="4880" y="5010"/>
                </a:cubicBezTo>
                <a:cubicBezTo>
                  <a:pt x="4874" y="5004"/>
                  <a:pt x="4874" y="4992"/>
                  <a:pt x="4868" y="4986"/>
                </a:cubicBezTo>
                <a:cubicBezTo>
                  <a:pt x="4856" y="4986"/>
                  <a:pt x="4850" y="4980"/>
                  <a:pt x="4844" y="4975"/>
                </a:cubicBezTo>
                <a:cubicBezTo>
                  <a:pt x="4826" y="4969"/>
                  <a:pt x="4814" y="4963"/>
                  <a:pt x="4797" y="4957"/>
                </a:cubicBezTo>
                <a:cubicBezTo>
                  <a:pt x="4773" y="4945"/>
                  <a:pt x="4773" y="4945"/>
                  <a:pt x="4773" y="4945"/>
                </a:cubicBezTo>
                <a:cubicBezTo>
                  <a:pt x="4767" y="4939"/>
                  <a:pt x="4767" y="4921"/>
                  <a:pt x="4755" y="4921"/>
                </a:cubicBezTo>
                <a:cubicBezTo>
                  <a:pt x="4743" y="4915"/>
                  <a:pt x="4731" y="4921"/>
                  <a:pt x="4720" y="4921"/>
                </a:cubicBezTo>
                <a:cubicBezTo>
                  <a:pt x="4708" y="4921"/>
                  <a:pt x="4696" y="4921"/>
                  <a:pt x="4684" y="4921"/>
                </a:cubicBezTo>
                <a:cubicBezTo>
                  <a:pt x="4672" y="4921"/>
                  <a:pt x="4672" y="4933"/>
                  <a:pt x="4660" y="4933"/>
                </a:cubicBezTo>
                <a:cubicBezTo>
                  <a:pt x="4648" y="4933"/>
                  <a:pt x="4648" y="4927"/>
                  <a:pt x="4636" y="4927"/>
                </a:cubicBezTo>
                <a:cubicBezTo>
                  <a:pt x="4589" y="4927"/>
                  <a:pt x="4589" y="4927"/>
                  <a:pt x="4589" y="4927"/>
                </a:cubicBezTo>
                <a:cubicBezTo>
                  <a:pt x="4577" y="4927"/>
                  <a:pt x="4571" y="4921"/>
                  <a:pt x="4565" y="4927"/>
                </a:cubicBezTo>
                <a:cubicBezTo>
                  <a:pt x="4554" y="4927"/>
                  <a:pt x="4547" y="4921"/>
                  <a:pt x="4542" y="4927"/>
                </a:cubicBezTo>
                <a:cubicBezTo>
                  <a:pt x="4530" y="4933"/>
                  <a:pt x="4524" y="4945"/>
                  <a:pt x="4524" y="4963"/>
                </a:cubicBezTo>
                <a:cubicBezTo>
                  <a:pt x="4524" y="4975"/>
                  <a:pt x="4536" y="4986"/>
                  <a:pt x="4547" y="4992"/>
                </a:cubicBezTo>
                <a:cubicBezTo>
                  <a:pt x="4559" y="5004"/>
                  <a:pt x="4577" y="5004"/>
                  <a:pt x="4595" y="5004"/>
                </a:cubicBezTo>
                <a:cubicBezTo>
                  <a:pt x="4607" y="5004"/>
                  <a:pt x="4613" y="5004"/>
                  <a:pt x="4619" y="5004"/>
                </a:cubicBezTo>
                <a:cubicBezTo>
                  <a:pt x="4636" y="4998"/>
                  <a:pt x="4648" y="4980"/>
                  <a:pt x="4666" y="4975"/>
                </a:cubicBezTo>
                <a:cubicBezTo>
                  <a:pt x="4672" y="4975"/>
                  <a:pt x="4678" y="4975"/>
                  <a:pt x="4690" y="4975"/>
                </a:cubicBezTo>
                <a:cubicBezTo>
                  <a:pt x="4720" y="4975"/>
                  <a:pt x="4737" y="4986"/>
                  <a:pt x="4755" y="5004"/>
                </a:cubicBezTo>
                <a:cubicBezTo>
                  <a:pt x="4767" y="5010"/>
                  <a:pt x="4761" y="5022"/>
                  <a:pt x="4767" y="5028"/>
                </a:cubicBezTo>
                <a:cubicBezTo>
                  <a:pt x="4773" y="5034"/>
                  <a:pt x="4785" y="5034"/>
                  <a:pt x="4791" y="5034"/>
                </a:cubicBezTo>
                <a:cubicBezTo>
                  <a:pt x="4802" y="5034"/>
                  <a:pt x="4802" y="5046"/>
                  <a:pt x="4814" y="5046"/>
                </a:cubicBezTo>
                <a:cubicBezTo>
                  <a:pt x="4826" y="5046"/>
                  <a:pt x="4832" y="5040"/>
                  <a:pt x="4844" y="5046"/>
                </a:cubicBezTo>
                <a:cubicBezTo>
                  <a:pt x="4856" y="5046"/>
                  <a:pt x="4856" y="5063"/>
                  <a:pt x="4868" y="5069"/>
                </a:cubicBezTo>
                <a:cubicBezTo>
                  <a:pt x="4880" y="5081"/>
                  <a:pt x="4897" y="5093"/>
                  <a:pt x="4915" y="5093"/>
                </a:cubicBezTo>
                <a:lnTo>
                  <a:pt x="5093" y="5093"/>
                </a:lnTo>
                <a:close/>
                <a:moveTo>
                  <a:pt x="7850" y="1998"/>
                </a:moveTo>
                <a:lnTo>
                  <a:pt x="7850" y="1998"/>
                </a:lnTo>
                <a:cubicBezTo>
                  <a:pt x="7862" y="1992"/>
                  <a:pt x="7862" y="1986"/>
                  <a:pt x="7874" y="1986"/>
                </a:cubicBezTo>
                <a:cubicBezTo>
                  <a:pt x="7880" y="1986"/>
                  <a:pt x="7892" y="1986"/>
                  <a:pt x="7897" y="1986"/>
                </a:cubicBezTo>
                <a:cubicBezTo>
                  <a:pt x="7903" y="1986"/>
                  <a:pt x="7909" y="1998"/>
                  <a:pt x="7915" y="2004"/>
                </a:cubicBezTo>
                <a:cubicBezTo>
                  <a:pt x="7921" y="2010"/>
                  <a:pt x="7933" y="2004"/>
                  <a:pt x="7939" y="2016"/>
                </a:cubicBezTo>
                <a:cubicBezTo>
                  <a:pt x="7945" y="2022"/>
                  <a:pt x="7933" y="2034"/>
                  <a:pt x="7939" y="2040"/>
                </a:cubicBezTo>
                <a:cubicBezTo>
                  <a:pt x="7927" y="2040"/>
                  <a:pt x="7921" y="2034"/>
                  <a:pt x="7915" y="2034"/>
                </a:cubicBezTo>
                <a:cubicBezTo>
                  <a:pt x="7886" y="2034"/>
                  <a:pt x="7874" y="2034"/>
                  <a:pt x="7844" y="2034"/>
                </a:cubicBezTo>
                <a:cubicBezTo>
                  <a:pt x="7838" y="2034"/>
                  <a:pt x="7832" y="2040"/>
                  <a:pt x="7820" y="2040"/>
                </a:cubicBezTo>
                <a:cubicBezTo>
                  <a:pt x="7826" y="2075"/>
                  <a:pt x="7826" y="2075"/>
                  <a:pt x="7826" y="2075"/>
                </a:cubicBezTo>
                <a:cubicBezTo>
                  <a:pt x="7838" y="2075"/>
                  <a:pt x="7844" y="2069"/>
                  <a:pt x="7850" y="2069"/>
                </a:cubicBezTo>
                <a:cubicBezTo>
                  <a:pt x="7897" y="2069"/>
                  <a:pt x="7897" y="2069"/>
                  <a:pt x="7897" y="2069"/>
                </a:cubicBezTo>
                <a:lnTo>
                  <a:pt x="7903" y="2075"/>
                </a:lnTo>
                <a:cubicBezTo>
                  <a:pt x="7903" y="2123"/>
                  <a:pt x="7903" y="2123"/>
                  <a:pt x="7903" y="2123"/>
                </a:cubicBezTo>
                <a:cubicBezTo>
                  <a:pt x="7915" y="2146"/>
                  <a:pt x="7915" y="2146"/>
                  <a:pt x="7915" y="2146"/>
                </a:cubicBezTo>
                <a:cubicBezTo>
                  <a:pt x="7939" y="2146"/>
                  <a:pt x="7939" y="2146"/>
                  <a:pt x="7939" y="2146"/>
                </a:cubicBezTo>
                <a:cubicBezTo>
                  <a:pt x="7945" y="2146"/>
                  <a:pt x="7951" y="2141"/>
                  <a:pt x="7957" y="2141"/>
                </a:cubicBezTo>
                <a:cubicBezTo>
                  <a:pt x="7975" y="2141"/>
                  <a:pt x="7986" y="2141"/>
                  <a:pt x="8004" y="2141"/>
                </a:cubicBezTo>
                <a:cubicBezTo>
                  <a:pt x="8028" y="2141"/>
                  <a:pt x="8028" y="2141"/>
                  <a:pt x="8028" y="2141"/>
                </a:cubicBezTo>
                <a:cubicBezTo>
                  <a:pt x="8034" y="2141"/>
                  <a:pt x="8046" y="2134"/>
                  <a:pt x="8052" y="2141"/>
                </a:cubicBezTo>
                <a:cubicBezTo>
                  <a:pt x="8064" y="2146"/>
                  <a:pt x="8058" y="2158"/>
                  <a:pt x="8069" y="2164"/>
                </a:cubicBezTo>
                <a:cubicBezTo>
                  <a:pt x="8075" y="2164"/>
                  <a:pt x="8081" y="2170"/>
                  <a:pt x="8093" y="2176"/>
                </a:cubicBezTo>
                <a:cubicBezTo>
                  <a:pt x="8105" y="2176"/>
                  <a:pt x="8111" y="2176"/>
                  <a:pt x="8123" y="2176"/>
                </a:cubicBezTo>
                <a:cubicBezTo>
                  <a:pt x="8141" y="2176"/>
                  <a:pt x="8147" y="2176"/>
                  <a:pt x="8158" y="2176"/>
                </a:cubicBezTo>
                <a:cubicBezTo>
                  <a:pt x="8170" y="2170"/>
                  <a:pt x="8176" y="2164"/>
                  <a:pt x="8182" y="2158"/>
                </a:cubicBezTo>
                <a:cubicBezTo>
                  <a:pt x="8194" y="2146"/>
                  <a:pt x="8188" y="2134"/>
                  <a:pt x="8200" y="2129"/>
                </a:cubicBezTo>
                <a:cubicBezTo>
                  <a:pt x="8206" y="2123"/>
                  <a:pt x="8212" y="2117"/>
                  <a:pt x="8224" y="2111"/>
                </a:cubicBezTo>
                <a:cubicBezTo>
                  <a:pt x="8230" y="2111"/>
                  <a:pt x="8235" y="2111"/>
                  <a:pt x="8247" y="2111"/>
                </a:cubicBezTo>
                <a:cubicBezTo>
                  <a:pt x="8259" y="2105"/>
                  <a:pt x="8259" y="2093"/>
                  <a:pt x="8265" y="2087"/>
                </a:cubicBezTo>
                <a:cubicBezTo>
                  <a:pt x="8283" y="2081"/>
                  <a:pt x="8295" y="2075"/>
                  <a:pt x="8313" y="2069"/>
                </a:cubicBezTo>
                <a:cubicBezTo>
                  <a:pt x="8342" y="2069"/>
                  <a:pt x="8366" y="2069"/>
                  <a:pt x="8402" y="2069"/>
                </a:cubicBezTo>
                <a:cubicBezTo>
                  <a:pt x="8402" y="2028"/>
                  <a:pt x="8402" y="2028"/>
                  <a:pt x="8402" y="2028"/>
                </a:cubicBezTo>
                <a:cubicBezTo>
                  <a:pt x="8396" y="2016"/>
                  <a:pt x="8396" y="2004"/>
                  <a:pt x="8390" y="2004"/>
                </a:cubicBezTo>
                <a:cubicBezTo>
                  <a:pt x="8366" y="1992"/>
                  <a:pt x="8366" y="1992"/>
                  <a:pt x="8366" y="1992"/>
                </a:cubicBezTo>
                <a:cubicBezTo>
                  <a:pt x="8360" y="1986"/>
                  <a:pt x="8348" y="1992"/>
                  <a:pt x="8342" y="1992"/>
                </a:cubicBezTo>
                <a:cubicBezTo>
                  <a:pt x="8342" y="1980"/>
                  <a:pt x="8342" y="1975"/>
                  <a:pt x="8342" y="1968"/>
                </a:cubicBezTo>
                <a:cubicBezTo>
                  <a:pt x="8342" y="1957"/>
                  <a:pt x="8354" y="1957"/>
                  <a:pt x="8354" y="1945"/>
                </a:cubicBezTo>
                <a:cubicBezTo>
                  <a:pt x="8354" y="1933"/>
                  <a:pt x="8348" y="1927"/>
                  <a:pt x="8348" y="1915"/>
                </a:cubicBezTo>
                <a:cubicBezTo>
                  <a:pt x="8295" y="1915"/>
                  <a:pt x="8295" y="1915"/>
                  <a:pt x="8295" y="1915"/>
                </a:cubicBezTo>
                <a:cubicBezTo>
                  <a:pt x="8283" y="1915"/>
                  <a:pt x="8277" y="1921"/>
                  <a:pt x="8265" y="1921"/>
                </a:cubicBezTo>
                <a:cubicBezTo>
                  <a:pt x="8259" y="1927"/>
                  <a:pt x="8253" y="1933"/>
                  <a:pt x="8247" y="1939"/>
                </a:cubicBezTo>
                <a:cubicBezTo>
                  <a:pt x="8235" y="1945"/>
                  <a:pt x="8230" y="1951"/>
                  <a:pt x="8218" y="1951"/>
                </a:cubicBezTo>
                <a:cubicBezTo>
                  <a:pt x="8212" y="1951"/>
                  <a:pt x="8212" y="1963"/>
                  <a:pt x="8206" y="1963"/>
                </a:cubicBezTo>
                <a:cubicBezTo>
                  <a:pt x="8194" y="1963"/>
                  <a:pt x="8188" y="1957"/>
                  <a:pt x="8182" y="1957"/>
                </a:cubicBezTo>
                <a:cubicBezTo>
                  <a:pt x="8164" y="1957"/>
                  <a:pt x="8152" y="1951"/>
                  <a:pt x="8135" y="1951"/>
                </a:cubicBezTo>
                <a:cubicBezTo>
                  <a:pt x="8117" y="1951"/>
                  <a:pt x="8105" y="1957"/>
                  <a:pt x="8093" y="1957"/>
                </a:cubicBezTo>
                <a:cubicBezTo>
                  <a:pt x="8069" y="1963"/>
                  <a:pt x="8064" y="1980"/>
                  <a:pt x="8040" y="1980"/>
                </a:cubicBezTo>
                <a:cubicBezTo>
                  <a:pt x="7992" y="1980"/>
                  <a:pt x="7992" y="1980"/>
                  <a:pt x="7992" y="1980"/>
                </a:cubicBezTo>
                <a:cubicBezTo>
                  <a:pt x="7992" y="1957"/>
                  <a:pt x="7992" y="1957"/>
                  <a:pt x="7992" y="1957"/>
                </a:cubicBezTo>
                <a:cubicBezTo>
                  <a:pt x="7992" y="1933"/>
                  <a:pt x="7992" y="1933"/>
                  <a:pt x="7992" y="1933"/>
                </a:cubicBezTo>
                <a:cubicBezTo>
                  <a:pt x="7992" y="1921"/>
                  <a:pt x="7980" y="1921"/>
                  <a:pt x="7975" y="1909"/>
                </a:cubicBezTo>
                <a:cubicBezTo>
                  <a:pt x="7957" y="1915"/>
                  <a:pt x="7957" y="1915"/>
                  <a:pt x="7957" y="1915"/>
                </a:cubicBezTo>
                <a:cubicBezTo>
                  <a:pt x="7957" y="1939"/>
                  <a:pt x="7957" y="1939"/>
                  <a:pt x="7957" y="1939"/>
                </a:cubicBezTo>
                <a:cubicBezTo>
                  <a:pt x="7939" y="1933"/>
                  <a:pt x="7933" y="1927"/>
                  <a:pt x="7921" y="1927"/>
                </a:cubicBezTo>
                <a:cubicBezTo>
                  <a:pt x="7909" y="1927"/>
                  <a:pt x="7897" y="1933"/>
                  <a:pt x="7886" y="1933"/>
                </a:cubicBezTo>
                <a:cubicBezTo>
                  <a:pt x="7880" y="1933"/>
                  <a:pt x="7868" y="1933"/>
                  <a:pt x="7862" y="1933"/>
                </a:cubicBezTo>
                <a:cubicBezTo>
                  <a:pt x="7856" y="1939"/>
                  <a:pt x="7844" y="1939"/>
                  <a:pt x="7838" y="1945"/>
                </a:cubicBezTo>
                <a:cubicBezTo>
                  <a:pt x="7832" y="1951"/>
                  <a:pt x="7820" y="1957"/>
                  <a:pt x="7820" y="1968"/>
                </a:cubicBezTo>
                <a:cubicBezTo>
                  <a:pt x="7820" y="1980"/>
                  <a:pt x="7826" y="1986"/>
                  <a:pt x="7826" y="1998"/>
                </a:cubicBezTo>
                <a:cubicBezTo>
                  <a:pt x="7838" y="1992"/>
                  <a:pt x="7844" y="1998"/>
                  <a:pt x="7850" y="1998"/>
                </a:cubicBezTo>
                <a:close/>
                <a:moveTo>
                  <a:pt x="6095" y="3137"/>
                </a:moveTo>
                <a:lnTo>
                  <a:pt x="6095" y="3137"/>
                </a:lnTo>
                <a:cubicBezTo>
                  <a:pt x="6083" y="3142"/>
                  <a:pt x="6077" y="3142"/>
                  <a:pt x="6071" y="3148"/>
                </a:cubicBezTo>
                <a:cubicBezTo>
                  <a:pt x="6065" y="3154"/>
                  <a:pt x="6071" y="3166"/>
                  <a:pt x="6071" y="3172"/>
                </a:cubicBezTo>
                <a:cubicBezTo>
                  <a:pt x="6065" y="3184"/>
                  <a:pt x="6065" y="3190"/>
                  <a:pt x="6065" y="3202"/>
                </a:cubicBezTo>
                <a:cubicBezTo>
                  <a:pt x="6065" y="3214"/>
                  <a:pt x="6054" y="3214"/>
                  <a:pt x="6048" y="3225"/>
                </a:cubicBezTo>
                <a:cubicBezTo>
                  <a:pt x="6042" y="3231"/>
                  <a:pt x="6036" y="3237"/>
                  <a:pt x="6030" y="3249"/>
                </a:cubicBezTo>
                <a:cubicBezTo>
                  <a:pt x="6018" y="3261"/>
                  <a:pt x="6006" y="3279"/>
                  <a:pt x="5988" y="3291"/>
                </a:cubicBezTo>
                <a:cubicBezTo>
                  <a:pt x="5965" y="3314"/>
                  <a:pt x="5947" y="3332"/>
                  <a:pt x="5947" y="3368"/>
                </a:cubicBezTo>
                <a:cubicBezTo>
                  <a:pt x="5947" y="3380"/>
                  <a:pt x="5953" y="3386"/>
                  <a:pt x="5953" y="3397"/>
                </a:cubicBezTo>
                <a:cubicBezTo>
                  <a:pt x="6113" y="3397"/>
                  <a:pt x="6113" y="3397"/>
                  <a:pt x="6113" y="3397"/>
                </a:cubicBezTo>
                <a:cubicBezTo>
                  <a:pt x="6136" y="3397"/>
                  <a:pt x="6148" y="3415"/>
                  <a:pt x="6160" y="3427"/>
                </a:cubicBezTo>
                <a:cubicBezTo>
                  <a:pt x="6178" y="3445"/>
                  <a:pt x="6184" y="3457"/>
                  <a:pt x="6208" y="3463"/>
                </a:cubicBezTo>
                <a:cubicBezTo>
                  <a:pt x="6214" y="3457"/>
                  <a:pt x="6225" y="3457"/>
                  <a:pt x="6231" y="3445"/>
                </a:cubicBezTo>
                <a:cubicBezTo>
                  <a:pt x="6231" y="3433"/>
                  <a:pt x="6231" y="3415"/>
                  <a:pt x="6231" y="3403"/>
                </a:cubicBezTo>
                <a:cubicBezTo>
                  <a:pt x="6231" y="3391"/>
                  <a:pt x="6225" y="3386"/>
                  <a:pt x="6225" y="3380"/>
                </a:cubicBezTo>
                <a:cubicBezTo>
                  <a:pt x="6225" y="3356"/>
                  <a:pt x="6237" y="3350"/>
                  <a:pt x="6249" y="3332"/>
                </a:cubicBezTo>
                <a:cubicBezTo>
                  <a:pt x="6243" y="3309"/>
                  <a:pt x="6243" y="3309"/>
                  <a:pt x="6243" y="3309"/>
                </a:cubicBezTo>
                <a:cubicBezTo>
                  <a:pt x="6231" y="3309"/>
                  <a:pt x="6225" y="3314"/>
                  <a:pt x="6220" y="3309"/>
                </a:cubicBezTo>
                <a:cubicBezTo>
                  <a:pt x="6202" y="3303"/>
                  <a:pt x="6190" y="3291"/>
                  <a:pt x="6172" y="3279"/>
                </a:cubicBezTo>
                <a:cubicBezTo>
                  <a:pt x="6160" y="3273"/>
                  <a:pt x="6160" y="3261"/>
                  <a:pt x="6148" y="3261"/>
                </a:cubicBezTo>
                <a:cubicBezTo>
                  <a:pt x="6143" y="3255"/>
                  <a:pt x="6136" y="3255"/>
                  <a:pt x="6125" y="3255"/>
                </a:cubicBezTo>
                <a:cubicBezTo>
                  <a:pt x="6119" y="3249"/>
                  <a:pt x="6113" y="3255"/>
                  <a:pt x="6107" y="3255"/>
                </a:cubicBezTo>
                <a:cubicBezTo>
                  <a:pt x="6095" y="3249"/>
                  <a:pt x="6089" y="3243"/>
                  <a:pt x="6083" y="3243"/>
                </a:cubicBezTo>
                <a:cubicBezTo>
                  <a:pt x="6089" y="3225"/>
                  <a:pt x="6089" y="3208"/>
                  <a:pt x="6101" y="3196"/>
                </a:cubicBezTo>
                <a:cubicBezTo>
                  <a:pt x="6101" y="3190"/>
                  <a:pt x="6119" y="3190"/>
                  <a:pt x="6119" y="3184"/>
                </a:cubicBezTo>
                <a:cubicBezTo>
                  <a:pt x="6125" y="3178"/>
                  <a:pt x="6125" y="3172"/>
                  <a:pt x="6125" y="3160"/>
                </a:cubicBezTo>
                <a:cubicBezTo>
                  <a:pt x="6125" y="3148"/>
                  <a:pt x="6119" y="3148"/>
                  <a:pt x="6113" y="3137"/>
                </a:cubicBezTo>
                <a:cubicBezTo>
                  <a:pt x="6107" y="3142"/>
                  <a:pt x="6101" y="3137"/>
                  <a:pt x="6095" y="3137"/>
                </a:cubicBezTo>
                <a:close/>
                <a:moveTo>
                  <a:pt x="5787" y="3261"/>
                </a:moveTo>
                <a:lnTo>
                  <a:pt x="5787" y="3261"/>
                </a:lnTo>
                <a:cubicBezTo>
                  <a:pt x="5775" y="3261"/>
                  <a:pt x="5769" y="3255"/>
                  <a:pt x="5763" y="3255"/>
                </a:cubicBezTo>
                <a:cubicBezTo>
                  <a:pt x="5757" y="3249"/>
                  <a:pt x="5745" y="3255"/>
                  <a:pt x="5739" y="3255"/>
                </a:cubicBezTo>
                <a:cubicBezTo>
                  <a:pt x="5727" y="3249"/>
                  <a:pt x="5727" y="3243"/>
                  <a:pt x="5716" y="3243"/>
                </a:cubicBezTo>
                <a:cubicBezTo>
                  <a:pt x="5704" y="3237"/>
                  <a:pt x="5704" y="3225"/>
                  <a:pt x="5692" y="3220"/>
                </a:cubicBezTo>
                <a:cubicBezTo>
                  <a:pt x="5686" y="3214"/>
                  <a:pt x="5680" y="3220"/>
                  <a:pt x="5668" y="3220"/>
                </a:cubicBezTo>
                <a:cubicBezTo>
                  <a:pt x="5650" y="3231"/>
                  <a:pt x="5650" y="3231"/>
                  <a:pt x="5650" y="3231"/>
                </a:cubicBezTo>
                <a:cubicBezTo>
                  <a:pt x="5656" y="3231"/>
                  <a:pt x="5662" y="3237"/>
                  <a:pt x="5668" y="3243"/>
                </a:cubicBezTo>
                <a:cubicBezTo>
                  <a:pt x="5680" y="3249"/>
                  <a:pt x="5680" y="3261"/>
                  <a:pt x="5686" y="3261"/>
                </a:cubicBezTo>
                <a:cubicBezTo>
                  <a:pt x="5692" y="3267"/>
                  <a:pt x="5704" y="3273"/>
                  <a:pt x="5710" y="3279"/>
                </a:cubicBezTo>
                <a:cubicBezTo>
                  <a:pt x="5722" y="3291"/>
                  <a:pt x="5727" y="3303"/>
                  <a:pt x="5745" y="3303"/>
                </a:cubicBezTo>
                <a:cubicBezTo>
                  <a:pt x="5757" y="3303"/>
                  <a:pt x="5763" y="3291"/>
                  <a:pt x="5775" y="3279"/>
                </a:cubicBezTo>
                <a:cubicBezTo>
                  <a:pt x="5775" y="3279"/>
                  <a:pt x="5781" y="3267"/>
                  <a:pt x="5787" y="3261"/>
                </a:cubicBezTo>
                <a:close/>
                <a:moveTo>
                  <a:pt x="7393" y="1731"/>
                </a:moveTo>
                <a:lnTo>
                  <a:pt x="7393" y="1731"/>
                </a:lnTo>
                <a:cubicBezTo>
                  <a:pt x="7400" y="1731"/>
                  <a:pt x="7400" y="1731"/>
                  <a:pt x="7400" y="1731"/>
                </a:cubicBezTo>
                <a:cubicBezTo>
                  <a:pt x="7405" y="1731"/>
                  <a:pt x="7405" y="1731"/>
                  <a:pt x="7411" y="1731"/>
                </a:cubicBezTo>
                <a:lnTo>
                  <a:pt x="7411" y="1731"/>
                </a:lnTo>
                <a:cubicBezTo>
                  <a:pt x="7411" y="1731"/>
                  <a:pt x="7411" y="1731"/>
                  <a:pt x="7417" y="1731"/>
                </a:cubicBezTo>
                <a:lnTo>
                  <a:pt x="7417" y="1731"/>
                </a:lnTo>
                <a:cubicBezTo>
                  <a:pt x="7423" y="1737"/>
                  <a:pt x="7423" y="1737"/>
                  <a:pt x="7423" y="1737"/>
                </a:cubicBezTo>
                <a:cubicBezTo>
                  <a:pt x="7423" y="1737"/>
                  <a:pt x="7423" y="1737"/>
                  <a:pt x="7429" y="1737"/>
                </a:cubicBezTo>
                <a:cubicBezTo>
                  <a:pt x="7429" y="1743"/>
                  <a:pt x="7429" y="1743"/>
                  <a:pt x="7435" y="1743"/>
                </a:cubicBezTo>
                <a:cubicBezTo>
                  <a:pt x="7435" y="1749"/>
                  <a:pt x="7435" y="1749"/>
                  <a:pt x="7435" y="1749"/>
                </a:cubicBezTo>
                <a:cubicBezTo>
                  <a:pt x="7441" y="1749"/>
                  <a:pt x="7447" y="1749"/>
                  <a:pt x="7447" y="1749"/>
                </a:cubicBezTo>
                <a:cubicBezTo>
                  <a:pt x="7459" y="1749"/>
                  <a:pt x="7465" y="1749"/>
                  <a:pt x="7471" y="1749"/>
                </a:cubicBezTo>
                <a:cubicBezTo>
                  <a:pt x="7482" y="1755"/>
                  <a:pt x="7488" y="1761"/>
                  <a:pt x="7494" y="1767"/>
                </a:cubicBezTo>
                <a:cubicBezTo>
                  <a:pt x="7506" y="1773"/>
                  <a:pt x="7512" y="1767"/>
                  <a:pt x="7524" y="1767"/>
                </a:cubicBezTo>
                <a:cubicBezTo>
                  <a:pt x="7530" y="1767"/>
                  <a:pt x="7536" y="1767"/>
                  <a:pt x="7542" y="1767"/>
                </a:cubicBezTo>
                <a:cubicBezTo>
                  <a:pt x="7548" y="1767"/>
                  <a:pt x="7548" y="1761"/>
                  <a:pt x="7554" y="1761"/>
                </a:cubicBezTo>
                <a:cubicBezTo>
                  <a:pt x="7566" y="1761"/>
                  <a:pt x="7571" y="1755"/>
                  <a:pt x="7577" y="1749"/>
                </a:cubicBezTo>
                <a:cubicBezTo>
                  <a:pt x="7583" y="1743"/>
                  <a:pt x="7589" y="1743"/>
                  <a:pt x="7595" y="1737"/>
                </a:cubicBezTo>
                <a:cubicBezTo>
                  <a:pt x="7595" y="1731"/>
                  <a:pt x="7595" y="1725"/>
                  <a:pt x="7601" y="1725"/>
                </a:cubicBezTo>
                <a:cubicBezTo>
                  <a:pt x="7613" y="1720"/>
                  <a:pt x="7619" y="1714"/>
                  <a:pt x="7625" y="1714"/>
                </a:cubicBezTo>
                <a:cubicBezTo>
                  <a:pt x="7631" y="1708"/>
                  <a:pt x="7643" y="1714"/>
                  <a:pt x="7648" y="1714"/>
                </a:cubicBezTo>
                <a:cubicBezTo>
                  <a:pt x="7654" y="1714"/>
                  <a:pt x="7654" y="1708"/>
                  <a:pt x="7660" y="1708"/>
                </a:cubicBezTo>
                <a:cubicBezTo>
                  <a:pt x="7666" y="1708"/>
                  <a:pt x="7672" y="1702"/>
                  <a:pt x="7672" y="1702"/>
                </a:cubicBezTo>
                <a:cubicBezTo>
                  <a:pt x="7678" y="1702"/>
                  <a:pt x="7684" y="1702"/>
                  <a:pt x="7690" y="1702"/>
                </a:cubicBezTo>
                <a:cubicBezTo>
                  <a:pt x="7690" y="1702"/>
                  <a:pt x="7696" y="1696"/>
                  <a:pt x="7702" y="1696"/>
                </a:cubicBezTo>
                <a:cubicBezTo>
                  <a:pt x="7702" y="1696"/>
                  <a:pt x="7708" y="1690"/>
                  <a:pt x="7714" y="1690"/>
                </a:cubicBezTo>
                <a:cubicBezTo>
                  <a:pt x="7714" y="1690"/>
                  <a:pt x="7720" y="1690"/>
                  <a:pt x="7726" y="1690"/>
                </a:cubicBezTo>
                <a:lnTo>
                  <a:pt x="7732" y="1684"/>
                </a:lnTo>
                <a:cubicBezTo>
                  <a:pt x="7737" y="1678"/>
                  <a:pt x="7743" y="1678"/>
                  <a:pt x="7743" y="1678"/>
                </a:cubicBezTo>
                <a:cubicBezTo>
                  <a:pt x="7749" y="1672"/>
                  <a:pt x="7749" y="1666"/>
                  <a:pt x="7755" y="1666"/>
                </a:cubicBezTo>
                <a:cubicBezTo>
                  <a:pt x="7761" y="1660"/>
                  <a:pt x="7761" y="1654"/>
                  <a:pt x="7767" y="1648"/>
                </a:cubicBezTo>
                <a:cubicBezTo>
                  <a:pt x="7767" y="1648"/>
                  <a:pt x="7773" y="1642"/>
                  <a:pt x="7779" y="1636"/>
                </a:cubicBezTo>
                <a:cubicBezTo>
                  <a:pt x="7785" y="1625"/>
                  <a:pt x="7791" y="1619"/>
                  <a:pt x="7803" y="1619"/>
                </a:cubicBezTo>
                <a:cubicBezTo>
                  <a:pt x="7862" y="1619"/>
                  <a:pt x="7862" y="1619"/>
                  <a:pt x="7862" y="1619"/>
                </a:cubicBezTo>
                <a:cubicBezTo>
                  <a:pt x="7868" y="1619"/>
                  <a:pt x="7874" y="1613"/>
                  <a:pt x="7880" y="1607"/>
                </a:cubicBezTo>
                <a:cubicBezTo>
                  <a:pt x="7886" y="1607"/>
                  <a:pt x="7892" y="1601"/>
                  <a:pt x="7892" y="1595"/>
                </a:cubicBezTo>
                <a:cubicBezTo>
                  <a:pt x="7897" y="1595"/>
                  <a:pt x="7903" y="1589"/>
                  <a:pt x="7909" y="1583"/>
                </a:cubicBezTo>
                <a:cubicBezTo>
                  <a:pt x="7909" y="1583"/>
                  <a:pt x="7909" y="1577"/>
                  <a:pt x="7909" y="1571"/>
                </a:cubicBezTo>
                <a:cubicBezTo>
                  <a:pt x="7897" y="1571"/>
                  <a:pt x="7897" y="1571"/>
                  <a:pt x="7897" y="1571"/>
                </a:cubicBezTo>
                <a:cubicBezTo>
                  <a:pt x="7886" y="1577"/>
                  <a:pt x="7880" y="1577"/>
                  <a:pt x="7874" y="1583"/>
                </a:cubicBezTo>
                <a:cubicBezTo>
                  <a:pt x="7874" y="1589"/>
                  <a:pt x="7874" y="1595"/>
                  <a:pt x="7874" y="1595"/>
                </a:cubicBezTo>
                <a:cubicBezTo>
                  <a:pt x="7868" y="1601"/>
                  <a:pt x="7862" y="1601"/>
                  <a:pt x="7850" y="1601"/>
                </a:cubicBezTo>
                <a:cubicBezTo>
                  <a:pt x="7844" y="1601"/>
                  <a:pt x="7844" y="1601"/>
                  <a:pt x="7844" y="1601"/>
                </a:cubicBezTo>
                <a:cubicBezTo>
                  <a:pt x="7838" y="1601"/>
                  <a:pt x="7826" y="1595"/>
                  <a:pt x="7820" y="1589"/>
                </a:cubicBezTo>
                <a:cubicBezTo>
                  <a:pt x="7814" y="1583"/>
                  <a:pt x="7814" y="1571"/>
                  <a:pt x="7803" y="1571"/>
                </a:cubicBezTo>
                <a:cubicBezTo>
                  <a:pt x="7803" y="1565"/>
                  <a:pt x="7797" y="1571"/>
                  <a:pt x="7797" y="1571"/>
                </a:cubicBezTo>
                <a:cubicBezTo>
                  <a:pt x="7785" y="1571"/>
                  <a:pt x="7785" y="1571"/>
                  <a:pt x="7785" y="1571"/>
                </a:cubicBezTo>
                <a:cubicBezTo>
                  <a:pt x="7761" y="1571"/>
                  <a:pt x="7749" y="1571"/>
                  <a:pt x="7732" y="1565"/>
                </a:cubicBezTo>
                <a:cubicBezTo>
                  <a:pt x="7732" y="1559"/>
                  <a:pt x="7726" y="1559"/>
                  <a:pt x="7726" y="1559"/>
                </a:cubicBezTo>
                <a:cubicBezTo>
                  <a:pt x="7720" y="1559"/>
                  <a:pt x="7714" y="1554"/>
                  <a:pt x="7714" y="1554"/>
                </a:cubicBezTo>
                <a:cubicBezTo>
                  <a:pt x="7708" y="1548"/>
                  <a:pt x="7702" y="1548"/>
                  <a:pt x="7702" y="1542"/>
                </a:cubicBezTo>
                <a:cubicBezTo>
                  <a:pt x="7696" y="1536"/>
                  <a:pt x="7696" y="1536"/>
                  <a:pt x="7696" y="1530"/>
                </a:cubicBezTo>
                <a:cubicBezTo>
                  <a:pt x="7696" y="1506"/>
                  <a:pt x="7696" y="1506"/>
                  <a:pt x="7696" y="1506"/>
                </a:cubicBezTo>
                <a:cubicBezTo>
                  <a:pt x="7708" y="1506"/>
                  <a:pt x="7708" y="1500"/>
                  <a:pt x="7720" y="1500"/>
                </a:cubicBezTo>
                <a:cubicBezTo>
                  <a:pt x="7732" y="1500"/>
                  <a:pt x="7737" y="1506"/>
                  <a:pt x="7749" y="1500"/>
                </a:cubicBezTo>
                <a:cubicBezTo>
                  <a:pt x="7755" y="1500"/>
                  <a:pt x="7761" y="1500"/>
                  <a:pt x="7761" y="1500"/>
                </a:cubicBezTo>
                <a:cubicBezTo>
                  <a:pt x="7773" y="1500"/>
                  <a:pt x="7779" y="1500"/>
                  <a:pt x="7791" y="1494"/>
                </a:cubicBezTo>
                <a:cubicBezTo>
                  <a:pt x="7797" y="1488"/>
                  <a:pt x="7803" y="1482"/>
                  <a:pt x="7809" y="1470"/>
                </a:cubicBezTo>
                <a:cubicBezTo>
                  <a:pt x="7814" y="1470"/>
                  <a:pt x="7814" y="1470"/>
                  <a:pt x="7820" y="1476"/>
                </a:cubicBezTo>
                <a:cubicBezTo>
                  <a:pt x="7826" y="1476"/>
                  <a:pt x="7826" y="1482"/>
                  <a:pt x="7826" y="1488"/>
                </a:cubicBezTo>
                <a:cubicBezTo>
                  <a:pt x="7832" y="1494"/>
                  <a:pt x="7826" y="1506"/>
                  <a:pt x="7826" y="1512"/>
                </a:cubicBezTo>
                <a:cubicBezTo>
                  <a:pt x="7826" y="1518"/>
                  <a:pt x="7832" y="1524"/>
                  <a:pt x="7832" y="1524"/>
                </a:cubicBezTo>
                <a:cubicBezTo>
                  <a:pt x="7838" y="1530"/>
                  <a:pt x="7838" y="1536"/>
                  <a:pt x="7838" y="1536"/>
                </a:cubicBezTo>
                <a:cubicBezTo>
                  <a:pt x="7844" y="1548"/>
                  <a:pt x="7856" y="1548"/>
                  <a:pt x="7868" y="1548"/>
                </a:cubicBezTo>
                <a:cubicBezTo>
                  <a:pt x="7874" y="1548"/>
                  <a:pt x="7874" y="1548"/>
                  <a:pt x="7880" y="1542"/>
                </a:cubicBezTo>
                <a:cubicBezTo>
                  <a:pt x="7880" y="1536"/>
                  <a:pt x="7880" y="1530"/>
                  <a:pt x="7880" y="1530"/>
                </a:cubicBezTo>
                <a:cubicBezTo>
                  <a:pt x="7886" y="1518"/>
                  <a:pt x="7897" y="1518"/>
                  <a:pt x="7903" y="1512"/>
                </a:cubicBezTo>
                <a:cubicBezTo>
                  <a:pt x="7915" y="1512"/>
                  <a:pt x="7921" y="1512"/>
                  <a:pt x="7927" y="1512"/>
                </a:cubicBezTo>
                <a:cubicBezTo>
                  <a:pt x="7939" y="1512"/>
                  <a:pt x="7945" y="1512"/>
                  <a:pt x="7957" y="1512"/>
                </a:cubicBezTo>
                <a:cubicBezTo>
                  <a:pt x="7957" y="1512"/>
                  <a:pt x="7963" y="1512"/>
                  <a:pt x="7963" y="1506"/>
                </a:cubicBezTo>
                <a:cubicBezTo>
                  <a:pt x="7963" y="1500"/>
                  <a:pt x="7963" y="1494"/>
                  <a:pt x="7963" y="1488"/>
                </a:cubicBezTo>
                <a:cubicBezTo>
                  <a:pt x="7963" y="1476"/>
                  <a:pt x="7957" y="1470"/>
                  <a:pt x="7951" y="1459"/>
                </a:cubicBezTo>
                <a:cubicBezTo>
                  <a:pt x="7951" y="1453"/>
                  <a:pt x="7945" y="1447"/>
                  <a:pt x="7945" y="1447"/>
                </a:cubicBezTo>
                <a:cubicBezTo>
                  <a:pt x="7933" y="1441"/>
                  <a:pt x="7927" y="1441"/>
                  <a:pt x="7921" y="1435"/>
                </a:cubicBezTo>
                <a:cubicBezTo>
                  <a:pt x="7909" y="1429"/>
                  <a:pt x="7903" y="1423"/>
                  <a:pt x="7897" y="1417"/>
                </a:cubicBezTo>
                <a:cubicBezTo>
                  <a:pt x="7897" y="1405"/>
                  <a:pt x="7903" y="1399"/>
                  <a:pt x="7897" y="1393"/>
                </a:cubicBezTo>
                <a:cubicBezTo>
                  <a:pt x="7897" y="1387"/>
                  <a:pt x="7892" y="1387"/>
                  <a:pt x="7886" y="1387"/>
                </a:cubicBezTo>
                <a:cubicBezTo>
                  <a:pt x="7886" y="1382"/>
                  <a:pt x="7886" y="1376"/>
                  <a:pt x="7886" y="1376"/>
                </a:cubicBezTo>
                <a:cubicBezTo>
                  <a:pt x="7886" y="1370"/>
                  <a:pt x="7886" y="1364"/>
                  <a:pt x="7886" y="1364"/>
                </a:cubicBezTo>
                <a:cubicBezTo>
                  <a:pt x="7886" y="1358"/>
                  <a:pt x="7880" y="1358"/>
                  <a:pt x="7874" y="1358"/>
                </a:cubicBezTo>
                <a:cubicBezTo>
                  <a:pt x="7868" y="1352"/>
                  <a:pt x="7862" y="1352"/>
                  <a:pt x="7850" y="1346"/>
                </a:cubicBezTo>
                <a:cubicBezTo>
                  <a:pt x="7844" y="1346"/>
                  <a:pt x="7844" y="1340"/>
                  <a:pt x="7838" y="1340"/>
                </a:cubicBezTo>
                <a:cubicBezTo>
                  <a:pt x="7844" y="1334"/>
                  <a:pt x="7844" y="1334"/>
                  <a:pt x="7850" y="1328"/>
                </a:cubicBezTo>
                <a:cubicBezTo>
                  <a:pt x="7850" y="1328"/>
                  <a:pt x="7856" y="1328"/>
                  <a:pt x="7862" y="1328"/>
                </a:cubicBezTo>
                <a:cubicBezTo>
                  <a:pt x="7868" y="1328"/>
                  <a:pt x="7874" y="1340"/>
                  <a:pt x="7880" y="1346"/>
                </a:cubicBezTo>
                <a:cubicBezTo>
                  <a:pt x="7886" y="1346"/>
                  <a:pt x="7880" y="1358"/>
                  <a:pt x="7886" y="1358"/>
                </a:cubicBezTo>
                <a:cubicBezTo>
                  <a:pt x="7892" y="1358"/>
                  <a:pt x="7892" y="1358"/>
                  <a:pt x="7897" y="1358"/>
                </a:cubicBezTo>
                <a:cubicBezTo>
                  <a:pt x="7909" y="1358"/>
                  <a:pt x="7909" y="1358"/>
                  <a:pt x="7909" y="1358"/>
                </a:cubicBezTo>
                <a:cubicBezTo>
                  <a:pt x="7915" y="1358"/>
                  <a:pt x="7921" y="1352"/>
                  <a:pt x="7921" y="1352"/>
                </a:cubicBezTo>
                <a:cubicBezTo>
                  <a:pt x="7927" y="1352"/>
                  <a:pt x="7927" y="1358"/>
                  <a:pt x="7933" y="1358"/>
                </a:cubicBezTo>
                <a:cubicBezTo>
                  <a:pt x="7939" y="1340"/>
                  <a:pt x="7939" y="1328"/>
                  <a:pt x="7939" y="1310"/>
                </a:cubicBezTo>
                <a:cubicBezTo>
                  <a:pt x="7939" y="1299"/>
                  <a:pt x="7939" y="1299"/>
                  <a:pt x="7939" y="1299"/>
                </a:cubicBezTo>
                <a:cubicBezTo>
                  <a:pt x="7939" y="1299"/>
                  <a:pt x="7939" y="1293"/>
                  <a:pt x="7939" y="1287"/>
                </a:cubicBezTo>
                <a:cubicBezTo>
                  <a:pt x="7939" y="1287"/>
                  <a:pt x="7945" y="1281"/>
                  <a:pt x="7945" y="1275"/>
                </a:cubicBezTo>
                <a:cubicBezTo>
                  <a:pt x="7945" y="1275"/>
                  <a:pt x="7945" y="1269"/>
                  <a:pt x="7945" y="1263"/>
                </a:cubicBezTo>
                <a:cubicBezTo>
                  <a:pt x="7939" y="1263"/>
                  <a:pt x="7933" y="1263"/>
                  <a:pt x="7933" y="1263"/>
                </a:cubicBezTo>
                <a:cubicBezTo>
                  <a:pt x="7921" y="1257"/>
                  <a:pt x="7915" y="1257"/>
                  <a:pt x="7909" y="1257"/>
                </a:cubicBezTo>
                <a:cubicBezTo>
                  <a:pt x="7897" y="1257"/>
                  <a:pt x="7892" y="1251"/>
                  <a:pt x="7880" y="1257"/>
                </a:cubicBezTo>
                <a:cubicBezTo>
                  <a:pt x="7880" y="1257"/>
                  <a:pt x="7880" y="1263"/>
                  <a:pt x="7880" y="1269"/>
                </a:cubicBezTo>
                <a:cubicBezTo>
                  <a:pt x="7874" y="1269"/>
                  <a:pt x="7868" y="1269"/>
                  <a:pt x="7862" y="1269"/>
                </a:cubicBezTo>
                <a:cubicBezTo>
                  <a:pt x="7826" y="1269"/>
                  <a:pt x="7826" y="1269"/>
                  <a:pt x="7826" y="1269"/>
                </a:cubicBezTo>
                <a:cubicBezTo>
                  <a:pt x="7832" y="1263"/>
                  <a:pt x="7832" y="1257"/>
                  <a:pt x="7838" y="1257"/>
                </a:cubicBezTo>
                <a:cubicBezTo>
                  <a:pt x="7838" y="1251"/>
                  <a:pt x="7844" y="1251"/>
                  <a:pt x="7850" y="1251"/>
                </a:cubicBezTo>
                <a:cubicBezTo>
                  <a:pt x="7850" y="1251"/>
                  <a:pt x="7856" y="1245"/>
                  <a:pt x="7862" y="1245"/>
                </a:cubicBezTo>
                <a:cubicBezTo>
                  <a:pt x="7862" y="1245"/>
                  <a:pt x="7856" y="1239"/>
                  <a:pt x="7862" y="1233"/>
                </a:cubicBezTo>
                <a:cubicBezTo>
                  <a:pt x="7850" y="1233"/>
                  <a:pt x="7844" y="1227"/>
                  <a:pt x="7838" y="1227"/>
                </a:cubicBezTo>
                <a:cubicBezTo>
                  <a:pt x="7832" y="1227"/>
                  <a:pt x="7832" y="1221"/>
                  <a:pt x="7826" y="1221"/>
                </a:cubicBezTo>
                <a:cubicBezTo>
                  <a:pt x="7832" y="1210"/>
                  <a:pt x="7832" y="1210"/>
                  <a:pt x="7832" y="1210"/>
                </a:cubicBezTo>
                <a:cubicBezTo>
                  <a:pt x="7880" y="1210"/>
                  <a:pt x="7880" y="1210"/>
                  <a:pt x="7880" y="1210"/>
                </a:cubicBezTo>
                <a:cubicBezTo>
                  <a:pt x="7880" y="1245"/>
                  <a:pt x="7880" y="1245"/>
                  <a:pt x="7880" y="1245"/>
                </a:cubicBezTo>
                <a:cubicBezTo>
                  <a:pt x="7927" y="1245"/>
                  <a:pt x="7927" y="1245"/>
                  <a:pt x="7927" y="1245"/>
                </a:cubicBezTo>
                <a:cubicBezTo>
                  <a:pt x="7933" y="1245"/>
                  <a:pt x="7939" y="1245"/>
                  <a:pt x="7939" y="1239"/>
                </a:cubicBezTo>
                <a:cubicBezTo>
                  <a:pt x="7945" y="1239"/>
                  <a:pt x="7939" y="1233"/>
                  <a:pt x="7945" y="1227"/>
                </a:cubicBezTo>
                <a:cubicBezTo>
                  <a:pt x="7951" y="1227"/>
                  <a:pt x="7963" y="1227"/>
                  <a:pt x="7969" y="1227"/>
                </a:cubicBezTo>
                <a:cubicBezTo>
                  <a:pt x="7980" y="1227"/>
                  <a:pt x="7980" y="1227"/>
                  <a:pt x="7980" y="1227"/>
                </a:cubicBezTo>
                <a:cubicBezTo>
                  <a:pt x="7998" y="1227"/>
                  <a:pt x="7998" y="1239"/>
                  <a:pt x="8016" y="1239"/>
                </a:cubicBezTo>
                <a:cubicBezTo>
                  <a:pt x="8022" y="1239"/>
                  <a:pt x="8028" y="1233"/>
                  <a:pt x="8034" y="1233"/>
                </a:cubicBezTo>
                <a:cubicBezTo>
                  <a:pt x="8034" y="1227"/>
                  <a:pt x="8034" y="1221"/>
                  <a:pt x="8040" y="1221"/>
                </a:cubicBezTo>
                <a:cubicBezTo>
                  <a:pt x="8046" y="1215"/>
                  <a:pt x="8052" y="1215"/>
                  <a:pt x="8052" y="1210"/>
                </a:cubicBezTo>
                <a:cubicBezTo>
                  <a:pt x="8052" y="1204"/>
                  <a:pt x="8046" y="1198"/>
                  <a:pt x="8040" y="1192"/>
                </a:cubicBezTo>
                <a:cubicBezTo>
                  <a:pt x="8040" y="1186"/>
                  <a:pt x="8034" y="1180"/>
                  <a:pt x="8034" y="1180"/>
                </a:cubicBezTo>
                <a:cubicBezTo>
                  <a:pt x="8028" y="1174"/>
                  <a:pt x="8022" y="1168"/>
                  <a:pt x="8016" y="1168"/>
                </a:cubicBezTo>
                <a:cubicBezTo>
                  <a:pt x="8010" y="1168"/>
                  <a:pt x="8004" y="1168"/>
                  <a:pt x="7998" y="1168"/>
                </a:cubicBezTo>
                <a:cubicBezTo>
                  <a:pt x="7992" y="1168"/>
                  <a:pt x="7992" y="1174"/>
                  <a:pt x="7986" y="1174"/>
                </a:cubicBezTo>
                <a:cubicBezTo>
                  <a:pt x="7980" y="1174"/>
                  <a:pt x="7980" y="1180"/>
                  <a:pt x="7975" y="1180"/>
                </a:cubicBezTo>
                <a:cubicBezTo>
                  <a:pt x="7969" y="1180"/>
                  <a:pt x="7969" y="1174"/>
                  <a:pt x="7963" y="1174"/>
                </a:cubicBezTo>
                <a:cubicBezTo>
                  <a:pt x="7957" y="1174"/>
                  <a:pt x="7951" y="1168"/>
                  <a:pt x="7951" y="1168"/>
                </a:cubicBezTo>
                <a:cubicBezTo>
                  <a:pt x="7951" y="1162"/>
                  <a:pt x="7945" y="1162"/>
                  <a:pt x="7945" y="1156"/>
                </a:cubicBezTo>
                <a:cubicBezTo>
                  <a:pt x="7945" y="1144"/>
                  <a:pt x="7951" y="1144"/>
                  <a:pt x="7957" y="1144"/>
                </a:cubicBezTo>
                <a:cubicBezTo>
                  <a:pt x="7963" y="1144"/>
                  <a:pt x="7969" y="1144"/>
                  <a:pt x="7969" y="1144"/>
                </a:cubicBezTo>
                <a:cubicBezTo>
                  <a:pt x="7975" y="1144"/>
                  <a:pt x="7980" y="1150"/>
                  <a:pt x="7980" y="1150"/>
                </a:cubicBezTo>
                <a:cubicBezTo>
                  <a:pt x="7992" y="1150"/>
                  <a:pt x="7998" y="1150"/>
                  <a:pt x="8004" y="1150"/>
                </a:cubicBezTo>
                <a:cubicBezTo>
                  <a:pt x="8016" y="1150"/>
                  <a:pt x="8022" y="1150"/>
                  <a:pt x="8034" y="1150"/>
                </a:cubicBezTo>
                <a:lnTo>
                  <a:pt x="8040" y="1144"/>
                </a:lnTo>
                <a:cubicBezTo>
                  <a:pt x="8052" y="1138"/>
                  <a:pt x="8052" y="1138"/>
                  <a:pt x="8052" y="1138"/>
                </a:cubicBezTo>
                <a:cubicBezTo>
                  <a:pt x="8058" y="1132"/>
                  <a:pt x="8058" y="1127"/>
                  <a:pt x="8064" y="1127"/>
                </a:cubicBezTo>
                <a:cubicBezTo>
                  <a:pt x="8069" y="1127"/>
                  <a:pt x="8069" y="1132"/>
                  <a:pt x="8075" y="1132"/>
                </a:cubicBezTo>
                <a:cubicBezTo>
                  <a:pt x="8093" y="1132"/>
                  <a:pt x="8093" y="1132"/>
                  <a:pt x="8093" y="1132"/>
                </a:cubicBezTo>
                <a:cubicBezTo>
                  <a:pt x="8099" y="1132"/>
                  <a:pt x="8105" y="1132"/>
                  <a:pt x="8111" y="1132"/>
                </a:cubicBezTo>
                <a:cubicBezTo>
                  <a:pt x="8117" y="1132"/>
                  <a:pt x="8117" y="1132"/>
                  <a:pt x="8123" y="1127"/>
                </a:cubicBezTo>
                <a:cubicBezTo>
                  <a:pt x="8129" y="1127"/>
                  <a:pt x="8123" y="1121"/>
                  <a:pt x="8123" y="1115"/>
                </a:cubicBezTo>
                <a:cubicBezTo>
                  <a:pt x="8117" y="1109"/>
                  <a:pt x="8111" y="1103"/>
                  <a:pt x="8105" y="1103"/>
                </a:cubicBezTo>
                <a:cubicBezTo>
                  <a:pt x="8099" y="1097"/>
                  <a:pt x="8093" y="1103"/>
                  <a:pt x="8093" y="1103"/>
                </a:cubicBezTo>
                <a:cubicBezTo>
                  <a:pt x="8087" y="1097"/>
                  <a:pt x="8081" y="1097"/>
                  <a:pt x="8075" y="1091"/>
                </a:cubicBezTo>
                <a:cubicBezTo>
                  <a:pt x="8069" y="1085"/>
                  <a:pt x="8064" y="1085"/>
                  <a:pt x="8064" y="1079"/>
                </a:cubicBezTo>
                <a:cubicBezTo>
                  <a:pt x="8064" y="1073"/>
                  <a:pt x="8058" y="1073"/>
                  <a:pt x="8058" y="1067"/>
                </a:cubicBezTo>
                <a:cubicBezTo>
                  <a:pt x="8058" y="1061"/>
                  <a:pt x="8064" y="1055"/>
                  <a:pt x="8064" y="1050"/>
                </a:cubicBezTo>
                <a:cubicBezTo>
                  <a:pt x="8064" y="1044"/>
                  <a:pt x="8058" y="1038"/>
                  <a:pt x="8058" y="1032"/>
                </a:cubicBezTo>
                <a:cubicBezTo>
                  <a:pt x="8058" y="1026"/>
                  <a:pt x="8064" y="1026"/>
                  <a:pt x="8064" y="1020"/>
                </a:cubicBezTo>
                <a:lnTo>
                  <a:pt x="8064" y="1014"/>
                </a:lnTo>
                <a:cubicBezTo>
                  <a:pt x="8081" y="1014"/>
                  <a:pt x="8087" y="1014"/>
                  <a:pt x="8111" y="1014"/>
                </a:cubicBezTo>
                <a:cubicBezTo>
                  <a:pt x="8111" y="978"/>
                  <a:pt x="8111" y="978"/>
                  <a:pt x="8111" y="978"/>
                </a:cubicBezTo>
                <a:cubicBezTo>
                  <a:pt x="8111" y="966"/>
                  <a:pt x="8093" y="961"/>
                  <a:pt x="8087" y="949"/>
                </a:cubicBezTo>
                <a:cubicBezTo>
                  <a:pt x="8081" y="943"/>
                  <a:pt x="8087" y="943"/>
                  <a:pt x="8087" y="937"/>
                </a:cubicBezTo>
                <a:cubicBezTo>
                  <a:pt x="8087" y="931"/>
                  <a:pt x="8081" y="925"/>
                  <a:pt x="8081" y="919"/>
                </a:cubicBezTo>
                <a:cubicBezTo>
                  <a:pt x="8069" y="919"/>
                  <a:pt x="8064" y="925"/>
                  <a:pt x="8046" y="919"/>
                </a:cubicBezTo>
                <a:cubicBezTo>
                  <a:pt x="8040" y="919"/>
                  <a:pt x="8040" y="919"/>
                  <a:pt x="8034" y="919"/>
                </a:cubicBezTo>
                <a:cubicBezTo>
                  <a:pt x="8028" y="919"/>
                  <a:pt x="8028" y="913"/>
                  <a:pt x="8022" y="913"/>
                </a:cubicBezTo>
                <a:cubicBezTo>
                  <a:pt x="8016" y="913"/>
                  <a:pt x="8016" y="913"/>
                  <a:pt x="8010" y="907"/>
                </a:cubicBezTo>
                <a:cubicBezTo>
                  <a:pt x="8004" y="907"/>
                  <a:pt x="8004" y="907"/>
                  <a:pt x="7998" y="901"/>
                </a:cubicBezTo>
                <a:cubicBezTo>
                  <a:pt x="7998" y="901"/>
                  <a:pt x="7992" y="895"/>
                  <a:pt x="7992" y="889"/>
                </a:cubicBezTo>
                <a:cubicBezTo>
                  <a:pt x="7986" y="889"/>
                  <a:pt x="7986" y="884"/>
                  <a:pt x="7986" y="877"/>
                </a:cubicBezTo>
                <a:cubicBezTo>
                  <a:pt x="7986" y="872"/>
                  <a:pt x="7986" y="872"/>
                  <a:pt x="7986" y="872"/>
                </a:cubicBezTo>
                <a:cubicBezTo>
                  <a:pt x="7992" y="866"/>
                  <a:pt x="7998" y="866"/>
                  <a:pt x="7998" y="866"/>
                </a:cubicBezTo>
                <a:cubicBezTo>
                  <a:pt x="8004" y="860"/>
                  <a:pt x="8004" y="854"/>
                  <a:pt x="8010" y="854"/>
                </a:cubicBezTo>
                <a:cubicBezTo>
                  <a:pt x="8010" y="848"/>
                  <a:pt x="8016" y="854"/>
                  <a:pt x="8022" y="854"/>
                </a:cubicBezTo>
                <a:cubicBezTo>
                  <a:pt x="8028" y="848"/>
                  <a:pt x="8034" y="848"/>
                  <a:pt x="8046" y="848"/>
                </a:cubicBezTo>
                <a:cubicBezTo>
                  <a:pt x="8052" y="848"/>
                  <a:pt x="8052" y="848"/>
                  <a:pt x="8058" y="848"/>
                </a:cubicBezTo>
                <a:cubicBezTo>
                  <a:pt x="8081" y="848"/>
                  <a:pt x="8081" y="848"/>
                  <a:pt x="8081" y="848"/>
                </a:cubicBezTo>
                <a:cubicBezTo>
                  <a:pt x="8087" y="848"/>
                  <a:pt x="8093" y="842"/>
                  <a:pt x="8105" y="848"/>
                </a:cubicBezTo>
                <a:lnTo>
                  <a:pt x="8111" y="854"/>
                </a:lnTo>
                <a:cubicBezTo>
                  <a:pt x="8117" y="860"/>
                  <a:pt x="8123" y="860"/>
                  <a:pt x="8123" y="872"/>
                </a:cubicBezTo>
                <a:cubicBezTo>
                  <a:pt x="8123" y="877"/>
                  <a:pt x="8123" y="877"/>
                  <a:pt x="8123" y="877"/>
                </a:cubicBezTo>
                <a:cubicBezTo>
                  <a:pt x="8129" y="877"/>
                  <a:pt x="8123" y="884"/>
                  <a:pt x="8117" y="884"/>
                </a:cubicBezTo>
                <a:cubicBezTo>
                  <a:pt x="8117" y="895"/>
                  <a:pt x="8111" y="895"/>
                  <a:pt x="8111" y="901"/>
                </a:cubicBezTo>
                <a:cubicBezTo>
                  <a:pt x="8111" y="919"/>
                  <a:pt x="8117" y="931"/>
                  <a:pt x="8123" y="949"/>
                </a:cubicBezTo>
                <a:cubicBezTo>
                  <a:pt x="8141" y="943"/>
                  <a:pt x="8141" y="943"/>
                  <a:pt x="8141" y="943"/>
                </a:cubicBezTo>
                <a:cubicBezTo>
                  <a:pt x="8141" y="848"/>
                  <a:pt x="8141" y="848"/>
                  <a:pt x="8141" y="848"/>
                </a:cubicBezTo>
                <a:cubicBezTo>
                  <a:pt x="8141" y="842"/>
                  <a:pt x="8147" y="842"/>
                  <a:pt x="8147" y="836"/>
                </a:cubicBezTo>
                <a:cubicBezTo>
                  <a:pt x="8152" y="836"/>
                  <a:pt x="8158" y="830"/>
                  <a:pt x="8158" y="824"/>
                </a:cubicBezTo>
                <a:cubicBezTo>
                  <a:pt x="8158" y="818"/>
                  <a:pt x="8158" y="818"/>
                  <a:pt x="8158" y="818"/>
                </a:cubicBezTo>
                <a:cubicBezTo>
                  <a:pt x="8158" y="812"/>
                  <a:pt x="8152" y="812"/>
                  <a:pt x="8152" y="806"/>
                </a:cubicBezTo>
                <a:cubicBezTo>
                  <a:pt x="8147" y="800"/>
                  <a:pt x="8147" y="795"/>
                  <a:pt x="8135" y="795"/>
                </a:cubicBezTo>
                <a:cubicBezTo>
                  <a:pt x="8129" y="795"/>
                  <a:pt x="8123" y="795"/>
                  <a:pt x="8117" y="795"/>
                </a:cubicBezTo>
                <a:lnTo>
                  <a:pt x="8111" y="800"/>
                </a:lnTo>
                <a:cubicBezTo>
                  <a:pt x="8099" y="800"/>
                  <a:pt x="8099" y="800"/>
                  <a:pt x="8087" y="800"/>
                </a:cubicBezTo>
                <a:cubicBezTo>
                  <a:pt x="8069" y="800"/>
                  <a:pt x="8069" y="800"/>
                  <a:pt x="8069" y="800"/>
                </a:cubicBezTo>
                <a:cubicBezTo>
                  <a:pt x="8064" y="800"/>
                  <a:pt x="8064" y="800"/>
                  <a:pt x="8058" y="800"/>
                </a:cubicBezTo>
                <a:cubicBezTo>
                  <a:pt x="8052" y="800"/>
                  <a:pt x="8052" y="800"/>
                  <a:pt x="8046" y="800"/>
                </a:cubicBezTo>
                <a:cubicBezTo>
                  <a:pt x="8046" y="765"/>
                  <a:pt x="8046" y="765"/>
                  <a:pt x="8046" y="765"/>
                </a:cubicBezTo>
                <a:cubicBezTo>
                  <a:pt x="8052" y="765"/>
                  <a:pt x="8058" y="759"/>
                  <a:pt x="8058" y="759"/>
                </a:cubicBezTo>
                <a:cubicBezTo>
                  <a:pt x="8064" y="759"/>
                  <a:pt x="8064" y="765"/>
                  <a:pt x="8069" y="765"/>
                </a:cubicBezTo>
                <a:cubicBezTo>
                  <a:pt x="8081" y="765"/>
                  <a:pt x="8081" y="765"/>
                  <a:pt x="8081" y="765"/>
                </a:cubicBezTo>
                <a:cubicBezTo>
                  <a:pt x="8093" y="765"/>
                  <a:pt x="8099" y="765"/>
                  <a:pt x="8105" y="765"/>
                </a:cubicBezTo>
                <a:cubicBezTo>
                  <a:pt x="8111" y="765"/>
                  <a:pt x="8111" y="759"/>
                  <a:pt x="8117" y="753"/>
                </a:cubicBezTo>
                <a:cubicBezTo>
                  <a:pt x="8111" y="753"/>
                  <a:pt x="8111" y="747"/>
                  <a:pt x="8111" y="741"/>
                </a:cubicBezTo>
                <a:cubicBezTo>
                  <a:pt x="8105" y="741"/>
                  <a:pt x="8105" y="735"/>
                  <a:pt x="8099" y="729"/>
                </a:cubicBezTo>
                <a:cubicBezTo>
                  <a:pt x="8087" y="729"/>
                  <a:pt x="8081" y="735"/>
                  <a:pt x="8075" y="735"/>
                </a:cubicBezTo>
                <a:cubicBezTo>
                  <a:pt x="8069" y="735"/>
                  <a:pt x="8069" y="729"/>
                  <a:pt x="8064" y="723"/>
                </a:cubicBezTo>
                <a:cubicBezTo>
                  <a:pt x="8058" y="723"/>
                  <a:pt x="8058" y="723"/>
                  <a:pt x="8052" y="723"/>
                </a:cubicBezTo>
                <a:cubicBezTo>
                  <a:pt x="8046" y="723"/>
                  <a:pt x="8046" y="723"/>
                  <a:pt x="8040" y="723"/>
                </a:cubicBezTo>
                <a:cubicBezTo>
                  <a:pt x="8034" y="723"/>
                  <a:pt x="8028" y="718"/>
                  <a:pt x="8022" y="718"/>
                </a:cubicBezTo>
                <a:cubicBezTo>
                  <a:pt x="8010" y="718"/>
                  <a:pt x="8004" y="718"/>
                  <a:pt x="7992" y="723"/>
                </a:cubicBezTo>
                <a:cubicBezTo>
                  <a:pt x="7992" y="729"/>
                  <a:pt x="7998" y="735"/>
                  <a:pt x="7992" y="741"/>
                </a:cubicBezTo>
                <a:cubicBezTo>
                  <a:pt x="7992" y="747"/>
                  <a:pt x="7992" y="747"/>
                  <a:pt x="7986" y="753"/>
                </a:cubicBezTo>
                <a:cubicBezTo>
                  <a:pt x="7986" y="753"/>
                  <a:pt x="7980" y="753"/>
                  <a:pt x="7975" y="753"/>
                </a:cubicBezTo>
                <a:cubicBezTo>
                  <a:pt x="7975" y="747"/>
                  <a:pt x="7969" y="747"/>
                  <a:pt x="7963" y="741"/>
                </a:cubicBezTo>
                <a:cubicBezTo>
                  <a:pt x="7963" y="741"/>
                  <a:pt x="7963" y="735"/>
                  <a:pt x="7963" y="729"/>
                </a:cubicBezTo>
                <a:cubicBezTo>
                  <a:pt x="7963" y="723"/>
                  <a:pt x="7963" y="718"/>
                  <a:pt x="7969" y="711"/>
                </a:cubicBezTo>
                <a:cubicBezTo>
                  <a:pt x="7969" y="706"/>
                  <a:pt x="7969" y="700"/>
                  <a:pt x="7975" y="700"/>
                </a:cubicBezTo>
                <a:cubicBezTo>
                  <a:pt x="7975" y="694"/>
                  <a:pt x="7980" y="700"/>
                  <a:pt x="7986" y="694"/>
                </a:cubicBezTo>
                <a:cubicBezTo>
                  <a:pt x="7986" y="688"/>
                  <a:pt x="7992" y="688"/>
                  <a:pt x="7992" y="682"/>
                </a:cubicBezTo>
                <a:cubicBezTo>
                  <a:pt x="7998" y="682"/>
                  <a:pt x="7992" y="676"/>
                  <a:pt x="7992" y="670"/>
                </a:cubicBezTo>
                <a:cubicBezTo>
                  <a:pt x="7992" y="664"/>
                  <a:pt x="7992" y="658"/>
                  <a:pt x="7992" y="646"/>
                </a:cubicBezTo>
                <a:cubicBezTo>
                  <a:pt x="7992" y="640"/>
                  <a:pt x="7998" y="629"/>
                  <a:pt x="7998" y="617"/>
                </a:cubicBezTo>
                <a:cubicBezTo>
                  <a:pt x="8034" y="617"/>
                  <a:pt x="8034" y="617"/>
                  <a:pt x="8034" y="617"/>
                </a:cubicBezTo>
                <a:cubicBezTo>
                  <a:pt x="8034" y="605"/>
                  <a:pt x="8034" y="599"/>
                  <a:pt x="8040" y="587"/>
                </a:cubicBezTo>
                <a:cubicBezTo>
                  <a:pt x="8040" y="587"/>
                  <a:pt x="8046" y="581"/>
                  <a:pt x="8046" y="575"/>
                </a:cubicBezTo>
                <a:cubicBezTo>
                  <a:pt x="8058" y="575"/>
                  <a:pt x="8064" y="575"/>
                  <a:pt x="8069" y="575"/>
                </a:cubicBezTo>
                <a:cubicBezTo>
                  <a:pt x="8081" y="575"/>
                  <a:pt x="8081" y="575"/>
                  <a:pt x="8081" y="575"/>
                </a:cubicBezTo>
                <a:cubicBezTo>
                  <a:pt x="8087" y="575"/>
                  <a:pt x="8087" y="569"/>
                  <a:pt x="8093" y="569"/>
                </a:cubicBezTo>
                <a:cubicBezTo>
                  <a:pt x="8093" y="563"/>
                  <a:pt x="8093" y="557"/>
                  <a:pt x="8093" y="557"/>
                </a:cubicBezTo>
                <a:cubicBezTo>
                  <a:pt x="8093" y="552"/>
                  <a:pt x="8087" y="545"/>
                  <a:pt x="8087" y="540"/>
                </a:cubicBezTo>
                <a:cubicBezTo>
                  <a:pt x="8087" y="534"/>
                  <a:pt x="8093" y="528"/>
                  <a:pt x="8099" y="522"/>
                </a:cubicBezTo>
                <a:cubicBezTo>
                  <a:pt x="8099" y="516"/>
                  <a:pt x="8105" y="516"/>
                  <a:pt x="8105" y="510"/>
                </a:cubicBezTo>
                <a:cubicBezTo>
                  <a:pt x="8105" y="504"/>
                  <a:pt x="8111" y="504"/>
                  <a:pt x="8111" y="498"/>
                </a:cubicBezTo>
                <a:cubicBezTo>
                  <a:pt x="8111" y="492"/>
                  <a:pt x="8117" y="492"/>
                  <a:pt x="8123" y="492"/>
                </a:cubicBezTo>
                <a:cubicBezTo>
                  <a:pt x="8129" y="486"/>
                  <a:pt x="8135" y="480"/>
                  <a:pt x="8147" y="480"/>
                </a:cubicBezTo>
                <a:cubicBezTo>
                  <a:pt x="8158" y="474"/>
                  <a:pt x="8164" y="486"/>
                  <a:pt x="8182" y="480"/>
                </a:cubicBezTo>
                <a:lnTo>
                  <a:pt x="8188" y="480"/>
                </a:lnTo>
                <a:cubicBezTo>
                  <a:pt x="8194" y="474"/>
                  <a:pt x="8194" y="468"/>
                  <a:pt x="8194" y="468"/>
                </a:cubicBezTo>
                <a:cubicBezTo>
                  <a:pt x="8200" y="463"/>
                  <a:pt x="8200" y="457"/>
                  <a:pt x="8200" y="457"/>
                </a:cubicBezTo>
                <a:cubicBezTo>
                  <a:pt x="8200" y="451"/>
                  <a:pt x="8200" y="445"/>
                  <a:pt x="8206" y="445"/>
                </a:cubicBezTo>
                <a:cubicBezTo>
                  <a:pt x="8206" y="439"/>
                  <a:pt x="8212" y="439"/>
                  <a:pt x="8218" y="439"/>
                </a:cubicBezTo>
                <a:cubicBezTo>
                  <a:pt x="8224" y="433"/>
                  <a:pt x="8224" y="433"/>
                  <a:pt x="8230" y="433"/>
                </a:cubicBezTo>
                <a:cubicBezTo>
                  <a:pt x="8230" y="433"/>
                  <a:pt x="8235" y="433"/>
                  <a:pt x="8241" y="433"/>
                </a:cubicBezTo>
                <a:cubicBezTo>
                  <a:pt x="8241" y="433"/>
                  <a:pt x="8247" y="433"/>
                  <a:pt x="8253" y="427"/>
                </a:cubicBezTo>
                <a:cubicBezTo>
                  <a:pt x="8253" y="427"/>
                  <a:pt x="8259" y="433"/>
                  <a:pt x="8265" y="427"/>
                </a:cubicBezTo>
                <a:cubicBezTo>
                  <a:pt x="8265" y="427"/>
                  <a:pt x="8265" y="421"/>
                  <a:pt x="8271" y="415"/>
                </a:cubicBezTo>
                <a:cubicBezTo>
                  <a:pt x="8265" y="403"/>
                  <a:pt x="8265" y="403"/>
                  <a:pt x="8265" y="403"/>
                </a:cubicBezTo>
                <a:cubicBezTo>
                  <a:pt x="8164" y="403"/>
                  <a:pt x="8164" y="403"/>
                  <a:pt x="8164" y="403"/>
                </a:cubicBezTo>
                <a:cubicBezTo>
                  <a:pt x="8135" y="397"/>
                  <a:pt x="8135" y="397"/>
                  <a:pt x="8135" y="397"/>
                </a:cubicBezTo>
                <a:cubicBezTo>
                  <a:pt x="8147" y="397"/>
                  <a:pt x="8152" y="397"/>
                  <a:pt x="8158" y="391"/>
                </a:cubicBezTo>
                <a:cubicBezTo>
                  <a:pt x="8170" y="386"/>
                  <a:pt x="8176" y="374"/>
                  <a:pt x="8188" y="374"/>
                </a:cubicBezTo>
                <a:cubicBezTo>
                  <a:pt x="8200" y="374"/>
                  <a:pt x="8200" y="374"/>
                  <a:pt x="8206" y="379"/>
                </a:cubicBezTo>
                <a:cubicBezTo>
                  <a:pt x="8212" y="379"/>
                  <a:pt x="8218" y="386"/>
                  <a:pt x="8224" y="386"/>
                </a:cubicBezTo>
                <a:cubicBezTo>
                  <a:pt x="8230" y="386"/>
                  <a:pt x="8230" y="386"/>
                  <a:pt x="8235" y="386"/>
                </a:cubicBezTo>
                <a:cubicBezTo>
                  <a:pt x="8247" y="386"/>
                  <a:pt x="8247" y="386"/>
                  <a:pt x="8247" y="386"/>
                </a:cubicBezTo>
                <a:cubicBezTo>
                  <a:pt x="8253" y="386"/>
                  <a:pt x="8253" y="386"/>
                  <a:pt x="8259" y="386"/>
                </a:cubicBezTo>
                <a:cubicBezTo>
                  <a:pt x="8265" y="386"/>
                  <a:pt x="8265" y="386"/>
                  <a:pt x="8271" y="386"/>
                </a:cubicBezTo>
                <a:cubicBezTo>
                  <a:pt x="8277" y="386"/>
                  <a:pt x="8283" y="379"/>
                  <a:pt x="8283" y="379"/>
                </a:cubicBezTo>
                <a:cubicBezTo>
                  <a:pt x="8289" y="379"/>
                  <a:pt x="8289" y="374"/>
                  <a:pt x="8295" y="368"/>
                </a:cubicBezTo>
                <a:cubicBezTo>
                  <a:pt x="8295" y="368"/>
                  <a:pt x="8301" y="362"/>
                  <a:pt x="8301" y="356"/>
                </a:cubicBezTo>
                <a:cubicBezTo>
                  <a:pt x="8307" y="350"/>
                  <a:pt x="8313" y="350"/>
                  <a:pt x="8318" y="344"/>
                </a:cubicBezTo>
                <a:cubicBezTo>
                  <a:pt x="8318" y="338"/>
                  <a:pt x="8318" y="332"/>
                  <a:pt x="8324" y="332"/>
                </a:cubicBezTo>
                <a:cubicBezTo>
                  <a:pt x="8330" y="332"/>
                  <a:pt x="8342" y="332"/>
                  <a:pt x="8348" y="332"/>
                </a:cubicBezTo>
                <a:cubicBezTo>
                  <a:pt x="8360" y="332"/>
                  <a:pt x="8360" y="332"/>
                  <a:pt x="8360" y="332"/>
                </a:cubicBezTo>
                <a:cubicBezTo>
                  <a:pt x="8378" y="332"/>
                  <a:pt x="8390" y="326"/>
                  <a:pt x="8407" y="326"/>
                </a:cubicBezTo>
                <a:cubicBezTo>
                  <a:pt x="8407" y="326"/>
                  <a:pt x="8413" y="326"/>
                  <a:pt x="8419" y="326"/>
                </a:cubicBezTo>
                <a:cubicBezTo>
                  <a:pt x="8419" y="320"/>
                  <a:pt x="8425" y="320"/>
                  <a:pt x="8425" y="320"/>
                </a:cubicBezTo>
                <a:cubicBezTo>
                  <a:pt x="8431" y="320"/>
                  <a:pt x="8437" y="314"/>
                  <a:pt x="8437" y="308"/>
                </a:cubicBezTo>
                <a:cubicBezTo>
                  <a:pt x="8443" y="302"/>
                  <a:pt x="8449" y="302"/>
                  <a:pt x="8449" y="297"/>
                </a:cubicBezTo>
                <a:cubicBezTo>
                  <a:pt x="8449" y="291"/>
                  <a:pt x="8449" y="285"/>
                  <a:pt x="8449" y="273"/>
                </a:cubicBezTo>
                <a:cubicBezTo>
                  <a:pt x="8449" y="267"/>
                  <a:pt x="8449" y="261"/>
                  <a:pt x="8443" y="255"/>
                </a:cubicBezTo>
                <a:cubicBezTo>
                  <a:pt x="8443" y="249"/>
                  <a:pt x="8437" y="249"/>
                  <a:pt x="8431" y="249"/>
                </a:cubicBezTo>
                <a:cubicBezTo>
                  <a:pt x="8425" y="243"/>
                  <a:pt x="8419" y="243"/>
                  <a:pt x="8407" y="243"/>
                </a:cubicBezTo>
                <a:cubicBezTo>
                  <a:pt x="8396" y="243"/>
                  <a:pt x="8390" y="243"/>
                  <a:pt x="8384" y="249"/>
                </a:cubicBezTo>
                <a:cubicBezTo>
                  <a:pt x="8378" y="249"/>
                  <a:pt x="8372" y="255"/>
                  <a:pt x="8366" y="255"/>
                </a:cubicBezTo>
                <a:cubicBezTo>
                  <a:pt x="8360" y="255"/>
                  <a:pt x="8354" y="261"/>
                  <a:pt x="8342" y="261"/>
                </a:cubicBezTo>
                <a:cubicBezTo>
                  <a:pt x="8336" y="261"/>
                  <a:pt x="8330" y="255"/>
                  <a:pt x="8318" y="255"/>
                </a:cubicBezTo>
                <a:cubicBezTo>
                  <a:pt x="8313" y="249"/>
                  <a:pt x="8313" y="249"/>
                  <a:pt x="8307" y="249"/>
                </a:cubicBezTo>
                <a:cubicBezTo>
                  <a:pt x="8289" y="243"/>
                  <a:pt x="8289" y="243"/>
                  <a:pt x="8289" y="243"/>
                </a:cubicBezTo>
                <a:cubicBezTo>
                  <a:pt x="8283" y="237"/>
                  <a:pt x="8277" y="237"/>
                  <a:pt x="8271" y="237"/>
                </a:cubicBezTo>
                <a:cubicBezTo>
                  <a:pt x="8265" y="237"/>
                  <a:pt x="8259" y="243"/>
                  <a:pt x="8247" y="243"/>
                </a:cubicBezTo>
                <a:cubicBezTo>
                  <a:pt x="8241" y="243"/>
                  <a:pt x="8241" y="243"/>
                  <a:pt x="8235" y="243"/>
                </a:cubicBezTo>
                <a:cubicBezTo>
                  <a:pt x="8224" y="243"/>
                  <a:pt x="8218" y="243"/>
                  <a:pt x="8206" y="249"/>
                </a:cubicBezTo>
                <a:cubicBezTo>
                  <a:pt x="8206" y="249"/>
                  <a:pt x="8200" y="255"/>
                  <a:pt x="8194" y="255"/>
                </a:cubicBezTo>
                <a:cubicBezTo>
                  <a:pt x="8194" y="261"/>
                  <a:pt x="8188" y="261"/>
                  <a:pt x="8188" y="261"/>
                </a:cubicBezTo>
                <a:cubicBezTo>
                  <a:pt x="8182" y="273"/>
                  <a:pt x="8182" y="279"/>
                  <a:pt x="8176" y="285"/>
                </a:cubicBezTo>
                <a:cubicBezTo>
                  <a:pt x="8176" y="291"/>
                  <a:pt x="8176" y="297"/>
                  <a:pt x="8170" y="297"/>
                </a:cubicBezTo>
                <a:cubicBezTo>
                  <a:pt x="8170" y="302"/>
                  <a:pt x="8164" y="302"/>
                  <a:pt x="8158" y="302"/>
                </a:cubicBezTo>
                <a:cubicBezTo>
                  <a:pt x="8152" y="302"/>
                  <a:pt x="8147" y="302"/>
                  <a:pt x="8135" y="302"/>
                </a:cubicBezTo>
                <a:cubicBezTo>
                  <a:pt x="8123" y="302"/>
                  <a:pt x="8117" y="302"/>
                  <a:pt x="8111" y="302"/>
                </a:cubicBezTo>
                <a:cubicBezTo>
                  <a:pt x="8099" y="302"/>
                  <a:pt x="8093" y="302"/>
                  <a:pt x="8087" y="302"/>
                </a:cubicBezTo>
                <a:cubicBezTo>
                  <a:pt x="8081" y="297"/>
                  <a:pt x="8081" y="291"/>
                  <a:pt x="8075" y="291"/>
                </a:cubicBezTo>
                <a:cubicBezTo>
                  <a:pt x="8069" y="285"/>
                  <a:pt x="8058" y="285"/>
                  <a:pt x="8046" y="285"/>
                </a:cubicBezTo>
                <a:cubicBezTo>
                  <a:pt x="8040" y="285"/>
                  <a:pt x="8034" y="285"/>
                  <a:pt x="8028" y="285"/>
                </a:cubicBezTo>
                <a:cubicBezTo>
                  <a:pt x="8016" y="291"/>
                  <a:pt x="8016" y="297"/>
                  <a:pt x="8010" y="308"/>
                </a:cubicBezTo>
                <a:cubicBezTo>
                  <a:pt x="8004" y="308"/>
                  <a:pt x="8004" y="314"/>
                  <a:pt x="8004" y="320"/>
                </a:cubicBezTo>
                <a:cubicBezTo>
                  <a:pt x="7998" y="320"/>
                  <a:pt x="7998" y="320"/>
                  <a:pt x="7992" y="326"/>
                </a:cubicBezTo>
                <a:cubicBezTo>
                  <a:pt x="7986" y="326"/>
                  <a:pt x="7986" y="326"/>
                  <a:pt x="7980" y="326"/>
                </a:cubicBezTo>
                <a:cubicBezTo>
                  <a:pt x="7969" y="326"/>
                  <a:pt x="7963" y="320"/>
                  <a:pt x="7957" y="326"/>
                </a:cubicBezTo>
                <a:cubicBezTo>
                  <a:pt x="7945" y="326"/>
                  <a:pt x="7939" y="326"/>
                  <a:pt x="7933" y="332"/>
                </a:cubicBezTo>
                <a:cubicBezTo>
                  <a:pt x="7927" y="332"/>
                  <a:pt x="7927" y="338"/>
                  <a:pt x="7921" y="338"/>
                </a:cubicBezTo>
                <a:cubicBezTo>
                  <a:pt x="7909" y="344"/>
                  <a:pt x="7903" y="338"/>
                  <a:pt x="7892" y="344"/>
                </a:cubicBezTo>
                <a:cubicBezTo>
                  <a:pt x="7892" y="344"/>
                  <a:pt x="7886" y="350"/>
                  <a:pt x="7880" y="350"/>
                </a:cubicBezTo>
                <a:cubicBezTo>
                  <a:pt x="7880" y="356"/>
                  <a:pt x="7874" y="362"/>
                  <a:pt x="7868" y="362"/>
                </a:cubicBezTo>
                <a:cubicBezTo>
                  <a:pt x="7862" y="374"/>
                  <a:pt x="7862" y="386"/>
                  <a:pt x="7850" y="391"/>
                </a:cubicBezTo>
                <a:cubicBezTo>
                  <a:pt x="7844" y="397"/>
                  <a:pt x="7844" y="397"/>
                  <a:pt x="7838" y="397"/>
                </a:cubicBezTo>
                <a:cubicBezTo>
                  <a:pt x="7832" y="397"/>
                  <a:pt x="7832" y="391"/>
                  <a:pt x="7826" y="391"/>
                </a:cubicBezTo>
                <a:cubicBezTo>
                  <a:pt x="7832" y="391"/>
                  <a:pt x="7832" y="386"/>
                  <a:pt x="7832" y="379"/>
                </a:cubicBezTo>
                <a:cubicBezTo>
                  <a:pt x="7838" y="379"/>
                  <a:pt x="7844" y="379"/>
                  <a:pt x="7844" y="374"/>
                </a:cubicBezTo>
                <a:cubicBezTo>
                  <a:pt x="7850" y="374"/>
                  <a:pt x="7850" y="368"/>
                  <a:pt x="7850" y="362"/>
                </a:cubicBezTo>
                <a:cubicBezTo>
                  <a:pt x="7856" y="362"/>
                  <a:pt x="7856" y="356"/>
                  <a:pt x="7862" y="350"/>
                </a:cubicBezTo>
                <a:cubicBezTo>
                  <a:pt x="7862" y="344"/>
                  <a:pt x="7868" y="332"/>
                  <a:pt x="7874" y="332"/>
                </a:cubicBezTo>
                <a:cubicBezTo>
                  <a:pt x="7880" y="326"/>
                  <a:pt x="7880" y="332"/>
                  <a:pt x="7886" y="332"/>
                </a:cubicBezTo>
                <a:cubicBezTo>
                  <a:pt x="7892" y="326"/>
                  <a:pt x="7897" y="326"/>
                  <a:pt x="7903" y="320"/>
                </a:cubicBezTo>
                <a:cubicBezTo>
                  <a:pt x="7903" y="314"/>
                  <a:pt x="7903" y="314"/>
                  <a:pt x="7903" y="308"/>
                </a:cubicBezTo>
                <a:cubicBezTo>
                  <a:pt x="7903" y="285"/>
                  <a:pt x="7903" y="285"/>
                  <a:pt x="7903" y="285"/>
                </a:cubicBezTo>
                <a:cubicBezTo>
                  <a:pt x="7909" y="279"/>
                  <a:pt x="7909" y="273"/>
                  <a:pt x="7915" y="273"/>
                </a:cubicBezTo>
                <a:cubicBezTo>
                  <a:pt x="7921" y="273"/>
                  <a:pt x="7927" y="273"/>
                  <a:pt x="7927" y="267"/>
                </a:cubicBezTo>
                <a:cubicBezTo>
                  <a:pt x="7933" y="267"/>
                  <a:pt x="7939" y="267"/>
                  <a:pt x="7939" y="261"/>
                </a:cubicBezTo>
                <a:cubicBezTo>
                  <a:pt x="7945" y="255"/>
                  <a:pt x="7939" y="255"/>
                  <a:pt x="7939" y="249"/>
                </a:cubicBezTo>
                <a:cubicBezTo>
                  <a:pt x="7939" y="243"/>
                  <a:pt x="7939" y="243"/>
                  <a:pt x="7939" y="237"/>
                </a:cubicBezTo>
                <a:cubicBezTo>
                  <a:pt x="7939" y="231"/>
                  <a:pt x="7939" y="231"/>
                  <a:pt x="7933" y="225"/>
                </a:cubicBezTo>
                <a:cubicBezTo>
                  <a:pt x="7933" y="225"/>
                  <a:pt x="7927" y="220"/>
                  <a:pt x="7927" y="213"/>
                </a:cubicBezTo>
                <a:cubicBezTo>
                  <a:pt x="7921" y="213"/>
                  <a:pt x="7921" y="213"/>
                  <a:pt x="7915" y="213"/>
                </a:cubicBezTo>
                <a:cubicBezTo>
                  <a:pt x="7903" y="213"/>
                  <a:pt x="7903" y="213"/>
                  <a:pt x="7903" y="213"/>
                </a:cubicBezTo>
                <a:cubicBezTo>
                  <a:pt x="7897" y="213"/>
                  <a:pt x="7897" y="220"/>
                  <a:pt x="7892" y="220"/>
                </a:cubicBezTo>
                <a:cubicBezTo>
                  <a:pt x="7880" y="220"/>
                  <a:pt x="7874" y="220"/>
                  <a:pt x="7862" y="220"/>
                </a:cubicBezTo>
                <a:cubicBezTo>
                  <a:pt x="7856" y="220"/>
                  <a:pt x="7856" y="220"/>
                  <a:pt x="7850" y="220"/>
                </a:cubicBezTo>
                <a:cubicBezTo>
                  <a:pt x="7838" y="220"/>
                  <a:pt x="7826" y="220"/>
                  <a:pt x="7814" y="220"/>
                </a:cubicBezTo>
                <a:cubicBezTo>
                  <a:pt x="7809" y="220"/>
                  <a:pt x="7803" y="220"/>
                  <a:pt x="7803" y="213"/>
                </a:cubicBezTo>
                <a:cubicBezTo>
                  <a:pt x="7803" y="231"/>
                  <a:pt x="7803" y="237"/>
                  <a:pt x="7803" y="255"/>
                </a:cubicBezTo>
                <a:lnTo>
                  <a:pt x="7797" y="261"/>
                </a:lnTo>
                <a:cubicBezTo>
                  <a:pt x="7797" y="267"/>
                  <a:pt x="7803" y="267"/>
                  <a:pt x="7803" y="273"/>
                </a:cubicBezTo>
                <a:cubicBezTo>
                  <a:pt x="7797" y="273"/>
                  <a:pt x="7791" y="279"/>
                  <a:pt x="7785" y="279"/>
                </a:cubicBezTo>
                <a:cubicBezTo>
                  <a:pt x="7779" y="279"/>
                  <a:pt x="7779" y="273"/>
                  <a:pt x="7773" y="273"/>
                </a:cubicBezTo>
                <a:cubicBezTo>
                  <a:pt x="7761" y="273"/>
                  <a:pt x="7761" y="273"/>
                  <a:pt x="7749" y="273"/>
                </a:cubicBezTo>
                <a:cubicBezTo>
                  <a:pt x="7743" y="273"/>
                  <a:pt x="7737" y="273"/>
                  <a:pt x="7732" y="273"/>
                </a:cubicBezTo>
                <a:cubicBezTo>
                  <a:pt x="7720" y="273"/>
                  <a:pt x="7720" y="279"/>
                  <a:pt x="7708" y="285"/>
                </a:cubicBezTo>
                <a:cubicBezTo>
                  <a:pt x="7708" y="285"/>
                  <a:pt x="7702" y="285"/>
                  <a:pt x="7696" y="285"/>
                </a:cubicBezTo>
                <a:cubicBezTo>
                  <a:pt x="7690" y="291"/>
                  <a:pt x="7690" y="291"/>
                  <a:pt x="7684" y="297"/>
                </a:cubicBezTo>
                <a:cubicBezTo>
                  <a:pt x="7684" y="297"/>
                  <a:pt x="7678" y="297"/>
                  <a:pt x="7672" y="297"/>
                </a:cubicBezTo>
                <a:cubicBezTo>
                  <a:pt x="7672" y="291"/>
                  <a:pt x="7678" y="285"/>
                  <a:pt x="7678" y="285"/>
                </a:cubicBezTo>
                <a:cubicBezTo>
                  <a:pt x="7678" y="279"/>
                  <a:pt x="7684" y="279"/>
                  <a:pt x="7684" y="273"/>
                </a:cubicBezTo>
                <a:cubicBezTo>
                  <a:pt x="7684" y="267"/>
                  <a:pt x="7684" y="261"/>
                  <a:pt x="7690" y="261"/>
                </a:cubicBezTo>
                <a:cubicBezTo>
                  <a:pt x="7690" y="255"/>
                  <a:pt x="7696" y="249"/>
                  <a:pt x="7702" y="249"/>
                </a:cubicBezTo>
                <a:cubicBezTo>
                  <a:pt x="7714" y="249"/>
                  <a:pt x="7714" y="249"/>
                  <a:pt x="7714" y="249"/>
                </a:cubicBezTo>
                <a:cubicBezTo>
                  <a:pt x="7720" y="249"/>
                  <a:pt x="7726" y="249"/>
                  <a:pt x="7737" y="249"/>
                </a:cubicBezTo>
                <a:cubicBezTo>
                  <a:pt x="7743" y="249"/>
                  <a:pt x="7749" y="249"/>
                  <a:pt x="7761" y="249"/>
                </a:cubicBezTo>
                <a:cubicBezTo>
                  <a:pt x="7767" y="243"/>
                  <a:pt x="7767" y="243"/>
                  <a:pt x="7773" y="237"/>
                </a:cubicBezTo>
                <a:cubicBezTo>
                  <a:pt x="7767" y="225"/>
                  <a:pt x="7767" y="225"/>
                  <a:pt x="7767" y="225"/>
                </a:cubicBezTo>
                <a:cubicBezTo>
                  <a:pt x="7767" y="225"/>
                  <a:pt x="7761" y="220"/>
                  <a:pt x="7755" y="220"/>
                </a:cubicBezTo>
                <a:cubicBezTo>
                  <a:pt x="7749" y="220"/>
                  <a:pt x="7749" y="220"/>
                  <a:pt x="7743" y="220"/>
                </a:cubicBezTo>
                <a:cubicBezTo>
                  <a:pt x="7737" y="220"/>
                  <a:pt x="7732" y="220"/>
                  <a:pt x="7726" y="220"/>
                </a:cubicBezTo>
                <a:cubicBezTo>
                  <a:pt x="7708" y="220"/>
                  <a:pt x="7696" y="225"/>
                  <a:pt x="7678" y="225"/>
                </a:cubicBezTo>
                <a:cubicBezTo>
                  <a:pt x="7672" y="225"/>
                  <a:pt x="7666" y="225"/>
                  <a:pt x="7654" y="225"/>
                </a:cubicBezTo>
                <a:cubicBezTo>
                  <a:pt x="7654" y="225"/>
                  <a:pt x="7648" y="231"/>
                  <a:pt x="7643" y="231"/>
                </a:cubicBezTo>
                <a:cubicBezTo>
                  <a:pt x="7566" y="231"/>
                  <a:pt x="7566" y="231"/>
                  <a:pt x="7566" y="231"/>
                </a:cubicBezTo>
                <a:cubicBezTo>
                  <a:pt x="7554" y="231"/>
                  <a:pt x="7548" y="225"/>
                  <a:pt x="7536" y="225"/>
                </a:cubicBezTo>
                <a:cubicBezTo>
                  <a:pt x="7524" y="225"/>
                  <a:pt x="7518" y="225"/>
                  <a:pt x="7506" y="231"/>
                </a:cubicBezTo>
                <a:cubicBezTo>
                  <a:pt x="7500" y="231"/>
                  <a:pt x="7494" y="231"/>
                  <a:pt x="7494" y="231"/>
                </a:cubicBezTo>
                <a:cubicBezTo>
                  <a:pt x="7488" y="231"/>
                  <a:pt x="7482" y="237"/>
                  <a:pt x="7482" y="237"/>
                </a:cubicBezTo>
                <a:cubicBezTo>
                  <a:pt x="7477" y="237"/>
                  <a:pt x="7471" y="243"/>
                  <a:pt x="7471" y="243"/>
                </a:cubicBezTo>
                <a:cubicBezTo>
                  <a:pt x="7465" y="243"/>
                  <a:pt x="7459" y="249"/>
                  <a:pt x="7453" y="249"/>
                </a:cubicBezTo>
                <a:cubicBezTo>
                  <a:pt x="7447" y="249"/>
                  <a:pt x="7441" y="249"/>
                  <a:pt x="7435" y="249"/>
                </a:cubicBezTo>
                <a:cubicBezTo>
                  <a:pt x="7429" y="249"/>
                  <a:pt x="7429" y="255"/>
                  <a:pt x="7423" y="255"/>
                </a:cubicBezTo>
                <a:cubicBezTo>
                  <a:pt x="7417" y="255"/>
                  <a:pt x="7411" y="255"/>
                  <a:pt x="7405" y="255"/>
                </a:cubicBezTo>
                <a:cubicBezTo>
                  <a:pt x="7400" y="255"/>
                  <a:pt x="7400" y="261"/>
                  <a:pt x="7393" y="261"/>
                </a:cubicBezTo>
                <a:cubicBezTo>
                  <a:pt x="7388" y="261"/>
                  <a:pt x="7382" y="261"/>
                  <a:pt x="7382" y="261"/>
                </a:cubicBezTo>
                <a:cubicBezTo>
                  <a:pt x="7376" y="267"/>
                  <a:pt x="7370" y="267"/>
                  <a:pt x="7364" y="267"/>
                </a:cubicBezTo>
                <a:cubicBezTo>
                  <a:pt x="7358" y="267"/>
                  <a:pt x="7358" y="267"/>
                  <a:pt x="7352" y="261"/>
                </a:cubicBezTo>
                <a:cubicBezTo>
                  <a:pt x="7358" y="261"/>
                  <a:pt x="7358" y="255"/>
                  <a:pt x="7358" y="255"/>
                </a:cubicBezTo>
                <a:cubicBezTo>
                  <a:pt x="7364" y="243"/>
                  <a:pt x="7370" y="237"/>
                  <a:pt x="7376" y="231"/>
                </a:cubicBezTo>
                <a:cubicBezTo>
                  <a:pt x="7376" y="225"/>
                  <a:pt x="7382" y="220"/>
                  <a:pt x="7382" y="220"/>
                </a:cubicBezTo>
                <a:cubicBezTo>
                  <a:pt x="7393" y="213"/>
                  <a:pt x="7400" y="208"/>
                  <a:pt x="7411" y="208"/>
                </a:cubicBezTo>
                <a:cubicBezTo>
                  <a:pt x="7417" y="208"/>
                  <a:pt x="7417" y="202"/>
                  <a:pt x="7423" y="202"/>
                </a:cubicBezTo>
                <a:cubicBezTo>
                  <a:pt x="7619" y="202"/>
                  <a:pt x="7619" y="202"/>
                  <a:pt x="7619" y="202"/>
                </a:cubicBezTo>
                <a:cubicBezTo>
                  <a:pt x="7619" y="202"/>
                  <a:pt x="7625" y="202"/>
                  <a:pt x="7631" y="202"/>
                </a:cubicBezTo>
                <a:cubicBezTo>
                  <a:pt x="7631" y="196"/>
                  <a:pt x="7631" y="190"/>
                  <a:pt x="7637" y="190"/>
                </a:cubicBezTo>
                <a:cubicBezTo>
                  <a:pt x="7643" y="190"/>
                  <a:pt x="7643" y="184"/>
                  <a:pt x="7648" y="184"/>
                </a:cubicBezTo>
                <a:cubicBezTo>
                  <a:pt x="7809" y="184"/>
                  <a:pt x="7809" y="184"/>
                  <a:pt x="7809" y="184"/>
                </a:cubicBezTo>
                <a:cubicBezTo>
                  <a:pt x="7814" y="184"/>
                  <a:pt x="7820" y="184"/>
                  <a:pt x="7820" y="184"/>
                </a:cubicBezTo>
                <a:cubicBezTo>
                  <a:pt x="7832" y="184"/>
                  <a:pt x="7838" y="184"/>
                  <a:pt x="7844" y="184"/>
                </a:cubicBezTo>
                <a:cubicBezTo>
                  <a:pt x="7850" y="184"/>
                  <a:pt x="7850" y="178"/>
                  <a:pt x="7856" y="178"/>
                </a:cubicBezTo>
                <a:cubicBezTo>
                  <a:pt x="7862" y="178"/>
                  <a:pt x="7856" y="166"/>
                  <a:pt x="7862" y="166"/>
                </a:cubicBezTo>
                <a:cubicBezTo>
                  <a:pt x="7868" y="166"/>
                  <a:pt x="7868" y="166"/>
                  <a:pt x="7874" y="166"/>
                </a:cubicBezTo>
                <a:cubicBezTo>
                  <a:pt x="7880" y="166"/>
                  <a:pt x="7880" y="160"/>
                  <a:pt x="7886" y="160"/>
                </a:cubicBezTo>
                <a:cubicBezTo>
                  <a:pt x="7892" y="160"/>
                  <a:pt x="7892" y="160"/>
                  <a:pt x="7897" y="160"/>
                </a:cubicBezTo>
                <a:cubicBezTo>
                  <a:pt x="7903" y="160"/>
                  <a:pt x="7903" y="160"/>
                  <a:pt x="7909" y="160"/>
                </a:cubicBezTo>
                <a:cubicBezTo>
                  <a:pt x="7915" y="160"/>
                  <a:pt x="7915" y="154"/>
                  <a:pt x="7921" y="154"/>
                </a:cubicBezTo>
                <a:cubicBezTo>
                  <a:pt x="7933" y="148"/>
                  <a:pt x="7945" y="154"/>
                  <a:pt x="7957" y="154"/>
                </a:cubicBezTo>
                <a:cubicBezTo>
                  <a:pt x="7963" y="154"/>
                  <a:pt x="7963" y="148"/>
                  <a:pt x="7969" y="148"/>
                </a:cubicBezTo>
                <a:cubicBezTo>
                  <a:pt x="7969" y="125"/>
                  <a:pt x="7969" y="125"/>
                  <a:pt x="7969" y="125"/>
                </a:cubicBezTo>
                <a:cubicBezTo>
                  <a:pt x="7939" y="119"/>
                  <a:pt x="7939" y="119"/>
                  <a:pt x="7939" y="119"/>
                </a:cubicBezTo>
                <a:cubicBezTo>
                  <a:pt x="7933" y="125"/>
                  <a:pt x="7927" y="125"/>
                  <a:pt x="7921" y="125"/>
                </a:cubicBezTo>
                <a:cubicBezTo>
                  <a:pt x="7915" y="125"/>
                  <a:pt x="7915" y="125"/>
                  <a:pt x="7915" y="125"/>
                </a:cubicBezTo>
                <a:cubicBezTo>
                  <a:pt x="7909" y="125"/>
                  <a:pt x="7909" y="125"/>
                  <a:pt x="7903" y="119"/>
                </a:cubicBezTo>
                <a:cubicBezTo>
                  <a:pt x="7892" y="119"/>
                  <a:pt x="7880" y="113"/>
                  <a:pt x="7868" y="113"/>
                </a:cubicBezTo>
                <a:cubicBezTo>
                  <a:pt x="7856" y="113"/>
                  <a:pt x="7850" y="119"/>
                  <a:pt x="7844" y="119"/>
                </a:cubicBezTo>
                <a:cubicBezTo>
                  <a:pt x="7832" y="119"/>
                  <a:pt x="7826" y="119"/>
                  <a:pt x="7814" y="113"/>
                </a:cubicBezTo>
                <a:cubicBezTo>
                  <a:pt x="7809" y="113"/>
                  <a:pt x="7809" y="113"/>
                  <a:pt x="7803" y="107"/>
                </a:cubicBezTo>
                <a:cubicBezTo>
                  <a:pt x="7803" y="107"/>
                  <a:pt x="7814" y="107"/>
                  <a:pt x="7814" y="101"/>
                </a:cubicBezTo>
                <a:cubicBezTo>
                  <a:pt x="7814" y="95"/>
                  <a:pt x="7809" y="95"/>
                  <a:pt x="7809" y="89"/>
                </a:cubicBezTo>
                <a:cubicBezTo>
                  <a:pt x="7803" y="89"/>
                  <a:pt x="7803" y="89"/>
                  <a:pt x="7797" y="89"/>
                </a:cubicBezTo>
                <a:cubicBezTo>
                  <a:pt x="7791" y="89"/>
                  <a:pt x="7785" y="83"/>
                  <a:pt x="7773" y="83"/>
                </a:cubicBezTo>
                <a:cubicBezTo>
                  <a:pt x="7773" y="83"/>
                  <a:pt x="7773" y="83"/>
                  <a:pt x="7767" y="83"/>
                </a:cubicBezTo>
                <a:cubicBezTo>
                  <a:pt x="7761" y="89"/>
                  <a:pt x="7761" y="95"/>
                  <a:pt x="7755" y="95"/>
                </a:cubicBezTo>
                <a:cubicBezTo>
                  <a:pt x="7702" y="95"/>
                  <a:pt x="7702" y="95"/>
                  <a:pt x="7702" y="95"/>
                </a:cubicBezTo>
                <a:cubicBezTo>
                  <a:pt x="7690" y="95"/>
                  <a:pt x="7684" y="83"/>
                  <a:pt x="7678" y="77"/>
                </a:cubicBezTo>
                <a:cubicBezTo>
                  <a:pt x="7672" y="77"/>
                  <a:pt x="7672" y="77"/>
                  <a:pt x="7666" y="77"/>
                </a:cubicBezTo>
                <a:cubicBezTo>
                  <a:pt x="7654" y="71"/>
                  <a:pt x="7648" y="77"/>
                  <a:pt x="7643" y="77"/>
                </a:cubicBezTo>
                <a:cubicBezTo>
                  <a:pt x="7571" y="77"/>
                  <a:pt x="7571" y="77"/>
                  <a:pt x="7571" y="77"/>
                </a:cubicBezTo>
                <a:cubicBezTo>
                  <a:pt x="7554" y="77"/>
                  <a:pt x="7554" y="77"/>
                  <a:pt x="7554" y="77"/>
                </a:cubicBezTo>
                <a:cubicBezTo>
                  <a:pt x="7512" y="77"/>
                  <a:pt x="7512" y="77"/>
                  <a:pt x="7512" y="77"/>
                </a:cubicBezTo>
                <a:cubicBezTo>
                  <a:pt x="7488" y="77"/>
                  <a:pt x="7488" y="77"/>
                  <a:pt x="7488" y="77"/>
                </a:cubicBezTo>
                <a:cubicBezTo>
                  <a:pt x="7482" y="77"/>
                  <a:pt x="7477" y="77"/>
                  <a:pt x="7465" y="77"/>
                </a:cubicBezTo>
                <a:cubicBezTo>
                  <a:pt x="7459" y="77"/>
                  <a:pt x="7459" y="83"/>
                  <a:pt x="7453" y="89"/>
                </a:cubicBezTo>
                <a:cubicBezTo>
                  <a:pt x="7352" y="89"/>
                  <a:pt x="7352" y="89"/>
                  <a:pt x="7352" y="89"/>
                </a:cubicBezTo>
                <a:cubicBezTo>
                  <a:pt x="7358" y="77"/>
                  <a:pt x="7358" y="77"/>
                  <a:pt x="7358" y="77"/>
                </a:cubicBezTo>
                <a:cubicBezTo>
                  <a:pt x="7382" y="77"/>
                  <a:pt x="7382" y="77"/>
                  <a:pt x="7382" y="77"/>
                </a:cubicBezTo>
                <a:cubicBezTo>
                  <a:pt x="7388" y="77"/>
                  <a:pt x="7393" y="77"/>
                  <a:pt x="7405" y="77"/>
                </a:cubicBezTo>
                <a:cubicBezTo>
                  <a:pt x="7405" y="77"/>
                  <a:pt x="7411" y="71"/>
                  <a:pt x="7411" y="65"/>
                </a:cubicBezTo>
                <a:cubicBezTo>
                  <a:pt x="7417" y="65"/>
                  <a:pt x="7417" y="59"/>
                  <a:pt x="7417" y="54"/>
                </a:cubicBezTo>
                <a:cubicBezTo>
                  <a:pt x="7761" y="54"/>
                  <a:pt x="7761" y="54"/>
                  <a:pt x="7761" y="54"/>
                </a:cubicBezTo>
                <a:cubicBezTo>
                  <a:pt x="7761" y="47"/>
                  <a:pt x="7761" y="47"/>
                  <a:pt x="7761" y="42"/>
                </a:cubicBezTo>
                <a:cubicBezTo>
                  <a:pt x="7755" y="36"/>
                  <a:pt x="7755" y="36"/>
                  <a:pt x="7749" y="30"/>
                </a:cubicBezTo>
                <a:cubicBezTo>
                  <a:pt x="7743" y="30"/>
                  <a:pt x="7743" y="24"/>
                  <a:pt x="7737" y="24"/>
                </a:cubicBezTo>
                <a:cubicBezTo>
                  <a:pt x="7726" y="18"/>
                  <a:pt x="7720" y="18"/>
                  <a:pt x="7714" y="18"/>
                </a:cubicBezTo>
                <a:cubicBezTo>
                  <a:pt x="7696" y="18"/>
                  <a:pt x="7696" y="18"/>
                  <a:pt x="7696" y="18"/>
                </a:cubicBezTo>
                <a:cubicBezTo>
                  <a:pt x="7690" y="18"/>
                  <a:pt x="7684" y="18"/>
                  <a:pt x="7672" y="18"/>
                </a:cubicBezTo>
                <a:cubicBezTo>
                  <a:pt x="7660" y="18"/>
                  <a:pt x="7654" y="12"/>
                  <a:pt x="7648" y="12"/>
                </a:cubicBezTo>
                <a:cubicBezTo>
                  <a:pt x="7643" y="12"/>
                  <a:pt x="7643" y="6"/>
                  <a:pt x="7637" y="6"/>
                </a:cubicBezTo>
                <a:cubicBezTo>
                  <a:pt x="7631" y="6"/>
                  <a:pt x="7631" y="6"/>
                  <a:pt x="7625" y="6"/>
                </a:cubicBezTo>
                <a:cubicBezTo>
                  <a:pt x="7619" y="0"/>
                  <a:pt x="7613" y="6"/>
                  <a:pt x="7601" y="6"/>
                </a:cubicBezTo>
                <a:cubicBezTo>
                  <a:pt x="7589" y="6"/>
                  <a:pt x="7583" y="6"/>
                  <a:pt x="7577" y="6"/>
                </a:cubicBezTo>
                <a:cubicBezTo>
                  <a:pt x="7571" y="6"/>
                  <a:pt x="7566" y="6"/>
                  <a:pt x="7566" y="6"/>
                </a:cubicBezTo>
                <a:cubicBezTo>
                  <a:pt x="7554" y="6"/>
                  <a:pt x="7548" y="6"/>
                  <a:pt x="7536" y="6"/>
                </a:cubicBezTo>
                <a:cubicBezTo>
                  <a:pt x="7524" y="6"/>
                  <a:pt x="7524" y="6"/>
                  <a:pt x="7524" y="6"/>
                </a:cubicBezTo>
                <a:cubicBezTo>
                  <a:pt x="7512" y="6"/>
                  <a:pt x="7506" y="0"/>
                  <a:pt x="7500" y="0"/>
                </a:cubicBezTo>
                <a:cubicBezTo>
                  <a:pt x="7405" y="0"/>
                  <a:pt x="7352" y="0"/>
                  <a:pt x="7257" y="0"/>
                </a:cubicBezTo>
                <a:cubicBezTo>
                  <a:pt x="7245" y="0"/>
                  <a:pt x="7239" y="0"/>
                  <a:pt x="7234" y="6"/>
                </a:cubicBezTo>
                <a:cubicBezTo>
                  <a:pt x="7227" y="6"/>
                  <a:pt x="7222" y="6"/>
                  <a:pt x="7222" y="6"/>
                </a:cubicBezTo>
                <a:cubicBezTo>
                  <a:pt x="7216" y="6"/>
                  <a:pt x="7210" y="12"/>
                  <a:pt x="7204" y="12"/>
                </a:cubicBezTo>
                <a:cubicBezTo>
                  <a:pt x="7204" y="18"/>
                  <a:pt x="7198" y="24"/>
                  <a:pt x="7192" y="24"/>
                </a:cubicBezTo>
                <a:cubicBezTo>
                  <a:pt x="7192" y="24"/>
                  <a:pt x="7186" y="24"/>
                  <a:pt x="7180" y="24"/>
                </a:cubicBezTo>
                <a:cubicBezTo>
                  <a:pt x="7168" y="24"/>
                  <a:pt x="7168" y="24"/>
                  <a:pt x="7168" y="24"/>
                </a:cubicBezTo>
                <a:cubicBezTo>
                  <a:pt x="7162" y="24"/>
                  <a:pt x="7162" y="24"/>
                  <a:pt x="7156" y="24"/>
                </a:cubicBezTo>
                <a:cubicBezTo>
                  <a:pt x="7139" y="24"/>
                  <a:pt x="7139" y="24"/>
                  <a:pt x="7139" y="24"/>
                </a:cubicBezTo>
                <a:cubicBezTo>
                  <a:pt x="7139" y="24"/>
                  <a:pt x="7133" y="18"/>
                  <a:pt x="7127" y="18"/>
                </a:cubicBezTo>
                <a:cubicBezTo>
                  <a:pt x="7121" y="18"/>
                  <a:pt x="7115" y="18"/>
                  <a:pt x="7109" y="18"/>
                </a:cubicBezTo>
                <a:cubicBezTo>
                  <a:pt x="7103" y="18"/>
                  <a:pt x="7097" y="18"/>
                  <a:pt x="7091" y="18"/>
                </a:cubicBezTo>
                <a:cubicBezTo>
                  <a:pt x="7073" y="18"/>
                  <a:pt x="7068" y="30"/>
                  <a:pt x="7056" y="36"/>
                </a:cubicBezTo>
                <a:cubicBezTo>
                  <a:pt x="7061" y="42"/>
                  <a:pt x="7061" y="54"/>
                  <a:pt x="7061" y="59"/>
                </a:cubicBezTo>
                <a:cubicBezTo>
                  <a:pt x="7068" y="65"/>
                  <a:pt x="7068" y="65"/>
                  <a:pt x="7068" y="71"/>
                </a:cubicBezTo>
                <a:cubicBezTo>
                  <a:pt x="7068" y="83"/>
                  <a:pt x="7056" y="83"/>
                  <a:pt x="7050" y="89"/>
                </a:cubicBezTo>
                <a:cubicBezTo>
                  <a:pt x="7044" y="89"/>
                  <a:pt x="7038" y="89"/>
                  <a:pt x="7026" y="89"/>
                </a:cubicBezTo>
                <a:cubicBezTo>
                  <a:pt x="7014" y="89"/>
                  <a:pt x="7008" y="89"/>
                  <a:pt x="7002" y="83"/>
                </a:cubicBezTo>
                <a:cubicBezTo>
                  <a:pt x="6996" y="83"/>
                  <a:pt x="6996" y="77"/>
                  <a:pt x="6990" y="77"/>
                </a:cubicBezTo>
                <a:cubicBezTo>
                  <a:pt x="6931" y="77"/>
                  <a:pt x="6931" y="77"/>
                  <a:pt x="6931" y="77"/>
                </a:cubicBezTo>
                <a:cubicBezTo>
                  <a:pt x="6913" y="77"/>
                  <a:pt x="6907" y="65"/>
                  <a:pt x="6890" y="54"/>
                </a:cubicBezTo>
                <a:lnTo>
                  <a:pt x="6884" y="54"/>
                </a:lnTo>
                <a:cubicBezTo>
                  <a:pt x="6866" y="54"/>
                  <a:pt x="6860" y="47"/>
                  <a:pt x="6848" y="47"/>
                </a:cubicBezTo>
                <a:cubicBezTo>
                  <a:pt x="6842" y="47"/>
                  <a:pt x="6842" y="47"/>
                  <a:pt x="6836" y="47"/>
                </a:cubicBezTo>
                <a:cubicBezTo>
                  <a:pt x="6830" y="54"/>
                  <a:pt x="6824" y="54"/>
                  <a:pt x="6824" y="54"/>
                </a:cubicBezTo>
                <a:cubicBezTo>
                  <a:pt x="6818" y="54"/>
                  <a:pt x="6818" y="59"/>
                  <a:pt x="6813" y="65"/>
                </a:cubicBezTo>
                <a:cubicBezTo>
                  <a:pt x="6813" y="65"/>
                  <a:pt x="6807" y="71"/>
                  <a:pt x="6801" y="71"/>
                </a:cubicBezTo>
                <a:cubicBezTo>
                  <a:pt x="6789" y="71"/>
                  <a:pt x="6783" y="71"/>
                  <a:pt x="6777" y="71"/>
                </a:cubicBezTo>
                <a:cubicBezTo>
                  <a:pt x="6765" y="71"/>
                  <a:pt x="6765" y="71"/>
                  <a:pt x="6765" y="71"/>
                </a:cubicBezTo>
                <a:cubicBezTo>
                  <a:pt x="6759" y="71"/>
                  <a:pt x="6759" y="71"/>
                  <a:pt x="6753" y="71"/>
                </a:cubicBezTo>
                <a:cubicBezTo>
                  <a:pt x="6747" y="71"/>
                  <a:pt x="6741" y="59"/>
                  <a:pt x="6735" y="59"/>
                </a:cubicBezTo>
                <a:cubicBezTo>
                  <a:pt x="6724" y="59"/>
                  <a:pt x="6718" y="65"/>
                  <a:pt x="6706" y="71"/>
                </a:cubicBezTo>
                <a:cubicBezTo>
                  <a:pt x="6688" y="71"/>
                  <a:pt x="6676" y="65"/>
                  <a:pt x="6658" y="65"/>
                </a:cubicBezTo>
                <a:lnTo>
                  <a:pt x="6652" y="65"/>
                </a:lnTo>
                <a:lnTo>
                  <a:pt x="6646" y="71"/>
                </a:lnTo>
                <a:lnTo>
                  <a:pt x="6641" y="71"/>
                </a:lnTo>
                <a:lnTo>
                  <a:pt x="6635" y="71"/>
                </a:lnTo>
                <a:cubicBezTo>
                  <a:pt x="6629" y="71"/>
                  <a:pt x="6623" y="77"/>
                  <a:pt x="6623" y="77"/>
                </a:cubicBezTo>
                <a:cubicBezTo>
                  <a:pt x="6617" y="77"/>
                  <a:pt x="6611" y="83"/>
                  <a:pt x="6605" y="83"/>
                </a:cubicBezTo>
                <a:cubicBezTo>
                  <a:pt x="6605" y="89"/>
                  <a:pt x="6611" y="89"/>
                  <a:pt x="6611" y="95"/>
                </a:cubicBezTo>
                <a:cubicBezTo>
                  <a:pt x="6617" y="101"/>
                  <a:pt x="6617" y="101"/>
                  <a:pt x="6617" y="101"/>
                </a:cubicBezTo>
                <a:cubicBezTo>
                  <a:pt x="6623" y="101"/>
                  <a:pt x="6623" y="101"/>
                  <a:pt x="6623" y="107"/>
                </a:cubicBezTo>
                <a:cubicBezTo>
                  <a:pt x="6629" y="107"/>
                  <a:pt x="6629" y="101"/>
                  <a:pt x="6635" y="107"/>
                </a:cubicBezTo>
                <a:cubicBezTo>
                  <a:pt x="6641" y="107"/>
                  <a:pt x="6641" y="107"/>
                  <a:pt x="6646" y="113"/>
                </a:cubicBezTo>
                <a:cubicBezTo>
                  <a:pt x="6652" y="113"/>
                  <a:pt x="6652" y="113"/>
                  <a:pt x="6652" y="119"/>
                </a:cubicBezTo>
                <a:cubicBezTo>
                  <a:pt x="6658" y="119"/>
                  <a:pt x="6658" y="119"/>
                  <a:pt x="6658" y="125"/>
                </a:cubicBezTo>
                <a:cubicBezTo>
                  <a:pt x="6658" y="125"/>
                  <a:pt x="6664" y="125"/>
                  <a:pt x="6664" y="131"/>
                </a:cubicBezTo>
                <a:cubicBezTo>
                  <a:pt x="6664" y="131"/>
                  <a:pt x="6664" y="136"/>
                  <a:pt x="6664" y="142"/>
                </a:cubicBezTo>
                <a:cubicBezTo>
                  <a:pt x="6670" y="148"/>
                  <a:pt x="6664" y="148"/>
                  <a:pt x="6664" y="154"/>
                </a:cubicBezTo>
                <a:cubicBezTo>
                  <a:pt x="6658" y="148"/>
                  <a:pt x="6658" y="148"/>
                  <a:pt x="6658" y="148"/>
                </a:cubicBezTo>
                <a:lnTo>
                  <a:pt x="6658" y="148"/>
                </a:lnTo>
                <a:cubicBezTo>
                  <a:pt x="6652" y="142"/>
                  <a:pt x="6652" y="142"/>
                  <a:pt x="6652" y="142"/>
                </a:cubicBezTo>
                <a:cubicBezTo>
                  <a:pt x="6652" y="136"/>
                  <a:pt x="6646" y="142"/>
                  <a:pt x="6646" y="142"/>
                </a:cubicBezTo>
                <a:cubicBezTo>
                  <a:pt x="6646" y="136"/>
                  <a:pt x="6641" y="136"/>
                  <a:pt x="6641" y="136"/>
                </a:cubicBezTo>
                <a:cubicBezTo>
                  <a:pt x="6635" y="136"/>
                  <a:pt x="6635" y="136"/>
                  <a:pt x="6635" y="136"/>
                </a:cubicBezTo>
                <a:cubicBezTo>
                  <a:pt x="6629" y="136"/>
                  <a:pt x="6629" y="131"/>
                  <a:pt x="6623" y="131"/>
                </a:cubicBezTo>
                <a:cubicBezTo>
                  <a:pt x="6623" y="131"/>
                  <a:pt x="6623" y="131"/>
                  <a:pt x="6617" y="131"/>
                </a:cubicBezTo>
                <a:cubicBezTo>
                  <a:pt x="6617" y="131"/>
                  <a:pt x="6617" y="131"/>
                  <a:pt x="6611" y="131"/>
                </a:cubicBezTo>
                <a:cubicBezTo>
                  <a:pt x="6611" y="125"/>
                  <a:pt x="6611" y="125"/>
                  <a:pt x="6605" y="125"/>
                </a:cubicBezTo>
                <a:cubicBezTo>
                  <a:pt x="6605" y="125"/>
                  <a:pt x="6605" y="125"/>
                  <a:pt x="6599" y="125"/>
                </a:cubicBezTo>
                <a:lnTo>
                  <a:pt x="6593" y="125"/>
                </a:lnTo>
                <a:cubicBezTo>
                  <a:pt x="6587" y="125"/>
                  <a:pt x="6587" y="125"/>
                  <a:pt x="6581" y="125"/>
                </a:cubicBezTo>
                <a:cubicBezTo>
                  <a:pt x="6575" y="125"/>
                  <a:pt x="6575" y="125"/>
                  <a:pt x="6569" y="125"/>
                </a:cubicBezTo>
                <a:cubicBezTo>
                  <a:pt x="6569" y="125"/>
                  <a:pt x="6563" y="125"/>
                  <a:pt x="6563" y="131"/>
                </a:cubicBezTo>
                <a:cubicBezTo>
                  <a:pt x="6563" y="131"/>
                  <a:pt x="6563" y="131"/>
                  <a:pt x="6563" y="136"/>
                </a:cubicBezTo>
                <a:cubicBezTo>
                  <a:pt x="6563" y="136"/>
                  <a:pt x="6563" y="136"/>
                  <a:pt x="6563" y="142"/>
                </a:cubicBezTo>
                <a:cubicBezTo>
                  <a:pt x="6563" y="148"/>
                  <a:pt x="6563" y="148"/>
                  <a:pt x="6569" y="154"/>
                </a:cubicBezTo>
                <a:cubicBezTo>
                  <a:pt x="6569" y="154"/>
                  <a:pt x="6569" y="154"/>
                  <a:pt x="6575" y="160"/>
                </a:cubicBezTo>
                <a:cubicBezTo>
                  <a:pt x="6575" y="160"/>
                  <a:pt x="6575" y="160"/>
                  <a:pt x="6581" y="166"/>
                </a:cubicBezTo>
                <a:cubicBezTo>
                  <a:pt x="6587" y="166"/>
                  <a:pt x="6587" y="166"/>
                  <a:pt x="6593" y="172"/>
                </a:cubicBezTo>
                <a:cubicBezTo>
                  <a:pt x="6599" y="172"/>
                  <a:pt x="6605" y="172"/>
                  <a:pt x="6605" y="178"/>
                </a:cubicBezTo>
                <a:cubicBezTo>
                  <a:pt x="6611" y="178"/>
                  <a:pt x="6611" y="178"/>
                  <a:pt x="6611" y="178"/>
                </a:cubicBezTo>
                <a:cubicBezTo>
                  <a:pt x="6617" y="178"/>
                  <a:pt x="6617" y="178"/>
                  <a:pt x="6617" y="178"/>
                </a:cubicBezTo>
                <a:cubicBezTo>
                  <a:pt x="6623" y="178"/>
                  <a:pt x="6623" y="178"/>
                  <a:pt x="6623" y="184"/>
                </a:cubicBezTo>
                <a:cubicBezTo>
                  <a:pt x="6629" y="184"/>
                  <a:pt x="6635" y="184"/>
                  <a:pt x="6641" y="184"/>
                </a:cubicBezTo>
                <a:cubicBezTo>
                  <a:pt x="6652" y="184"/>
                  <a:pt x="6652" y="184"/>
                  <a:pt x="6652" y="184"/>
                </a:cubicBezTo>
                <a:lnTo>
                  <a:pt x="6658" y="184"/>
                </a:lnTo>
                <a:lnTo>
                  <a:pt x="6664" y="184"/>
                </a:lnTo>
                <a:cubicBezTo>
                  <a:pt x="6664" y="190"/>
                  <a:pt x="6670" y="190"/>
                  <a:pt x="6670" y="190"/>
                </a:cubicBezTo>
                <a:cubicBezTo>
                  <a:pt x="6676" y="196"/>
                  <a:pt x="6676" y="196"/>
                  <a:pt x="6682" y="202"/>
                </a:cubicBezTo>
                <a:cubicBezTo>
                  <a:pt x="6682" y="202"/>
                  <a:pt x="6682" y="202"/>
                  <a:pt x="6688" y="208"/>
                </a:cubicBezTo>
                <a:cubicBezTo>
                  <a:pt x="6688" y="208"/>
                  <a:pt x="6694" y="213"/>
                  <a:pt x="6694" y="220"/>
                </a:cubicBezTo>
                <a:cubicBezTo>
                  <a:pt x="6700" y="220"/>
                  <a:pt x="6700" y="220"/>
                  <a:pt x="6700" y="225"/>
                </a:cubicBezTo>
                <a:cubicBezTo>
                  <a:pt x="6700" y="225"/>
                  <a:pt x="6706" y="225"/>
                  <a:pt x="6706" y="231"/>
                </a:cubicBezTo>
                <a:cubicBezTo>
                  <a:pt x="6706" y="231"/>
                  <a:pt x="6706" y="231"/>
                  <a:pt x="6706" y="237"/>
                </a:cubicBezTo>
                <a:lnTo>
                  <a:pt x="6706" y="243"/>
                </a:lnTo>
                <a:cubicBezTo>
                  <a:pt x="6706" y="249"/>
                  <a:pt x="6706" y="255"/>
                  <a:pt x="6700" y="255"/>
                </a:cubicBezTo>
                <a:cubicBezTo>
                  <a:pt x="6700" y="255"/>
                  <a:pt x="6700" y="255"/>
                  <a:pt x="6694" y="255"/>
                </a:cubicBezTo>
                <a:cubicBezTo>
                  <a:pt x="6688" y="255"/>
                  <a:pt x="6688" y="249"/>
                  <a:pt x="6682" y="249"/>
                </a:cubicBezTo>
                <a:lnTo>
                  <a:pt x="6676" y="249"/>
                </a:lnTo>
                <a:cubicBezTo>
                  <a:pt x="6670" y="249"/>
                  <a:pt x="6670" y="249"/>
                  <a:pt x="6670" y="249"/>
                </a:cubicBezTo>
                <a:cubicBezTo>
                  <a:pt x="6664" y="249"/>
                  <a:pt x="6664" y="243"/>
                  <a:pt x="6658" y="243"/>
                </a:cubicBezTo>
                <a:cubicBezTo>
                  <a:pt x="6652" y="243"/>
                  <a:pt x="6652" y="237"/>
                  <a:pt x="6646" y="237"/>
                </a:cubicBezTo>
                <a:cubicBezTo>
                  <a:pt x="6646" y="237"/>
                  <a:pt x="6646" y="237"/>
                  <a:pt x="6641" y="237"/>
                </a:cubicBezTo>
                <a:cubicBezTo>
                  <a:pt x="6641" y="237"/>
                  <a:pt x="6641" y="237"/>
                  <a:pt x="6635" y="231"/>
                </a:cubicBezTo>
                <a:lnTo>
                  <a:pt x="6629" y="231"/>
                </a:lnTo>
                <a:cubicBezTo>
                  <a:pt x="6623" y="231"/>
                  <a:pt x="6623" y="225"/>
                  <a:pt x="6617" y="225"/>
                </a:cubicBezTo>
                <a:cubicBezTo>
                  <a:pt x="6617" y="225"/>
                  <a:pt x="6617" y="225"/>
                  <a:pt x="6611" y="225"/>
                </a:cubicBezTo>
                <a:cubicBezTo>
                  <a:pt x="6605" y="225"/>
                  <a:pt x="6599" y="220"/>
                  <a:pt x="6593" y="220"/>
                </a:cubicBezTo>
                <a:cubicBezTo>
                  <a:pt x="6587" y="220"/>
                  <a:pt x="6587" y="220"/>
                  <a:pt x="6581" y="220"/>
                </a:cubicBezTo>
                <a:cubicBezTo>
                  <a:pt x="6575" y="213"/>
                  <a:pt x="6575" y="213"/>
                  <a:pt x="6569" y="208"/>
                </a:cubicBezTo>
                <a:cubicBezTo>
                  <a:pt x="6563" y="208"/>
                  <a:pt x="6563" y="208"/>
                  <a:pt x="6563" y="208"/>
                </a:cubicBezTo>
                <a:cubicBezTo>
                  <a:pt x="6558" y="208"/>
                  <a:pt x="6558" y="202"/>
                  <a:pt x="6558" y="202"/>
                </a:cubicBezTo>
                <a:cubicBezTo>
                  <a:pt x="6552" y="202"/>
                  <a:pt x="6552" y="202"/>
                  <a:pt x="6552" y="202"/>
                </a:cubicBezTo>
                <a:cubicBezTo>
                  <a:pt x="6546" y="196"/>
                  <a:pt x="6546" y="196"/>
                  <a:pt x="6540" y="196"/>
                </a:cubicBezTo>
                <a:cubicBezTo>
                  <a:pt x="6540" y="190"/>
                  <a:pt x="6534" y="190"/>
                  <a:pt x="6534" y="190"/>
                </a:cubicBezTo>
                <a:lnTo>
                  <a:pt x="6528" y="184"/>
                </a:lnTo>
                <a:lnTo>
                  <a:pt x="6522" y="178"/>
                </a:lnTo>
                <a:cubicBezTo>
                  <a:pt x="6516" y="178"/>
                  <a:pt x="6516" y="178"/>
                  <a:pt x="6516" y="178"/>
                </a:cubicBezTo>
                <a:cubicBezTo>
                  <a:pt x="6510" y="178"/>
                  <a:pt x="6510" y="172"/>
                  <a:pt x="6510" y="172"/>
                </a:cubicBezTo>
                <a:cubicBezTo>
                  <a:pt x="6504" y="172"/>
                  <a:pt x="6504" y="172"/>
                  <a:pt x="6504" y="172"/>
                </a:cubicBezTo>
                <a:cubicBezTo>
                  <a:pt x="6498" y="172"/>
                  <a:pt x="6498" y="172"/>
                  <a:pt x="6492" y="172"/>
                </a:cubicBezTo>
                <a:cubicBezTo>
                  <a:pt x="6469" y="172"/>
                  <a:pt x="6469" y="172"/>
                  <a:pt x="6469" y="172"/>
                </a:cubicBezTo>
                <a:lnTo>
                  <a:pt x="6463" y="172"/>
                </a:lnTo>
                <a:cubicBezTo>
                  <a:pt x="6457" y="172"/>
                  <a:pt x="6451" y="166"/>
                  <a:pt x="6451" y="166"/>
                </a:cubicBezTo>
                <a:cubicBezTo>
                  <a:pt x="6445" y="166"/>
                  <a:pt x="6439" y="166"/>
                  <a:pt x="6439" y="166"/>
                </a:cubicBezTo>
                <a:cubicBezTo>
                  <a:pt x="6433" y="160"/>
                  <a:pt x="6427" y="154"/>
                  <a:pt x="6421" y="154"/>
                </a:cubicBezTo>
                <a:cubicBezTo>
                  <a:pt x="6397" y="154"/>
                  <a:pt x="6386" y="160"/>
                  <a:pt x="6362" y="160"/>
                </a:cubicBezTo>
                <a:cubicBezTo>
                  <a:pt x="6362" y="160"/>
                  <a:pt x="6362" y="160"/>
                  <a:pt x="6362" y="166"/>
                </a:cubicBezTo>
                <a:cubicBezTo>
                  <a:pt x="6362" y="166"/>
                  <a:pt x="6368" y="166"/>
                  <a:pt x="6368" y="172"/>
                </a:cubicBezTo>
                <a:cubicBezTo>
                  <a:pt x="6374" y="178"/>
                  <a:pt x="6374" y="178"/>
                  <a:pt x="6380" y="184"/>
                </a:cubicBezTo>
                <a:cubicBezTo>
                  <a:pt x="6386" y="190"/>
                  <a:pt x="6386" y="190"/>
                  <a:pt x="6391" y="190"/>
                </a:cubicBezTo>
                <a:cubicBezTo>
                  <a:pt x="6391" y="196"/>
                  <a:pt x="6397" y="190"/>
                  <a:pt x="6397" y="190"/>
                </a:cubicBezTo>
                <a:cubicBezTo>
                  <a:pt x="6403" y="196"/>
                  <a:pt x="6403" y="196"/>
                  <a:pt x="6403" y="196"/>
                </a:cubicBezTo>
                <a:cubicBezTo>
                  <a:pt x="6409" y="196"/>
                  <a:pt x="6409" y="202"/>
                  <a:pt x="6409" y="202"/>
                </a:cubicBezTo>
                <a:cubicBezTo>
                  <a:pt x="6409" y="208"/>
                  <a:pt x="6415" y="208"/>
                  <a:pt x="6421" y="213"/>
                </a:cubicBezTo>
                <a:cubicBezTo>
                  <a:pt x="6421" y="213"/>
                  <a:pt x="6421" y="213"/>
                  <a:pt x="6427" y="213"/>
                </a:cubicBezTo>
                <a:cubicBezTo>
                  <a:pt x="6427" y="220"/>
                  <a:pt x="6427" y="220"/>
                  <a:pt x="6427" y="225"/>
                </a:cubicBezTo>
                <a:cubicBezTo>
                  <a:pt x="6433" y="225"/>
                  <a:pt x="6433" y="225"/>
                  <a:pt x="6439" y="225"/>
                </a:cubicBezTo>
                <a:cubicBezTo>
                  <a:pt x="6439" y="231"/>
                  <a:pt x="6439" y="237"/>
                  <a:pt x="6445" y="237"/>
                </a:cubicBezTo>
                <a:cubicBezTo>
                  <a:pt x="6445" y="243"/>
                  <a:pt x="6445" y="243"/>
                  <a:pt x="6445" y="243"/>
                </a:cubicBezTo>
                <a:cubicBezTo>
                  <a:pt x="6445" y="249"/>
                  <a:pt x="6445" y="249"/>
                  <a:pt x="6451" y="255"/>
                </a:cubicBezTo>
                <a:cubicBezTo>
                  <a:pt x="6451" y="255"/>
                  <a:pt x="6451" y="261"/>
                  <a:pt x="6451" y="267"/>
                </a:cubicBezTo>
                <a:cubicBezTo>
                  <a:pt x="6451" y="273"/>
                  <a:pt x="6451" y="273"/>
                  <a:pt x="6451" y="273"/>
                </a:cubicBezTo>
                <a:cubicBezTo>
                  <a:pt x="6439" y="273"/>
                  <a:pt x="6439" y="273"/>
                  <a:pt x="6439" y="273"/>
                </a:cubicBezTo>
                <a:cubicBezTo>
                  <a:pt x="6433" y="273"/>
                  <a:pt x="6433" y="273"/>
                  <a:pt x="6433" y="273"/>
                </a:cubicBezTo>
                <a:cubicBezTo>
                  <a:pt x="6427" y="273"/>
                  <a:pt x="6427" y="273"/>
                  <a:pt x="6421" y="267"/>
                </a:cubicBezTo>
                <a:cubicBezTo>
                  <a:pt x="6421" y="267"/>
                  <a:pt x="6421" y="267"/>
                  <a:pt x="6421" y="261"/>
                </a:cubicBezTo>
                <a:cubicBezTo>
                  <a:pt x="6415" y="261"/>
                  <a:pt x="6409" y="261"/>
                  <a:pt x="6409" y="261"/>
                </a:cubicBezTo>
                <a:lnTo>
                  <a:pt x="6409" y="255"/>
                </a:lnTo>
                <a:cubicBezTo>
                  <a:pt x="6403" y="255"/>
                  <a:pt x="6403" y="255"/>
                  <a:pt x="6403" y="249"/>
                </a:cubicBezTo>
                <a:cubicBezTo>
                  <a:pt x="6397" y="249"/>
                  <a:pt x="6397" y="249"/>
                  <a:pt x="6391" y="243"/>
                </a:cubicBezTo>
                <a:cubicBezTo>
                  <a:pt x="6391" y="243"/>
                  <a:pt x="6386" y="243"/>
                  <a:pt x="6386" y="237"/>
                </a:cubicBezTo>
                <a:cubicBezTo>
                  <a:pt x="6386" y="237"/>
                  <a:pt x="6380" y="237"/>
                  <a:pt x="6380" y="231"/>
                </a:cubicBezTo>
                <a:cubicBezTo>
                  <a:pt x="6374" y="231"/>
                  <a:pt x="6368" y="225"/>
                  <a:pt x="6362" y="225"/>
                </a:cubicBezTo>
                <a:cubicBezTo>
                  <a:pt x="6362" y="225"/>
                  <a:pt x="6362" y="220"/>
                  <a:pt x="6356" y="220"/>
                </a:cubicBezTo>
                <a:cubicBezTo>
                  <a:pt x="6356" y="220"/>
                  <a:pt x="6356" y="220"/>
                  <a:pt x="6350" y="220"/>
                </a:cubicBezTo>
                <a:cubicBezTo>
                  <a:pt x="6350" y="213"/>
                  <a:pt x="6350" y="213"/>
                  <a:pt x="6344" y="213"/>
                </a:cubicBezTo>
                <a:cubicBezTo>
                  <a:pt x="6344" y="208"/>
                  <a:pt x="6338" y="208"/>
                  <a:pt x="6338" y="202"/>
                </a:cubicBezTo>
                <a:cubicBezTo>
                  <a:pt x="6332" y="202"/>
                  <a:pt x="6332" y="202"/>
                  <a:pt x="6332" y="202"/>
                </a:cubicBezTo>
                <a:cubicBezTo>
                  <a:pt x="6326" y="202"/>
                  <a:pt x="6326" y="202"/>
                  <a:pt x="6326" y="202"/>
                </a:cubicBezTo>
                <a:cubicBezTo>
                  <a:pt x="6320" y="202"/>
                  <a:pt x="6314" y="202"/>
                  <a:pt x="6309" y="196"/>
                </a:cubicBezTo>
                <a:lnTo>
                  <a:pt x="6303" y="196"/>
                </a:lnTo>
                <a:cubicBezTo>
                  <a:pt x="6303" y="190"/>
                  <a:pt x="6303" y="190"/>
                  <a:pt x="6303" y="184"/>
                </a:cubicBezTo>
                <a:lnTo>
                  <a:pt x="6297" y="184"/>
                </a:lnTo>
                <a:cubicBezTo>
                  <a:pt x="6297" y="178"/>
                  <a:pt x="6291" y="178"/>
                  <a:pt x="6291" y="178"/>
                </a:cubicBezTo>
                <a:cubicBezTo>
                  <a:pt x="6285" y="178"/>
                  <a:pt x="6285" y="178"/>
                  <a:pt x="6279" y="178"/>
                </a:cubicBezTo>
                <a:cubicBezTo>
                  <a:pt x="6279" y="178"/>
                  <a:pt x="6279" y="178"/>
                  <a:pt x="6273" y="178"/>
                </a:cubicBezTo>
                <a:cubicBezTo>
                  <a:pt x="6273" y="178"/>
                  <a:pt x="6267" y="172"/>
                  <a:pt x="6261" y="172"/>
                </a:cubicBezTo>
                <a:cubicBezTo>
                  <a:pt x="6243" y="172"/>
                  <a:pt x="6243" y="172"/>
                  <a:pt x="6243" y="172"/>
                </a:cubicBezTo>
                <a:cubicBezTo>
                  <a:pt x="6243" y="184"/>
                  <a:pt x="6243" y="184"/>
                  <a:pt x="6243" y="184"/>
                </a:cubicBezTo>
                <a:cubicBezTo>
                  <a:pt x="6243" y="190"/>
                  <a:pt x="6243" y="190"/>
                  <a:pt x="6249" y="196"/>
                </a:cubicBezTo>
                <a:cubicBezTo>
                  <a:pt x="6249" y="202"/>
                  <a:pt x="6255" y="208"/>
                  <a:pt x="6255" y="213"/>
                </a:cubicBezTo>
                <a:cubicBezTo>
                  <a:pt x="6261" y="213"/>
                  <a:pt x="6261" y="220"/>
                  <a:pt x="6261" y="220"/>
                </a:cubicBezTo>
                <a:cubicBezTo>
                  <a:pt x="6261" y="225"/>
                  <a:pt x="6261" y="225"/>
                  <a:pt x="6261" y="231"/>
                </a:cubicBezTo>
                <a:cubicBezTo>
                  <a:pt x="6255" y="231"/>
                  <a:pt x="6261" y="231"/>
                  <a:pt x="6261" y="237"/>
                </a:cubicBezTo>
                <a:lnTo>
                  <a:pt x="6255" y="243"/>
                </a:lnTo>
                <a:cubicBezTo>
                  <a:pt x="6255" y="249"/>
                  <a:pt x="6255" y="249"/>
                  <a:pt x="6255" y="249"/>
                </a:cubicBezTo>
                <a:cubicBezTo>
                  <a:pt x="6255" y="249"/>
                  <a:pt x="6255" y="249"/>
                  <a:pt x="6255" y="255"/>
                </a:cubicBezTo>
                <a:cubicBezTo>
                  <a:pt x="6249" y="261"/>
                  <a:pt x="6249" y="267"/>
                  <a:pt x="6243" y="279"/>
                </a:cubicBezTo>
                <a:lnTo>
                  <a:pt x="6243" y="285"/>
                </a:lnTo>
                <a:cubicBezTo>
                  <a:pt x="6243" y="285"/>
                  <a:pt x="6243" y="291"/>
                  <a:pt x="6237" y="291"/>
                </a:cubicBezTo>
                <a:cubicBezTo>
                  <a:pt x="6237" y="291"/>
                  <a:pt x="6237" y="291"/>
                  <a:pt x="6231" y="291"/>
                </a:cubicBezTo>
                <a:cubicBezTo>
                  <a:pt x="6225" y="291"/>
                  <a:pt x="6225" y="291"/>
                  <a:pt x="6220" y="291"/>
                </a:cubicBezTo>
                <a:lnTo>
                  <a:pt x="6214" y="285"/>
                </a:lnTo>
                <a:cubicBezTo>
                  <a:pt x="6208" y="285"/>
                  <a:pt x="6202" y="279"/>
                  <a:pt x="6202" y="273"/>
                </a:cubicBezTo>
                <a:cubicBezTo>
                  <a:pt x="6202" y="273"/>
                  <a:pt x="6202" y="273"/>
                  <a:pt x="6202" y="267"/>
                </a:cubicBezTo>
                <a:cubicBezTo>
                  <a:pt x="6202" y="267"/>
                  <a:pt x="6202" y="261"/>
                  <a:pt x="6202" y="255"/>
                </a:cubicBezTo>
                <a:cubicBezTo>
                  <a:pt x="6202" y="255"/>
                  <a:pt x="6208" y="255"/>
                  <a:pt x="6208" y="249"/>
                </a:cubicBezTo>
                <a:cubicBezTo>
                  <a:pt x="6214" y="243"/>
                  <a:pt x="6214" y="243"/>
                  <a:pt x="6220" y="237"/>
                </a:cubicBezTo>
                <a:cubicBezTo>
                  <a:pt x="6220" y="237"/>
                  <a:pt x="6225" y="237"/>
                  <a:pt x="6225" y="231"/>
                </a:cubicBezTo>
                <a:cubicBezTo>
                  <a:pt x="6225" y="231"/>
                  <a:pt x="6225" y="231"/>
                  <a:pt x="6225" y="225"/>
                </a:cubicBezTo>
                <a:cubicBezTo>
                  <a:pt x="6225" y="225"/>
                  <a:pt x="6225" y="225"/>
                  <a:pt x="6225" y="220"/>
                </a:cubicBezTo>
                <a:cubicBezTo>
                  <a:pt x="6225" y="220"/>
                  <a:pt x="6220" y="220"/>
                  <a:pt x="6220" y="213"/>
                </a:cubicBezTo>
                <a:cubicBezTo>
                  <a:pt x="6220" y="213"/>
                  <a:pt x="6220" y="208"/>
                  <a:pt x="6214" y="208"/>
                </a:cubicBezTo>
                <a:cubicBezTo>
                  <a:pt x="6214" y="202"/>
                  <a:pt x="6208" y="202"/>
                  <a:pt x="6208" y="202"/>
                </a:cubicBezTo>
                <a:cubicBezTo>
                  <a:pt x="6208" y="196"/>
                  <a:pt x="6208" y="196"/>
                  <a:pt x="6208" y="196"/>
                </a:cubicBezTo>
                <a:lnTo>
                  <a:pt x="6214" y="190"/>
                </a:lnTo>
                <a:cubicBezTo>
                  <a:pt x="6208" y="184"/>
                  <a:pt x="6208" y="184"/>
                  <a:pt x="6202" y="178"/>
                </a:cubicBezTo>
                <a:cubicBezTo>
                  <a:pt x="6202" y="178"/>
                  <a:pt x="6202" y="178"/>
                  <a:pt x="6196" y="172"/>
                </a:cubicBezTo>
                <a:cubicBezTo>
                  <a:pt x="6196" y="172"/>
                  <a:pt x="6190" y="172"/>
                  <a:pt x="6190" y="166"/>
                </a:cubicBezTo>
                <a:lnTo>
                  <a:pt x="6184" y="166"/>
                </a:lnTo>
                <a:cubicBezTo>
                  <a:pt x="6178" y="160"/>
                  <a:pt x="6178" y="160"/>
                  <a:pt x="6178" y="160"/>
                </a:cubicBezTo>
                <a:cubicBezTo>
                  <a:pt x="6172" y="154"/>
                  <a:pt x="6172" y="160"/>
                  <a:pt x="6166" y="160"/>
                </a:cubicBezTo>
                <a:lnTo>
                  <a:pt x="6160" y="160"/>
                </a:lnTo>
                <a:cubicBezTo>
                  <a:pt x="6154" y="160"/>
                  <a:pt x="6154" y="160"/>
                  <a:pt x="6154" y="160"/>
                </a:cubicBezTo>
                <a:cubicBezTo>
                  <a:pt x="6148" y="160"/>
                  <a:pt x="6143" y="160"/>
                  <a:pt x="6143" y="166"/>
                </a:cubicBezTo>
                <a:cubicBezTo>
                  <a:pt x="6136" y="166"/>
                  <a:pt x="6136" y="166"/>
                  <a:pt x="6136" y="166"/>
                </a:cubicBezTo>
                <a:cubicBezTo>
                  <a:pt x="6131" y="166"/>
                  <a:pt x="6125" y="172"/>
                  <a:pt x="6119" y="172"/>
                </a:cubicBezTo>
                <a:cubicBezTo>
                  <a:pt x="6119" y="178"/>
                  <a:pt x="6119" y="178"/>
                  <a:pt x="6113" y="178"/>
                </a:cubicBezTo>
                <a:cubicBezTo>
                  <a:pt x="6113" y="178"/>
                  <a:pt x="6113" y="184"/>
                  <a:pt x="6107" y="184"/>
                </a:cubicBezTo>
                <a:cubicBezTo>
                  <a:pt x="6107" y="184"/>
                  <a:pt x="6107" y="184"/>
                  <a:pt x="6101" y="184"/>
                </a:cubicBezTo>
                <a:cubicBezTo>
                  <a:pt x="6101" y="184"/>
                  <a:pt x="6101" y="184"/>
                  <a:pt x="6095" y="184"/>
                </a:cubicBezTo>
                <a:cubicBezTo>
                  <a:pt x="6095" y="184"/>
                  <a:pt x="6095" y="190"/>
                  <a:pt x="6089" y="190"/>
                </a:cubicBezTo>
                <a:lnTo>
                  <a:pt x="6083" y="190"/>
                </a:lnTo>
                <a:cubicBezTo>
                  <a:pt x="6077" y="190"/>
                  <a:pt x="6077" y="196"/>
                  <a:pt x="6077" y="196"/>
                </a:cubicBezTo>
                <a:cubicBezTo>
                  <a:pt x="6071" y="196"/>
                  <a:pt x="6065" y="196"/>
                  <a:pt x="6065" y="196"/>
                </a:cubicBezTo>
                <a:cubicBezTo>
                  <a:pt x="6059" y="196"/>
                  <a:pt x="6059" y="196"/>
                  <a:pt x="6059" y="196"/>
                </a:cubicBezTo>
                <a:cubicBezTo>
                  <a:pt x="6024" y="196"/>
                  <a:pt x="6024" y="196"/>
                  <a:pt x="6024" y="196"/>
                </a:cubicBezTo>
                <a:cubicBezTo>
                  <a:pt x="6018" y="196"/>
                  <a:pt x="6018" y="196"/>
                  <a:pt x="6018" y="196"/>
                </a:cubicBezTo>
                <a:cubicBezTo>
                  <a:pt x="6012" y="196"/>
                  <a:pt x="6012" y="196"/>
                  <a:pt x="6006" y="202"/>
                </a:cubicBezTo>
                <a:cubicBezTo>
                  <a:pt x="6006" y="202"/>
                  <a:pt x="6006" y="202"/>
                  <a:pt x="6000" y="202"/>
                </a:cubicBezTo>
                <a:cubicBezTo>
                  <a:pt x="6000" y="202"/>
                  <a:pt x="5994" y="208"/>
                  <a:pt x="5988" y="208"/>
                </a:cubicBezTo>
                <a:lnTo>
                  <a:pt x="5988" y="208"/>
                </a:lnTo>
                <a:cubicBezTo>
                  <a:pt x="5982" y="208"/>
                  <a:pt x="5982" y="202"/>
                  <a:pt x="5977" y="202"/>
                </a:cubicBezTo>
                <a:cubicBezTo>
                  <a:pt x="5965" y="202"/>
                  <a:pt x="5959" y="208"/>
                  <a:pt x="5947" y="208"/>
                </a:cubicBezTo>
                <a:cubicBezTo>
                  <a:pt x="5941" y="208"/>
                  <a:pt x="5941" y="208"/>
                  <a:pt x="5935" y="208"/>
                </a:cubicBezTo>
                <a:cubicBezTo>
                  <a:pt x="5935" y="208"/>
                  <a:pt x="5935" y="208"/>
                  <a:pt x="5929" y="208"/>
                </a:cubicBezTo>
                <a:cubicBezTo>
                  <a:pt x="5929" y="208"/>
                  <a:pt x="5929" y="213"/>
                  <a:pt x="5923" y="213"/>
                </a:cubicBezTo>
                <a:cubicBezTo>
                  <a:pt x="5923" y="213"/>
                  <a:pt x="5929" y="220"/>
                  <a:pt x="5923" y="220"/>
                </a:cubicBezTo>
                <a:cubicBezTo>
                  <a:pt x="5929" y="220"/>
                  <a:pt x="5929" y="225"/>
                  <a:pt x="5929" y="225"/>
                </a:cubicBezTo>
                <a:lnTo>
                  <a:pt x="5935" y="225"/>
                </a:lnTo>
                <a:cubicBezTo>
                  <a:pt x="5935" y="225"/>
                  <a:pt x="5935" y="225"/>
                  <a:pt x="5941" y="225"/>
                </a:cubicBezTo>
                <a:cubicBezTo>
                  <a:pt x="5947" y="231"/>
                  <a:pt x="5947" y="225"/>
                  <a:pt x="5953" y="225"/>
                </a:cubicBezTo>
                <a:cubicBezTo>
                  <a:pt x="5959" y="231"/>
                  <a:pt x="5959" y="231"/>
                  <a:pt x="5959" y="231"/>
                </a:cubicBezTo>
                <a:cubicBezTo>
                  <a:pt x="5965" y="231"/>
                  <a:pt x="5965" y="231"/>
                  <a:pt x="5970" y="237"/>
                </a:cubicBezTo>
                <a:cubicBezTo>
                  <a:pt x="5970" y="237"/>
                  <a:pt x="5970" y="237"/>
                  <a:pt x="5977" y="243"/>
                </a:cubicBezTo>
                <a:cubicBezTo>
                  <a:pt x="5977" y="243"/>
                  <a:pt x="5977" y="243"/>
                  <a:pt x="5977" y="249"/>
                </a:cubicBezTo>
                <a:cubicBezTo>
                  <a:pt x="5977" y="249"/>
                  <a:pt x="5982" y="249"/>
                  <a:pt x="5982" y="255"/>
                </a:cubicBezTo>
                <a:cubicBezTo>
                  <a:pt x="5982" y="255"/>
                  <a:pt x="5982" y="261"/>
                  <a:pt x="5988" y="261"/>
                </a:cubicBezTo>
                <a:cubicBezTo>
                  <a:pt x="5988" y="261"/>
                  <a:pt x="5988" y="261"/>
                  <a:pt x="5994" y="261"/>
                </a:cubicBezTo>
                <a:cubicBezTo>
                  <a:pt x="6000" y="261"/>
                  <a:pt x="6000" y="267"/>
                  <a:pt x="6006" y="267"/>
                </a:cubicBezTo>
                <a:cubicBezTo>
                  <a:pt x="6006" y="267"/>
                  <a:pt x="6006" y="267"/>
                  <a:pt x="6012" y="267"/>
                </a:cubicBezTo>
                <a:cubicBezTo>
                  <a:pt x="6012" y="267"/>
                  <a:pt x="6018" y="267"/>
                  <a:pt x="6024" y="267"/>
                </a:cubicBezTo>
                <a:cubicBezTo>
                  <a:pt x="6024" y="267"/>
                  <a:pt x="6024" y="267"/>
                  <a:pt x="6030" y="267"/>
                </a:cubicBezTo>
                <a:cubicBezTo>
                  <a:pt x="6030" y="273"/>
                  <a:pt x="6030" y="273"/>
                  <a:pt x="6036" y="273"/>
                </a:cubicBezTo>
                <a:cubicBezTo>
                  <a:pt x="6036" y="279"/>
                  <a:pt x="6042" y="279"/>
                  <a:pt x="6042" y="279"/>
                </a:cubicBezTo>
                <a:cubicBezTo>
                  <a:pt x="6048" y="279"/>
                  <a:pt x="6048" y="285"/>
                  <a:pt x="6048" y="285"/>
                </a:cubicBezTo>
                <a:cubicBezTo>
                  <a:pt x="6054" y="285"/>
                  <a:pt x="6054" y="285"/>
                  <a:pt x="6054" y="285"/>
                </a:cubicBezTo>
                <a:cubicBezTo>
                  <a:pt x="6059" y="291"/>
                  <a:pt x="6059" y="291"/>
                  <a:pt x="6065" y="297"/>
                </a:cubicBezTo>
                <a:cubicBezTo>
                  <a:pt x="6059" y="302"/>
                  <a:pt x="6059" y="302"/>
                  <a:pt x="6059" y="302"/>
                </a:cubicBezTo>
                <a:cubicBezTo>
                  <a:pt x="6036" y="302"/>
                  <a:pt x="6036" y="302"/>
                  <a:pt x="6036" y="302"/>
                </a:cubicBezTo>
                <a:cubicBezTo>
                  <a:pt x="6036" y="302"/>
                  <a:pt x="6036" y="297"/>
                  <a:pt x="6030" y="297"/>
                </a:cubicBezTo>
                <a:cubicBezTo>
                  <a:pt x="6030" y="297"/>
                  <a:pt x="6030" y="297"/>
                  <a:pt x="6024" y="297"/>
                </a:cubicBezTo>
                <a:cubicBezTo>
                  <a:pt x="6024" y="297"/>
                  <a:pt x="6024" y="297"/>
                  <a:pt x="6018" y="297"/>
                </a:cubicBezTo>
                <a:cubicBezTo>
                  <a:pt x="6012" y="291"/>
                  <a:pt x="6012" y="291"/>
                  <a:pt x="6006" y="291"/>
                </a:cubicBezTo>
                <a:cubicBezTo>
                  <a:pt x="6000" y="291"/>
                  <a:pt x="6000" y="285"/>
                  <a:pt x="6000" y="285"/>
                </a:cubicBezTo>
                <a:cubicBezTo>
                  <a:pt x="5994" y="285"/>
                  <a:pt x="5994" y="279"/>
                  <a:pt x="5994" y="279"/>
                </a:cubicBezTo>
                <a:cubicBezTo>
                  <a:pt x="5988" y="279"/>
                  <a:pt x="5988" y="279"/>
                  <a:pt x="5988" y="273"/>
                </a:cubicBezTo>
                <a:cubicBezTo>
                  <a:pt x="5982" y="273"/>
                  <a:pt x="5982" y="273"/>
                  <a:pt x="5982" y="267"/>
                </a:cubicBezTo>
                <a:cubicBezTo>
                  <a:pt x="5970" y="267"/>
                  <a:pt x="5970" y="273"/>
                  <a:pt x="5959" y="267"/>
                </a:cubicBezTo>
                <a:cubicBezTo>
                  <a:pt x="5959" y="267"/>
                  <a:pt x="5959" y="267"/>
                  <a:pt x="5953" y="267"/>
                </a:cubicBezTo>
                <a:cubicBezTo>
                  <a:pt x="5947" y="267"/>
                  <a:pt x="5947" y="267"/>
                  <a:pt x="5947" y="267"/>
                </a:cubicBezTo>
                <a:cubicBezTo>
                  <a:pt x="5947" y="267"/>
                  <a:pt x="5947" y="267"/>
                  <a:pt x="5941" y="267"/>
                </a:cubicBezTo>
                <a:cubicBezTo>
                  <a:pt x="5935" y="267"/>
                  <a:pt x="5935" y="261"/>
                  <a:pt x="5935" y="261"/>
                </a:cubicBezTo>
                <a:cubicBezTo>
                  <a:pt x="5929" y="255"/>
                  <a:pt x="5929" y="255"/>
                  <a:pt x="5923" y="255"/>
                </a:cubicBezTo>
                <a:cubicBezTo>
                  <a:pt x="5917" y="255"/>
                  <a:pt x="5917" y="255"/>
                  <a:pt x="5917" y="255"/>
                </a:cubicBezTo>
                <a:cubicBezTo>
                  <a:pt x="5911" y="249"/>
                  <a:pt x="5905" y="249"/>
                  <a:pt x="5899" y="249"/>
                </a:cubicBezTo>
                <a:cubicBezTo>
                  <a:pt x="5899" y="243"/>
                  <a:pt x="5899" y="243"/>
                  <a:pt x="5893" y="243"/>
                </a:cubicBezTo>
                <a:cubicBezTo>
                  <a:pt x="5893" y="237"/>
                  <a:pt x="5888" y="237"/>
                  <a:pt x="5888" y="237"/>
                </a:cubicBezTo>
                <a:cubicBezTo>
                  <a:pt x="5888" y="231"/>
                  <a:pt x="5888" y="231"/>
                  <a:pt x="5888" y="231"/>
                </a:cubicBezTo>
                <a:cubicBezTo>
                  <a:pt x="5882" y="225"/>
                  <a:pt x="5882" y="225"/>
                  <a:pt x="5882" y="225"/>
                </a:cubicBezTo>
                <a:cubicBezTo>
                  <a:pt x="5876" y="225"/>
                  <a:pt x="5876" y="225"/>
                  <a:pt x="5876" y="225"/>
                </a:cubicBezTo>
                <a:cubicBezTo>
                  <a:pt x="5864" y="225"/>
                  <a:pt x="5858" y="225"/>
                  <a:pt x="5852" y="231"/>
                </a:cubicBezTo>
                <a:cubicBezTo>
                  <a:pt x="5846" y="231"/>
                  <a:pt x="5846" y="231"/>
                  <a:pt x="5846" y="231"/>
                </a:cubicBezTo>
                <a:cubicBezTo>
                  <a:pt x="5840" y="231"/>
                  <a:pt x="5840" y="231"/>
                  <a:pt x="5840" y="237"/>
                </a:cubicBezTo>
                <a:cubicBezTo>
                  <a:pt x="5834" y="237"/>
                  <a:pt x="5834" y="237"/>
                  <a:pt x="5834" y="237"/>
                </a:cubicBezTo>
                <a:cubicBezTo>
                  <a:pt x="5828" y="243"/>
                  <a:pt x="5828" y="237"/>
                  <a:pt x="5822" y="243"/>
                </a:cubicBezTo>
                <a:cubicBezTo>
                  <a:pt x="5822" y="243"/>
                  <a:pt x="5822" y="243"/>
                  <a:pt x="5816" y="243"/>
                </a:cubicBezTo>
                <a:cubicBezTo>
                  <a:pt x="5816" y="249"/>
                  <a:pt x="5811" y="249"/>
                  <a:pt x="5804" y="249"/>
                </a:cubicBezTo>
                <a:cubicBezTo>
                  <a:pt x="5804" y="249"/>
                  <a:pt x="5799" y="249"/>
                  <a:pt x="5799" y="255"/>
                </a:cubicBezTo>
                <a:cubicBezTo>
                  <a:pt x="5793" y="255"/>
                  <a:pt x="5793" y="255"/>
                  <a:pt x="5793" y="261"/>
                </a:cubicBezTo>
                <a:cubicBezTo>
                  <a:pt x="5793" y="267"/>
                  <a:pt x="5793" y="273"/>
                  <a:pt x="5799" y="273"/>
                </a:cubicBezTo>
                <a:cubicBezTo>
                  <a:pt x="5799" y="279"/>
                  <a:pt x="5804" y="279"/>
                  <a:pt x="5804" y="279"/>
                </a:cubicBezTo>
                <a:cubicBezTo>
                  <a:pt x="5804" y="285"/>
                  <a:pt x="5804" y="285"/>
                  <a:pt x="5804" y="285"/>
                </a:cubicBezTo>
                <a:cubicBezTo>
                  <a:pt x="5811" y="291"/>
                  <a:pt x="5811" y="291"/>
                  <a:pt x="5811" y="291"/>
                </a:cubicBezTo>
                <a:cubicBezTo>
                  <a:pt x="5811" y="338"/>
                  <a:pt x="5811" y="338"/>
                  <a:pt x="5811" y="338"/>
                </a:cubicBezTo>
                <a:cubicBezTo>
                  <a:pt x="5775" y="338"/>
                  <a:pt x="5775" y="338"/>
                  <a:pt x="5775" y="338"/>
                </a:cubicBezTo>
                <a:cubicBezTo>
                  <a:pt x="5769" y="338"/>
                  <a:pt x="5769" y="338"/>
                  <a:pt x="5763" y="338"/>
                </a:cubicBezTo>
                <a:cubicBezTo>
                  <a:pt x="5757" y="332"/>
                  <a:pt x="5757" y="332"/>
                  <a:pt x="5757" y="332"/>
                </a:cubicBezTo>
                <a:cubicBezTo>
                  <a:pt x="5751" y="332"/>
                  <a:pt x="5751" y="326"/>
                  <a:pt x="5751" y="326"/>
                </a:cubicBezTo>
                <a:cubicBezTo>
                  <a:pt x="5745" y="326"/>
                  <a:pt x="5745" y="326"/>
                  <a:pt x="5745" y="326"/>
                </a:cubicBezTo>
                <a:cubicBezTo>
                  <a:pt x="5716" y="326"/>
                  <a:pt x="5704" y="320"/>
                  <a:pt x="5680" y="320"/>
                </a:cubicBezTo>
                <a:cubicBezTo>
                  <a:pt x="5680" y="326"/>
                  <a:pt x="5674" y="326"/>
                  <a:pt x="5674" y="326"/>
                </a:cubicBezTo>
                <a:cubicBezTo>
                  <a:pt x="5668" y="332"/>
                  <a:pt x="5668" y="332"/>
                  <a:pt x="5668" y="338"/>
                </a:cubicBezTo>
                <a:lnTo>
                  <a:pt x="5662" y="344"/>
                </a:lnTo>
                <a:cubicBezTo>
                  <a:pt x="5656" y="344"/>
                  <a:pt x="5656" y="344"/>
                  <a:pt x="5650" y="344"/>
                </a:cubicBezTo>
                <a:cubicBezTo>
                  <a:pt x="5645" y="350"/>
                  <a:pt x="5638" y="350"/>
                  <a:pt x="5633" y="356"/>
                </a:cubicBezTo>
                <a:cubicBezTo>
                  <a:pt x="5627" y="356"/>
                  <a:pt x="5627" y="356"/>
                  <a:pt x="5621" y="356"/>
                </a:cubicBezTo>
                <a:cubicBezTo>
                  <a:pt x="5615" y="356"/>
                  <a:pt x="5615" y="362"/>
                  <a:pt x="5609" y="368"/>
                </a:cubicBezTo>
                <a:cubicBezTo>
                  <a:pt x="5603" y="374"/>
                  <a:pt x="5603" y="374"/>
                  <a:pt x="5603" y="374"/>
                </a:cubicBezTo>
                <a:cubicBezTo>
                  <a:pt x="5603" y="374"/>
                  <a:pt x="5597" y="379"/>
                  <a:pt x="5591" y="379"/>
                </a:cubicBezTo>
                <a:cubicBezTo>
                  <a:pt x="5591" y="386"/>
                  <a:pt x="5591" y="386"/>
                  <a:pt x="5585" y="386"/>
                </a:cubicBezTo>
                <a:lnTo>
                  <a:pt x="5579" y="386"/>
                </a:lnTo>
                <a:cubicBezTo>
                  <a:pt x="5579" y="391"/>
                  <a:pt x="5573" y="386"/>
                  <a:pt x="5567" y="386"/>
                </a:cubicBezTo>
                <a:lnTo>
                  <a:pt x="5561" y="386"/>
                </a:lnTo>
                <a:cubicBezTo>
                  <a:pt x="5556" y="386"/>
                  <a:pt x="5556" y="391"/>
                  <a:pt x="5550" y="391"/>
                </a:cubicBezTo>
                <a:cubicBezTo>
                  <a:pt x="5550" y="391"/>
                  <a:pt x="5550" y="391"/>
                  <a:pt x="5544" y="391"/>
                </a:cubicBezTo>
                <a:lnTo>
                  <a:pt x="5538" y="391"/>
                </a:lnTo>
                <a:cubicBezTo>
                  <a:pt x="5538" y="397"/>
                  <a:pt x="5532" y="397"/>
                  <a:pt x="5532" y="397"/>
                </a:cubicBezTo>
                <a:cubicBezTo>
                  <a:pt x="5526" y="397"/>
                  <a:pt x="5526" y="403"/>
                  <a:pt x="5526" y="403"/>
                </a:cubicBezTo>
                <a:cubicBezTo>
                  <a:pt x="5520" y="403"/>
                  <a:pt x="5520" y="403"/>
                  <a:pt x="5520" y="403"/>
                </a:cubicBezTo>
                <a:lnTo>
                  <a:pt x="5520" y="409"/>
                </a:lnTo>
                <a:cubicBezTo>
                  <a:pt x="5514" y="415"/>
                  <a:pt x="5514" y="415"/>
                  <a:pt x="5514" y="415"/>
                </a:cubicBezTo>
                <a:cubicBezTo>
                  <a:pt x="5508" y="415"/>
                  <a:pt x="5508" y="415"/>
                  <a:pt x="5508" y="415"/>
                </a:cubicBezTo>
                <a:cubicBezTo>
                  <a:pt x="5502" y="415"/>
                  <a:pt x="5502" y="415"/>
                  <a:pt x="5502" y="415"/>
                </a:cubicBezTo>
                <a:cubicBezTo>
                  <a:pt x="5496" y="415"/>
                  <a:pt x="5496" y="421"/>
                  <a:pt x="5496" y="421"/>
                </a:cubicBezTo>
                <a:cubicBezTo>
                  <a:pt x="5496" y="427"/>
                  <a:pt x="5490" y="433"/>
                  <a:pt x="5484" y="439"/>
                </a:cubicBezTo>
                <a:cubicBezTo>
                  <a:pt x="5484" y="439"/>
                  <a:pt x="5484" y="439"/>
                  <a:pt x="5484" y="445"/>
                </a:cubicBezTo>
                <a:lnTo>
                  <a:pt x="5479" y="445"/>
                </a:lnTo>
                <a:cubicBezTo>
                  <a:pt x="5479" y="445"/>
                  <a:pt x="5472" y="445"/>
                  <a:pt x="5472" y="451"/>
                </a:cubicBezTo>
                <a:cubicBezTo>
                  <a:pt x="5472" y="457"/>
                  <a:pt x="5472" y="457"/>
                  <a:pt x="5472" y="463"/>
                </a:cubicBezTo>
                <a:cubicBezTo>
                  <a:pt x="5484" y="463"/>
                  <a:pt x="5484" y="463"/>
                  <a:pt x="5484" y="463"/>
                </a:cubicBezTo>
                <a:cubicBezTo>
                  <a:pt x="5490" y="463"/>
                  <a:pt x="5490" y="463"/>
                  <a:pt x="5496" y="463"/>
                </a:cubicBezTo>
                <a:cubicBezTo>
                  <a:pt x="5502" y="463"/>
                  <a:pt x="5508" y="463"/>
                  <a:pt x="5514" y="468"/>
                </a:cubicBezTo>
                <a:cubicBezTo>
                  <a:pt x="5514" y="468"/>
                  <a:pt x="5514" y="468"/>
                  <a:pt x="5520" y="468"/>
                </a:cubicBezTo>
                <a:cubicBezTo>
                  <a:pt x="5520" y="474"/>
                  <a:pt x="5520" y="474"/>
                  <a:pt x="5520" y="474"/>
                </a:cubicBezTo>
                <a:cubicBezTo>
                  <a:pt x="5526" y="474"/>
                  <a:pt x="5526" y="474"/>
                  <a:pt x="5526" y="474"/>
                </a:cubicBezTo>
                <a:cubicBezTo>
                  <a:pt x="5532" y="474"/>
                  <a:pt x="5538" y="474"/>
                  <a:pt x="5544" y="474"/>
                </a:cubicBezTo>
                <a:cubicBezTo>
                  <a:pt x="5550" y="474"/>
                  <a:pt x="5556" y="480"/>
                  <a:pt x="5561" y="474"/>
                </a:cubicBezTo>
                <a:cubicBezTo>
                  <a:pt x="5567" y="474"/>
                  <a:pt x="5573" y="474"/>
                  <a:pt x="5573" y="474"/>
                </a:cubicBezTo>
                <a:cubicBezTo>
                  <a:pt x="5579" y="474"/>
                  <a:pt x="5579" y="474"/>
                  <a:pt x="5579" y="468"/>
                </a:cubicBezTo>
                <a:cubicBezTo>
                  <a:pt x="5585" y="468"/>
                  <a:pt x="5585" y="468"/>
                  <a:pt x="5585" y="463"/>
                </a:cubicBezTo>
                <a:cubicBezTo>
                  <a:pt x="5591" y="463"/>
                  <a:pt x="5591" y="463"/>
                  <a:pt x="5597" y="463"/>
                </a:cubicBezTo>
                <a:cubicBezTo>
                  <a:pt x="5603" y="463"/>
                  <a:pt x="5603" y="468"/>
                  <a:pt x="5603" y="474"/>
                </a:cubicBezTo>
                <a:cubicBezTo>
                  <a:pt x="5603" y="474"/>
                  <a:pt x="5603" y="480"/>
                  <a:pt x="5603" y="486"/>
                </a:cubicBezTo>
                <a:lnTo>
                  <a:pt x="5603" y="492"/>
                </a:lnTo>
                <a:cubicBezTo>
                  <a:pt x="5603" y="498"/>
                  <a:pt x="5603" y="498"/>
                  <a:pt x="5609" y="498"/>
                </a:cubicBezTo>
                <a:cubicBezTo>
                  <a:pt x="5609" y="504"/>
                  <a:pt x="5609" y="504"/>
                  <a:pt x="5609" y="504"/>
                </a:cubicBezTo>
                <a:cubicBezTo>
                  <a:pt x="5609" y="510"/>
                  <a:pt x="5609" y="510"/>
                  <a:pt x="5609" y="510"/>
                </a:cubicBezTo>
                <a:cubicBezTo>
                  <a:pt x="5609" y="540"/>
                  <a:pt x="5609" y="540"/>
                  <a:pt x="5609" y="540"/>
                </a:cubicBezTo>
                <a:cubicBezTo>
                  <a:pt x="5609" y="552"/>
                  <a:pt x="5603" y="557"/>
                  <a:pt x="5597" y="569"/>
                </a:cubicBezTo>
                <a:cubicBezTo>
                  <a:pt x="5591" y="569"/>
                  <a:pt x="5591" y="569"/>
                  <a:pt x="5591" y="569"/>
                </a:cubicBezTo>
                <a:cubicBezTo>
                  <a:pt x="5585" y="575"/>
                  <a:pt x="5585" y="575"/>
                  <a:pt x="5585" y="575"/>
                </a:cubicBezTo>
                <a:cubicBezTo>
                  <a:pt x="5579" y="575"/>
                  <a:pt x="5573" y="575"/>
                  <a:pt x="5567" y="575"/>
                </a:cubicBezTo>
                <a:cubicBezTo>
                  <a:pt x="5561" y="575"/>
                  <a:pt x="5561" y="575"/>
                  <a:pt x="5561" y="575"/>
                </a:cubicBezTo>
                <a:cubicBezTo>
                  <a:pt x="5556" y="575"/>
                  <a:pt x="5556" y="575"/>
                  <a:pt x="5550" y="575"/>
                </a:cubicBezTo>
                <a:cubicBezTo>
                  <a:pt x="5550" y="575"/>
                  <a:pt x="5544" y="575"/>
                  <a:pt x="5538" y="575"/>
                </a:cubicBezTo>
                <a:cubicBezTo>
                  <a:pt x="5532" y="575"/>
                  <a:pt x="5532" y="575"/>
                  <a:pt x="5526" y="575"/>
                </a:cubicBezTo>
                <a:cubicBezTo>
                  <a:pt x="5526" y="581"/>
                  <a:pt x="5526" y="581"/>
                  <a:pt x="5520" y="581"/>
                </a:cubicBezTo>
                <a:cubicBezTo>
                  <a:pt x="5520" y="587"/>
                  <a:pt x="5514" y="587"/>
                  <a:pt x="5514" y="587"/>
                </a:cubicBezTo>
                <a:cubicBezTo>
                  <a:pt x="5508" y="587"/>
                  <a:pt x="5508" y="587"/>
                  <a:pt x="5502" y="587"/>
                </a:cubicBezTo>
                <a:cubicBezTo>
                  <a:pt x="5479" y="587"/>
                  <a:pt x="5479" y="587"/>
                  <a:pt x="5479" y="587"/>
                </a:cubicBezTo>
                <a:cubicBezTo>
                  <a:pt x="5472" y="587"/>
                  <a:pt x="5467" y="587"/>
                  <a:pt x="5455" y="587"/>
                </a:cubicBezTo>
                <a:cubicBezTo>
                  <a:pt x="5455" y="587"/>
                  <a:pt x="5455" y="587"/>
                  <a:pt x="5449" y="587"/>
                </a:cubicBezTo>
                <a:cubicBezTo>
                  <a:pt x="5449" y="587"/>
                  <a:pt x="5449" y="581"/>
                  <a:pt x="5443" y="581"/>
                </a:cubicBezTo>
                <a:cubicBezTo>
                  <a:pt x="5437" y="581"/>
                  <a:pt x="5437" y="581"/>
                  <a:pt x="5431" y="581"/>
                </a:cubicBezTo>
                <a:cubicBezTo>
                  <a:pt x="5425" y="581"/>
                  <a:pt x="5419" y="581"/>
                  <a:pt x="5413" y="581"/>
                </a:cubicBezTo>
                <a:cubicBezTo>
                  <a:pt x="5407" y="587"/>
                  <a:pt x="5401" y="587"/>
                  <a:pt x="5401" y="587"/>
                </a:cubicBezTo>
                <a:cubicBezTo>
                  <a:pt x="5401" y="593"/>
                  <a:pt x="5395" y="593"/>
                  <a:pt x="5395" y="599"/>
                </a:cubicBezTo>
                <a:lnTo>
                  <a:pt x="5395" y="605"/>
                </a:lnTo>
                <a:cubicBezTo>
                  <a:pt x="5395" y="611"/>
                  <a:pt x="5390" y="617"/>
                  <a:pt x="5384" y="617"/>
                </a:cubicBezTo>
                <a:cubicBezTo>
                  <a:pt x="5384" y="617"/>
                  <a:pt x="5384" y="617"/>
                  <a:pt x="5378" y="617"/>
                </a:cubicBezTo>
                <a:cubicBezTo>
                  <a:pt x="5348" y="617"/>
                  <a:pt x="5348" y="617"/>
                  <a:pt x="5348" y="617"/>
                </a:cubicBezTo>
                <a:cubicBezTo>
                  <a:pt x="5342" y="617"/>
                  <a:pt x="5342" y="623"/>
                  <a:pt x="5336" y="629"/>
                </a:cubicBezTo>
                <a:cubicBezTo>
                  <a:pt x="5330" y="629"/>
                  <a:pt x="5330" y="629"/>
                  <a:pt x="5330" y="629"/>
                </a:cubicBezTo>
                <a:cubicBezTo>
                  <a:pt x="5324" y="629"/>
                  <a:pt x="5318" y="634"/>
                  <a:pt x="5312" y="634"/>
                </a:cubicBezTo>
                <a:cubicBezTo>
                  <a:pt x="5306" y="634"/>
                  <a:pt x="5306" y="634"/>
                  <a:pt x="5301" y="634"/>
                </a:cubicBezTo>
                <a:lnTo>
                  <a:pt x="5295" y="629"/>
                </a:lnTo>
                <a:cubicBezTo>
                  <a:pt x="5289" y="629"/>
                  <a:pt x="5283" y="629"/>
                  <a:pt x="5277" y="629"/>
                </a:cubicBezTo>
                <a:cubicBezTo>
                  <a:pt x="5277" y="629"/>
                  <a:pt x="5271" y="629"/>
                  <a:pt x="5265" y="629"/>
                </a:cubicBezTo>
                <a:cubicBezTo>
                  <a:pt x="5265" y="629"/>
                  <a:pt x="5259" y="629"/>
                  <a:pt x="5259" y="634"/>
                </a:cubicBezTo>
                <a:cubicBezTo>
                  <a:pt x="5253" y="634"/>
                  <a:pt x="5253" y="634"/>
                  <a:pt x="5253" y="634"/>
                </a:cubicBezTo>
                <a:cubicBezTo>
                  <a:pt x="5247" y="634"/>
                  <a:pt x="5247" y="634"/>
                  <a:pt x="5241" y="634"/>
                </a:cubicBezTo>
                <a:cubicBezTo>
                  <a:pt x="5241" y="634"/>
                  <a:pt x="5235" y="634"/>
                  <a:pt x="5235" y="640"/>
                </a:cubicBezTo>
                <a:cubicBezTo>
                  <a:pt x="5235" y="640"/>
                  <a:pt x="5235" y="640"/>
                  <a:pt x="5235" y="646"/>
                </a:cubicBezTo>
                <a:cubicBezTo>
                  <a:pt x="5235" y="646"/>
                  <a:pt x="5235" y="646"/>
                  <a:pt x="5235" y="652"/>
                </a:cubicBezTo>
                <a:cubicBezTo>
                  <a:pt x="5235" y="652"/>
                  <a:pt x="5235" y="652"/>
                  <a:pt x="5229" y="658"/>
                </a:cubicBezTo>
                <a:cubicBezTo>
                  <a:pt x="5229" y="658"/>
                  <a:pt x="5229" y="658"/>
                  <a:pt x="5229" y="664"/>
                </a:cubicBezTo>
                <a:lnTo>
                  <a:pt x="5224" y="664"/>
                </a:lnTo>
                <a:cubicBezTo>
                  <a:pt x="5194" y="664"/>
                  <a:pt x="5194" y="664"/>
                  <a:pt x="5194" y="664"/>
                </a:cubicBezTo>
                <a:cubicBezTo>
                  <a:pt x="5188" y="664"/>
                  <a:pt x="5188" y="664"/>
                  <a:pt x="5188" y="670"/>
                </a:cubicBezTo>
                <a:cubicBezTo>
                  <a:pt x="5182" y="676"/>
                  <a:pt x="5182" y="676"/>
                  <a:pt x="5182" y="682"/>
                </a:cubicBezTo>
                <a:cubicBezTo>
                  <a:pt x="5182" y="682"/>
                  <a:pt x="5182" y="688"/>
                  <a:pt x="5182" y="694"/>
                </a:cubicBezTo>
                <a:cubicBezTo>
                  <a:pt x="5188" y="694"/>
                  <a:pt x="5188" y="700"/>
                  <a:pt x="5188" y="706"/>
                </a:cubicBezTo>
                <a:cubicBezTo>
                  <a:pt x="5194" y="706"/>
                  <a:pt x="5200" y="711"/>
                  <a:pt x="5200" y="711"/>
                </a:cubicBezTo>
                <a:cubicBezTo>
                  <a:pt x="5206" y="718"/>
                  <a:pt x="5206" y="723"/>
                  <a:pt x="5206" y="723"/>
                </a:cubicBezTo>
                <a:cubicBezTo>
                  <a:pt x="5212" y="723"/>
                  <a:pt x="5218" y="723"/>
                  <a:pt x="5218" y="723"/>
                </a:cubicBezTo>
                <a:cubicBezTo>
                  <a:pt x="5224" y="723"/>
                  <a:pt x="5229" y="723"/>
                  <a:pt x="5229" y="723"/>
                </a:cubicBezTo>
                <a:cubicBezTo>
                  <a:pt x="5235" y="723"/>
                  <a:pt x="5241" y="723"/>
                  <a:pt x="5241" y="723"/>
                </a:cubicBezTo>
                <a:cubicBezTo>
                  <a:pt x="5253" y="729"/>
                  <a:pt x="5259" y="729"/>
                  <a:pt x="5265" y="735"/>
                </a:cubicBezTo>
                <a:cubicBezTo>
                  <a:pt x="5271" y="735"/>
                  <a:pt x="5265" y="741"/>
                  <a:pt x="5271" y="747"/>
                </a:cubicBezTo>
                <a:cubicBezTo>
                  <a:pt x="5330" y="747"/>
                  <a:pt x="5330" y="747"/>
                  <a:pt x="5330" y="747"/>
                </a:cubicBezTo>
                <a:cubicBezTo>
                  <a:pt x="5348" y="759"/>
                  <a:pt x="5348" y="759"/>
                  <a:pt x="5348" y="759"/>
                </a:cubicBezTo>
                <a:cubicBezTo>
                  <a:pt x="5354" y="759"/>
                  <a:pt x="5360" y="759"/>
                  <a:pt x="5360" y="759"/>
                </a:cubicBezTo>
                <a:cubicBezTo>
                  <a:pt x="5360" y="759"/>
                  <a:pt x="5360" y="765"/>
                  <a:pt x="5366" y="765"/>
                </a:cubicBezTo>
                <a:cubicBezTo>
                  <a:pt x="5366" y="765"/>
                  <a:pt x="5372" y="771"/>
                  <a:pt x="5378" y="771"/>
                </a:cubicBezTo>
                <a:cubicBezTo>
                  <a:pt x="5384" y="771"/>
                  <a:pt x="5384" y="771"/>
                  <a:pt x="5390" y="771"/>
                </a:cubicBezTo>
                <a:lnTo>
                  <a:pt x="5395" y="771"/>
                </a:lnTo>
                <a:cubicBezTo>
                  <a:pt x="5407" y="771"/>
                  <a:pt x="5407" y="771"/>
                  <a:pt x="5407" y="771"/>
                </a:cubicBezTo>
                <a:cubicBezTo>
                  <a:pt x="5413" y="771"/>
                  <a:pt x="5413" y="771"/>
                  <a:pt x="5419" y="771"/>
                </a:cubicBezTo>
                <a:cubicBezTo>
                  <a:pt x="5419" y="771"/>
                  <a:pt x="5419" y="771"/>
                  <a:pt x="5425" y="771"/>
                </a:cubicBezTo>
                <a:cubicBezTo>
                  <a:pt x="5431" y="771"/>
                  <a:pt x="5431" y="765"/>
                  <a:pt x="5437" y="765"/>
                </a:cubicBezTo>
                <a:lnTo>
                  <a:pt x="5443" y="765"/>
                </a:lnTo>
                <a:cubicBezTo>
                  <a:pt x="5479" y="765"/>
                  <a:pt x="5479" y="765"/>
                  <a:pt x="5479" y="765"/>
                </a:cubicBezTo>
                <a:cubicBezTo>
                  <a:pt x="5479" y="765"/>
                  <a:pt x="5484" y="759"/>
                  <a:pt x="5490" y="759"/>
                </a:cubicBezTo>
                <a:cubicBezTo>
                  <a:pt x="5496" y="759"/>
                  <a:pt x="5496" y="759"/>
                  <a:pt x="5502" y="759"/>
                </a:cubicBezTo>
                <a:cubicBezTo>
                  <a:pt x="5508" y="759"/>
                  <a:pt x="5508" y="759"/>
                  <a:pt x="5508" y="759"/>
                </a:cubicBezTo>
                <a:cubicBezTo>
                  <a:pt x="5514" y="759"/>
                  <a:pt x="5514" y="759"/>
                  <a:pt x="5520" y="759"/>
                </a:cubicBezTo>
                <a:cubicBezTo>
                  <a:pt x="5520" y="759"/>
                  <a:pt x="5520" y="759"/>
                  <a:pt x="5526" y="759"/>
                </a:cubicBezTo>
                <a:cubicBezTo>
                  <a:pt x="5526" y="783"/>
                  <a:pt x="5526" y="783"/>
                  <a:pt x="5526" y="783"/>
                </a:cubicBezTo>
                <a:cubicBezTo>
                  <a:pt x="5526" y="783"/>
                  <a:pt x="5520" y="789"/>
                  <a:pt x="5520" y="795"/>
                </a:cubicBezTo>
                <a:cubicBezTo>
                  <a:pt x="5514" y="795"/>
                  <a:pt x="5514" y="795"/>
                  <a:pt x="5514" y="795"/>
                </a:cubicBezTo>
                <a:cubicBezTo>
                  <a:pt x="5508" y="795"/>
                  <a:pt x="5508" y="795"/>
                  <a:pt x="5502" y="800"/>
                </a:cubicBezTo>
                <a:lnTo>
                  <a:pt x="5496" y="800"/>
                </a:lnTo>
                <a:cubicBezTo>
                  <a:pt x="5490" y="806"/>
                  <a:pt x="5490" y="812"/>
                  <a:pt x="5490" y="812"/>
                </a:cubicBezTo>
                <a:cubicBezTo>
                  <a:pt x="5484" y="812"/>
                  <a:pt x="5484" y="812"/>
                  <a:pt x="5484" y="812"/>
                </a:cubicBezTo>
                <a:cubicBezTo>
                  <a:pt x="5479" y="812"/>
                  <a:pt x="5479" y="812"/>
                  <a:pt x="5479" y="812"/>
                </a:cubicBezTo>
                <a:cubicBezTo>
                  <a:pt x="5472" y="812"/>
                  <a:pt x="5472" y="806"/>
                  <a:pt x="5467" y="806"/>
                </a:cubicBezTo>
                <a:cubicBezTo>
                  <a:pt x="5467" y="806"/>
                  <a:pt x="5467" y="806"/>
                  <a:pt x="5461" y="806"/>
                </a:cubicBezTo>
                <a:cubicBezTo>
                  <a:pt x="5461" y="806"/>
                  <a:pt x="5461" y="806"/>
                  <a:pt x="5455" y="800"/>
                </a:cubicBezTo>
                <a:cubicBezTo>
                  <a:pt x="5455" y="800"/>
                  <a:pt x="5455" y="800"/>
                  <a:pt x="5449" y="800"/>
                </a:cubicBezTo>
                <a:cubicBezTo>
                  <a:pt x="5437" y="800"/>
                  <a:pt x="5437" y="800"/>
                  <a:pt x="5437" y="800"/>
                </a:cubicBezTo>
                <a:cubicBezTo>
                  <a:pt x="5431" y="800"/>
                  <a:pt x="5425" y="800"/>
                  <a:pt x="5419" y="800"/>
                </a:cubicBezTo>
                <a:cubicBezTo>
                  <a:pt x="5419" y="806"/>
                  <a:pt x="5413" y="806"/>
                  <a:pt x="5413" y="806"/>
                </a:cubicBezTo>
                <a:cubicBezTo>
                  <a:pt x="5407" y="812"/>
                  <a:pt x="5401" y="812"/>
                  <a:pt x="5395" y="812"/>
                </a:cubicBezTo>
                <a:cubicBezTo>
                  <a:pt x="5390" y="812"/>
                  <a:pt x="5390" y="812"/>
                  <a:pt x="5390" y="812"/>
                </a:cubicBezTo>
                <a:cubicBezTo>
                  <a:pt x="5384" y="812"/>
                  <a:pt x="5384" y="806"/>
                  <a:pt x="5378" y="806"/>
                </a:cubicBezTo>
                <a:cubicBezTo>
                  <a:pt x="5378" y="806"/>
                  <a:pt x="5378" y="812"/>
                  <a:pt x="5372" y="806"/>
                </a:cubicBezTo>
                <a:cubicBezTo>
                  <a:pt x="5366" y="806"/>
                  <a:pt x="5366" y="806"/>
                  <a:pt x="5360" y="800"/>
                </a:cubicBezTo>
                <a:cubicBezTo>
                  <a:pt x="5354" y="800"/>
                  <a:pt x="5354" y="800"/>
                  <a:pt x="5348" y="800"/>
                </a:cubicBezTo>
                <a:cubicBezTo>
                  <a:pt x="5342" y="800"/>
                  <a:pt x="5342" y="800"/>
                  <a:pt x="5342" y="800"/>
                </a:cubicBezTo>
                <a:cubicBezTo>
                  <a:pt x="5336" y="800"/>
                  <a:pt x="5336" y="806"/>
                  <a:pt x="5336" y="806"/>
                </a:cubicBezTo>
                <a:cubicBezTo>
                  <a:pt x="5336" y="812"/>
                  <a:pt x="5330" y="812"/>
                  <a:pt x="5330" y="818"/>
                </a:cubicBezTo>
                <a:cubicBezTo>
                  <a:pt x="5301" y="818"/>
                  <a:pt x="5301" y="818"/>
                  <a:pt x="5301" y="818"/>
                </a:cubicBezTo>
                <a:cubicBezTo>
                  <a:pt x="5295" y="818"/>
                  <a:pt x="5295" y="818"/>
                  <a:pt x="5295" y="824"/>
                </a:cubicBezTo>
                <a:cubicBezTo>
                  <a:pt x="5289" y="824"/>
                  <a:pt x="5289" y="824"/>
                  <a:pt x="5289" y="830"/>
                </a:cubicBezTo>
                <a:cubicBezTo>
                  <a:pt x="5289" y="836"/>
                  <a:pt x="5295" y="842"/>
                  <a:pt x="5301" y="848"/>
                </a:cubicBezTo>
                <a:cubicBezTo>
                  <a:pt x="5301" y="848"/>
                  <a:pt x="5306" y="848"/>
                  <a:pt x="5306" y="854"/>
                </a:cubicBezTo>
                <a:cubicBezTo>
                  <a:pt x="5312" y="854"/>
                  <a:pt x="5312" y="854"/>
                  <a:pt x="5312" y="854"/>
                </a:cubicBezTo>
                <a:cubicBezTo>
                  <a:pt x="5324" y="860"/>
                  <a:pt x="5324" y="854"/>
                  <a:pt x="5330" y="854"/>
                </a:cubicBezTo>
                <a:cubicBezTo>
                  <a:pt x="5342" y="860"/>
                  <a:pt x="5342" y="860"/>
                  <a:pt x="5348" y="866"/>
                </a:cubicBezTo>
                <a:cubicBezTo>
                  <a:pt x="5354" y="866"/>
                  <a:pt x="5360" y="866"/>
                  <a:pt x="5366" y="872"/>
                </a:cubicBezTo>
                <a:cubicBezTo>
                  <a:pt x="5372" y="872"/>
                  <a:pt x="5372" y="872"/>
                  <a:pt x="5378" y="872"/>
                </a:cubicBezTo>
                <a:cubicBezTo>
                  <a:pt x="5384" y="877"/>
                  <a:pt x="5390" y="877"/>
                  <a:pt x="5395" y="884"/>
                </a:cubicBezTo>
                <a:cubicBezTo>
                  <a:pt x="5401" y="884"/>
                  <a:pt x="5401" y="884"/>
                  <a:pt x="5401" y="884"/>
                </a:cubicBezTo>
                <a:cubicBezTo>
                  <a:pt x="5395" y="884"/>
                  <a:pt x="5390" y="884"/>
                  <a:pt x="5384" y="884"/>
                </a:cubicBezTo>
                <a:cubicBezTo>
                  <a:pt x="5384" y="889"/>
                  <a:pt x="5378" y="889"/>
                  <a:pt x="5378" y="889"/>
                </a:cubicBezTo>
                <a:lnTo>
                  <a:pt x="5378" y="895"/>
                </a:lnTo>
                <a:cubicBezTo>
                  <a:pt x="5378" y="895"/>
                  <a:pt x="5378" y="901"/>
                  <a:pt x="5384" y="901"/>
                </a:cubicBezTo>
                <a:cubicBezTo>
                  <a:pt x="5384" y="901"/>
                  <a:pt x="5384" y="901"/>
                  <a:pt x="5390" y="901"/>
                </a:cubicBezTo>
                <a:cubicBezTo>
                  <a:pt x="5390" y="907"/>
                  <a:pt x="5395" y="907"/>
                  <a:pt x="5401" y="907"/>
                </a:cubicBezTo>
                <a:lnTo>
                  <a:pt x="5401" y="913"/>
                </a:lnTo>
                <a:cubicBezTo>
                  <a:pt x="5407" y="913"/>
                  <a:pt x="5407" y="919"/>
                  <a:pt x="5407" y="919"/>
                </a:cubicBezTo>
                <a:cubicBezTo>
                  <a:pt x="5407" y="919"/>
                  <a:pt x="5407" y="925"/>
                  <a:pt x="5413" y="925"/>
                </a:cubicBezTo>
                <a:cubicBezTo>
                  <a:pt x="5413" y="925"/>
                  <a:pt x="5413" y="925"/>
                  <a:pt x="5419" y="925"/>
                </a:cubicBezTo>
                <a:cubicBezTo>
                  <a:pt x="5419" y="931"/>
                  <a:pt x="5419" y="931"/>
                  <a:pt x="5425" y="931"/>
                </a:cubicBezTo>
                <a:cubicBezTo>
                  <a:pt x="5425" y="931"/>
                  <a:pt x="5425" y="931"/>
                  <a:pt x="5431" y="931"/>
                </a:cubicBezTo>
                <a:cubicBezTo>
                  <a:pt x="5431" y="937"/>
                  <a:pt x="5431" y="937"/>
                  <a:pt x="5437" y="937"/>
                </a:cubicBezTo>
                <a:cubicBezTo>
                  <a:pt x="5443" y="937"/>
                  <a:pt x="5443" y="937"/>
                  <a:pt x="5449" y="943"/>
                </a:cubicBezTo>
                <a:lnTo>
                  <a:pt x="5455" y="943"/>
                </a:lnTo>
                <a:cubicBezTo>
                  <a:pt x="5461" y="949"/>
                  <a:pt x="5461" y="949"/>
                  <a:pt x="5461" y="949"/>
                </a:cubicBezTo>
                <a:cubicBezTo>
                  <a:pt x="5467" y="955"/>
                  <a:pt x="5467" y="955"/>
                  <a:pt x="5472" y="955"/>
                </a:cubicBezTo>
                <a:cubicBezTo>
                  <a:pt x="5479" y="955"/>
                  <a:pt x="5484" y="955"/>
                  <a:pt x="5490" y="955"/>
                </a:cubicBezTo>
                <a:lnTo>
                  <a:pt x="5490" y="955"/>
                </a:lnTo>
                <a:cubicBezTo>
                  <a:pt x="5496" y="955"/>
                  <a:pt x="5496" y="955"/>
                  <a:pt x="5496" y="955"/>
                </a:cubicBezTo>
                <a:cubicBezTo>
                  <a:pt x="5502" y="955"/>
                  <a:pt x="5502" y="955"/>
                  <a:pt x="5502" y="955"/>
                </a:cubicBezTo>
                <a:cubicBezTo>
                  <a:pt x="5502" y="949"/>
                  <a:pt x="5502" y="949"/>
                  <a:pt x="5502" y="949"/>
                </a:cubicBezTo>
                <a:cubicBezTo>
                  <a:pt x="5502" y="943"/>
                  <a:pt x="5496" y="943"/>
                  <a:pt x="5496" y="937"/>
                </a:cubicBezTo>
                <a:cubicBezTo>
                  <a:pt x="5496" y="937"/>
                  <a:pt x="5490" y="937"/>
                  <a:pt x="5490" y="931"/>
                </a:cubicBezTo>
                <a:cubicBezTo>
                  <a:pt x="5490" y="931"/>
                  <a:pt x="5490" y="925"/>
                  <a:pt x="5496" y="925"/>
                </a:cubicBezTo>
                <a:lnTo>
                  <a:pt x="5496" y="925"/>
                </a:lnTo>
                <a:cubicBezTo>
                  <a:pt x="5502" y="925"/>
                  <a:pt x="5508" y="925"/>
                  <a:pt x="5514" y="925"/>
                </a:cubicBezTo>
                <a:cubicBezTo>
                  <a:pt x="5520" y="925"/>
                  <a:pt x="5526" y="925"/>
                  <a:pt x="5532" y="925"/>
                </a:cubicBezTo>
                <a:cubicBezTo>
                  <a:pt x="5538" y="925"/>
                  <a:pt x="5544" y="925"/>
                  <a:pt x="5550" y="931"/>
                </a:cubicBezTo>
                <a:cubicBezTo>
                  <a:pt x="5550" y="931"/>
                  <a:pt x="5550" y="931"/>
                  <a:pt x="5556" y="931"/>
                </a:cubicBezTo>
                <a:cubicBezTo>
                  <a:pt x="5556" y="931"/>
                  <a:pt x="5556" y="931"/>
                  <a:pt x="5561" y="931"/>
                </a:cubicBezTo>
                <a:cubicBezTo>
                  <a:pt x="5561" y="931"/>
                  <a:pt x="5561" y="937"/>
                  <a:pt x="5567" y="937"/>
                </a:cubicBezTo>
                <a:cubicBezTo>
                  <a:pt x="5567" y="937"/>
                  <a:pt x="5567" y="937"/>
                  <a:pt x="5573" y="937"/>
                </a:cubicBezTo>
                <a:cubicBezTo>
                  <a:pt x="5573" y="925"/>
                  <a:pt x="5573" y="925"/>
                  <a:pt x="5573" y="925"/>
                </a:cubicBezTo>
                <a:cubicBezTo>
                  <a:pt x="5597" y="925"/>
                  <a:pt x="5597" y="925"/>
                  <a:pt x="5597" y="925"/>
                </a:cubicBezTo>
                <a:cubicBezTo>
                  <a:pt x="5597" y="925"/>
                  <a:pt x="5597" y="925"/>
                  <a:pt x="5603" y="925"/>
                </a:cubicBezTo>
                <a:cubicBezTo>
                  <a:pt x="5603" y="931"/>
                  <a:pt x="5603" y="931"/>
                  <a:pt x="5609" y="931"/>
                </a:cubicBezTo>
                <a:cubicBezTo>
                  <a:pt x="5615" y="931"/>
                  <a:pt x="5615" y="931"/>
                  <a:pt x="5621" y="931"/>
                </a:cubicBezTo>
                <a:cubicBezTo>
                  <a:pt x="5627" y="931"/>
                  <a:pt x="5633" y="937"/>
                  <a:pt x="5638" y="931"/>
                </a:cubicBezTo>
                <a:cubicBezTo>
                  <a:pt x="5638" y="931"/>
                  <a:pt x="5638" y="925"/>
                  <a:pt x="5645" y="925"/>
                </a:cubicBezTo>
                <a:cubicBezTo>
                  <a:pt x="5645" y="925"/>
                  <a:pt x="5645" y="925"/>
                  <a:pt x="5650" y="925"/>
                </a:cubicBezTo>
                <a:lnTo>
                  <a:pt x="5650" y="919"/>
                </a:lnTo>
                <a:cubicBezTo>
                  <a:pt x="5656" y="919"/>
                  <a:pt x="5656" y="919"/>
                  <a:pt x="5656" y="919"/>
                </a:cubicBezTo>
                <a:cubicBezTo>
                  <a:pt x="5662" y="919"/>
                  <a:pt x="5668" y="919"/>
                  <a:pt x="5668" y="919"/>
                </a:cubicBezTo>
                <a:cubicBezTo>
                  <a:pt x="5674" y="919"/>
                  <a:pt x="5674" y="913"/>
                  <a:pt x="5674" y="913"/>
                </a:cubicBezTo>
                <a:lnTo>
                  <a:pt x="5680" y="907"/>
                </a:lnTo>
                <a:cubicBezTo>
                  <a:pt x="5686" y="907"/>
                  <a:pt x="5686" y="901"/>
                  <a:pt x="5686" y="901"/>
                </a:cubicBezTo>
                <a:cubicBezTo>
                  <a:pt x="5692" y="901"/>
                  <a:pt x="5698" y="907"/>
                  <a:pt x="5704" y="907"/>
                </a:cubicBezTo>
                <a:cubicBezTo>
                  <a:pt x="5710" y="907"/>
                  <a:pt x="5710" y="913"/>
                  <a:pt x="5716" y="913"/>
                </a:cubicBezTo>
                <a:cubicBezTo>
                  <a:pt x="5716" y="919"/>
                  <a:pt x="5716" y="919"/>
                  <a:pt x="5722" y="919"/>
                </a:cubicBezTo>
                <a:cubicBezTo>
                  <a:pt x="5739" y="919"/>
                  <a:pt x="5739" y="919"/>
                  <a:pt x="5739" y="919"/>
                </a:cubicBezTo>
                <a:cubicBezTo>
                  <a:pt x="5745" y="919"/>
                  <a:pt x="5751" y="919"/>
                  <a:pt x="5757" y="919"/>
                </a:cubicBezTo>
                <a:cubicBezTo>
                  <a:pt x="5757" y="919"/>
                  <a:pt x="5757" y="919"/>
                  <a:pt x="5763" y="919"/>
                </a:cubicBezTo>
                <a:cubicBezTo>
                  <a:pt x="5763" y="919"/>
                  <a:pt x="5763" y="925"/>
                  <a:pt x="5769" y="925"/>
                </a:cubicBezTo>
                <a:cubicBezTo>
                  <a:pt x="5775" y="925"/>
                  <a:pt x="5781" y="925"/>
                  <a:pt x="5787" y="931"/>
                </a:cubicBezTo>
                <a:cubicBezTo>
                  <a:pt x="5787" y="931"/>
                  <a:pt x="5787" y="937"/>
                  <a:pt x="5793" y="937"/>
                </a:cubicBezTo>
                <a:cubicBezTo>
                  <a:pt x="5793" y="937"/>
                  <a:pt x="5799" y="937"/>
                  <a:pt x="5799" y="943"/>
                </a:cubicBezTo>
                <a:lnTo>
                  <a:pt x="5804" y="943"/>
                </a:lnTo>
                <a:cubicBezTo>
                  <a:pt x="5846" y="943"/>
                  <a:pt x="5846" y="943"/>
                  <a:pt x="5846" y="943"/>
                </a:cubicBezTo>
                <a:cubicBezTo>
                  <a:pt x="5846" y="943"/>
                  <a:pt x="5846" y="943"/>
                  <a:pt x="5852" y="943"/>
                </a:cubicBezTo>
                <a:cubicBezTo>
                  <a:pt x="5852" y="943"/>
                  <a:pt x="5852" y="943"/>
                  <a:pt x="5858" y="943"/>
                </a:cubicBezTo>
                <a:cubicBezTo>
                  <a:pt x="5864" y="949"/>
                  <a:pt x="5864" y="949"/>
                  <a:pt x="5876" y="955"/>
                </a:cubicBezTo>
                <a:cubicBezTo>
                  <a:pt x="5876" y="955"/>
                  <a:pt x="5876" y="961"/>
                  <a:pt x="5882" y="961"/>
                </a:cubicBezTo>
                <a:cubicBezTo>
                  <a:pt x="5888" y="961"/>
                  <a:pt x="5888" y="961"/>
                  <a:pt x="5893" y="961"/>
                </a:cubicBezTo>
                <a:cubicBezTo>
                  <a:pt x="5899" y="961"/>
                  <a:pt x="5899" y="961"/>
                  <a:pt x="5899" y="961"/>
                </a:cubicBezTo>
                <a:cubicBezTo>
                  <a:pt x="5905" y="961"/>
                  <a:pt x="5905" y="961"/>
                  <a:pt x="5905" y="961"/>
                </a:cubicBezTo>
                <a:cubicBezTo>
                  <a:pt x="5911" y="961"/>
                  <a:pt x="5911" y="966"/>
                  <a:pt x="5911" y="966"/>
                </a:cubicBezTo>
                <a:cubicBezTo>
                  <a:pt x="5917" y="972"/>
                  <a:pt x="5917" y="972"/>
                  <a:pt x="5923" y="978"/>
                </a:cubicBezTo>
                <a:cubicBezTo>
                  <a:pt x="5923" y="978"/>
                  <a:pt x="5929" y="978"/>
                  <a:pt x="5929" y="984"/>
                </a:cubicBezTo>
                <a:cubicBezTo>
                  <a:pt x="5935" y="984"/>
                  <a:pt x="5935" y="984"/>
                  <a:pt x="5941" y="984"/>
                </a:cubicBezTo>
                <a:cubicBezTo>
                  <a:pt x="5947" y="984"/>
                  <a:pt x="5947" y="984"/>
                  <a:pt x="5947" y="984"/>
                </a:cubicBezTo>
                <a:cubicBezTo>
                  <a:pt x="5953" y="984"/>
                  <a:pt x="5953" y="984"/>
                  <a:pt x="5959" y="984"/>
                </a:cubicBezTo>
                <a:cubicBezTo>
                  <a:pt x="5959" y="984"/>
                  <a:pt x="5959" y="990"/>
                  <a:pt x="5965" y="990"/>
                </a:cubicBezTo>
                <a:cubicBezTo>
                  <a:pt x="5965" y="996"/>
                  <a:pt x="5970" y="996"/>
                  <a:pt x="5970" y="1002"/>
                </a:cubicBezTo>
                <a:cubicBezTo>
                  <a:pt x="5970" y="1038"/>
                  <a:pt x="5970" y="1038"/>
                  <a:pt x="5970" y="1038"/>
                </a:cubicBezTo>
                <a:cubicBezTo>
                  <a:pt x="5970" y="1044"/>
                  <a:pt x="5977" y="1050"/>
                  <a:pt x="5977" y="1050"/>
                </a:cubicBezTo>
                <a:cubicBezTo>
                  <a:pt x="5982" y="1055"/>
                  <a:pt x="5982" y="1055"/>
                  <a:pt x="5982" y="1055"/>
                </a:cubicBezTo>
                <a:cubicBezTo>
                  <a:pt x="5982" y="1061"/>
                  <a:pt x="5988" y="1061"/>
                  <a:pt x="5988" y="1061"/>
                </a:cubicBezTo>
                <a:cubicBezTo>
                  <a:pt x="5988" y="1061"/>
                  <a:pt x="5994" y="1061"/>
                  <a:pt x="5994" y="1067"/>
                </a:cubicBezTo>
                <a:cubicBezTo>
                  <a:pt x="5994" y="1067"/>
                  <a:pt x="6000" y="1061"/>
                  <a:pt x="6000" y="1067"/>
                </a:cubicBezTo>
                <a:cubicBezTo>
                  <a:pt x="6006" y="1067"/>
                  <a:pt x="6006" y="1067"/>
                  <a:pt x="6012" y="1067"/>
                </a:cubicBezTo>
                <a:cubicBezTo>
                  <a:pt x="6012" y="1067"/>
                  <a:pt x="6012" y="1073"/>
                  <a:pt x="6018" y="1073"/>
                </a:cubicBezTo>
                <a:lnTo>
                  <a:pt x="6024" y="1073"/>
                </a:lnTo>
                <a:cubicBezTo>
                  <a:pt x="6024" y="1079"/>
                  <a:pt x="6024" y="1079"/>
                  <a:pt x="6030" y="1079"/>
                </a:cubicBezTo>
                <a:cubicBezTo>
                  <a:pt x="6030" y="1085"/>
                  <a:pt x="6030" y="1091"/>
                  <a:pt x="6036" y="1091"/>
                </a:cubicBezTo>
                <a:cubicBezTo>
                  <a:pt x="6036" y="1097"/>
                  <a:pt x="6036" y="1097"/>
                  <a:pt x="6036" y="1097"/>
                </a:cubicBezTo>
                <a:cubicBezTo>
                  <a:pt x="6036" y="1103"/>
                  <a:pt x="6036" y="1103"/>
                  <a:pt x="6042" y="1103"/>
                </a:cubicBezTo>
                <a:cubicBezTo>
                  <a:pt x="6042" y="1109"/>
                  <a:pt x="6048" y="1109"/>
                  <a:pt x="6048" y="1115"/>
                </a:cubicBezTo>
                <a:cubicBezTo>
                  <a:pt x="6054" y="1115"/>
                  <a:pt x="6054" y="1121"/>
                  <a:pt x="6054" y="1121"/>
                </a:cubicBezTo>
                <a:cubicBezTo>
                  <a:pt x="6059" y="1121"/>
                  <a:pt x="6059" y="1127"/>
                  <a:pt x="6059" y="1127"/>
                </a:cubicBezTo>
                <a:cubicBezTo>
                  <a:pt x="6059" y="1132"/>
                  <a:pt x="6065" y="1132"/>
                  <a:pt x="6065" y="1132"/>
                </a:cubicBezTo>
                <a:cubicBezTo>
                  <a:pt x="6065" y="1138"/>
                  <a:pt x="6071" y="1138"/>
                  <a:pt x="6071" y="1138"/>
                </a:cubicBezTo>
                <a:cubicBezTo>
                  <a:pt x="6071" y="1144"/>
                  <a:pt x="6071" y="1144"/>
                  <a:pt x="6077" y="1150"/>
                </a:cubicBezTo>
                <a:cubicBezTo>
                  <a:pt x="6077" y="1156"/>
                  <a:pt x="6077" y="1156"/>
                  <a:pt x="6077" y="1162"/>
                </a:cubicBezTo>
                <a:cubicBezTo>
                  <a:pt x="6083" y="1162"/>
                  <a:pt x="6083" y="1168"/>
                  <a:pt x="6083" y="1168"/>
                </a:cubicBezTo>
                <a:cubicBezTo>
                  <a:pt x="6083" y="1174"/>
                  <a:pt x="6089" y="1180"/>
                  <a:pt x="6095" y="1186"/>
                </a:cubicBezTo>
                <a:cubicBezTo>
                  <a:pt x="6095" y="1186"/>
                  <a:pt x="6095" y="1186"/>
                  <a:pt x="6101" y="1192"/>
                </a:cubicBezTo>
                <a:cubicBezTo>
                  <a:pt x="6101" y="1192"/>
                  <a:pt x="6107" y="1198"/>
                  <a:pt x="6113" y="1198"/>
                </a:cubicBezTo>
                <a:lnTo>
                  <a:pt x="6113" y="1204"/>
                </a:lnTo>
                <a:cubicBezTo>
                  <a:pt x="6113" y="1210"/>
                  <a:pt x="6113" y="1210"/>
                  <a:pt x="6113" y="1210"/>
                </a:cubicBezTo>
                <a:cubicBezTo>
                  <a:pt x="6113" y="1215"/>
                  <a:pt x="6113" y="1215"/>
                  <a:pt x="6113" y="1221"/>
                </a:cubicBezTo>
                <a:cubicBezTo>
                  <a:pt x="6113" y="1221"/>
                  <a:pt x="6107" y="1221"/>
                  <a:pt x="6107" y="1227"/>
                </a:cubicBezTo>
                <a:cubicBezTo>
                  <a:pt x="6107" y="1233"/>
                  <a:pt x="6113" y="1233"/>
                  <a:pt x="6113" y="1233"/>
                </a:cubicBezTo>
                <a:cubicBezTo>
                  <a:pt x="6119" y="1245"/>
                  <a:pt x="6125" y="1245"/>
                  <a:pt x="6125" y="1251"/>
                </a:cubicBezTo>
                <a:cubicBezTo>
                  <a:pt x="6125" y="1281"/>
                  <a:pt x="6125" y="1281"/>
                  <a:pt x="6125" y="1281"/>
                </a:cubicBezTo>
                <a:cubicBezTo>
                  <a:pt x="6125" y="1287"/>
                  <a:pt x="6119" y="1287"/>
                  <a:pt x="6119" y="1293"/>
                </a:cubicBezTo>
                <a:lnTo>
                  <a:pt x="6113" y="1299"/>
                </a:lnTo>
                <a:cubicBezTo>
                  <a:pt x="6113" y="1304"/>
                  <a:pt x="6113" y="1304"/>
                  <a:pt x="6113" y="1310"/>
                </a:cubicBezTo>
                <a:cubicBezTo>
                  <a:pt x="6143" y="1310"/>
                  <a:pt x="6143" y="1310"/>
                  <a:pt x="6143" y="1310"/>
                </a:cubicBezTo>
                <a:cubicBezTo>
                  <a:pt x="6143" y="1334"/>
                  <a:pt x="6143" y="1334"/>
                  <a:pt x="6143" y="1334"/>
                </a:cubicBezTo>
                <a:cubicBezTo>
                  <a:pt x="6136" y="1334"/>
                  <a:pt x="6131" y="1334"/>
                  <a:pt x="6125" y="1334"/>
                </a:cubicBezTo>
                <a:cubicBezTo>
                  <a:pt x="6125" y="1334"/>
                  <a:pt x="6119" y="1340"/>
                  <a:pt x="6113" y="1340"/>
                </a:cubicBezTo>
                <a:lnTo>
                  <a:pt x="6113" y="1346"/>
                </a:lnTo>
                <a:cubicBezTo>
                  <a:pt x="6113" y="1358"/>
                  <a:pt x="6119" y="1358"/>
                  <a:pt x="6119" y="1370"/>
                </a:cubicBezTo>
                <a:cubicBezTo>
                  <a:pt x="6119" y="1376"/>
                  <a:pt x="6119" y="1382"/>
                  <a:pt x="6119" y="1387"/>
                </a:cubicBezTo>
                <a:cubicBezTo>
                  <a:pt x="6095" y="1387"/>
                  <a:pt x="6095" y="1387"/>
                  <a:pt x="6095" y="1387"/>
                </a:cubicBezTo>
                <a:cubicBezTo>
                  <a:pt x="6095" y="1411"/>
                  <a:pt x="6095" y="1411"/>
                  <a:pt x="6095" y="1411"/>
                </a:cubicBezTo>
                <a:cubicBezTo>
                  <a:pt x="6101" y="1411"/>
                  <a:pt x="6101" y="1423"/>
                  <a:pt x="6107" y="1423"/>
                </a:cubicBezTo>
                <a:cubicBezTo>
                  <a:pt x="6113" y="1429"/>
                  <a:pt x="6119" y="1429"/>
                  <a:pt x="6125" y="1429"/>
                </a:cubicBezTo>
                <a:cubicBezTo>
                  <a:pt x="6136" y="1429"/>
                  <a:pt x="6136" y="1429"/>
                  <a:pt x="6136" y="1429"/>
                </a:cubicBezTo>
                <a:cubicBezTo>
                  <a:pt x="6143" y="1429"/>
                  <a:pt x="6148" y="1429"/>
                  <a:pt x="6148" y="1429"/>
                </a:cubicBezTo>
                <a:cubicBezTo>
                  <a:pt x="6154" y="1435"/>
                  <a:pt x="6154" y="1435"/>
                  <a:pt x="6160" y="1435"/>
                </a:cubicBezTo>
                <a:cubicBezTo>
                  <a:pt x="6220" y="1435"/>
                  <a:pt x="6220" y="1435"/>
                  <a:pt x="6220" y="1435"/>
                </a:cubicBezTo>
                <a:cubicBezTo>
                  <a:pt x="6220" y="1429"/>
                  <a:pt x="6220" y="1423"/>
                  <a:pt x="6220" y="1417"/>
                </a:cubicBezTo>
                <a:lnTo>
                  <a:pt x="6225" y="1411"/>
                </a:lnTo>
                <a:cubicBezTo>
                  <a:pt x="6231" y="1411"/>
                  <a:pt x="6237" y="1411"/>
                  <a:pt x="6249" y="1411"/>
                </a:cubicBezTo>
                <a:cubicBezTo>
                  <a:pt x="6249" y="1411"/>
                  <a:pt x="6255" y="1411"/>
                  <a:pt x="6261" y="1411"/>
                </a:cubicBezTo>
                <a:lnTo>
                  <a:pt x="6267" y="1411"/>
                </a:lnTo>
                <a:cubicBezTo>
                  <a:pt x="6273" y="1417"/>
                  <a:pt x="6273" y="1417"/>
                  <a:pt x="6273" y="1423"/>
                </a:cubicBezTo>
                <a:cubicBezTo>
                  <a:pt x="6273" y="1429"/>
                  <a:pt x="6273" y="1435"/>
                  <a:pt x="6273" y="1435"/>
                </a:cubicBezTo>
                <a:cubicBezTo>
                  <a:pt x="6273" y="1441"/>
                  <a:pt x="6279" y="1447"/>
                  <a:pt x="6279" y="1447"/>
                </a:cubicBezTo>
                <a:cubicBezTo>
                  <a:pt x="6285" y="1453"/>
                  <a:pt x="6285" y="1459"/>
                  <a:pt x="6291" y="1459"/>
                </a:cubicBezTo>
                <a:cubicBezTo>
                  <a:pt x="6297" y="1465"/>
                  <a:pt x="6297" y="1470"/>
                  <a:pt x="6303" y="1470"/>
                </a:cubicBezTo>
                <a:cubicBezTo>
                  <a:pt x="6309" y="1470"/>
                  <a:pt x="6314" y="1470"/>
                  <a:pt x="6314" y="1470"/>
                </a:cubicBezTo>
                <a:cubicBezTo>
                  <a:pt x="6320" y="1470"/>
                  <a:pt x="6326" y="1470"/>
                  <a:pt x="6326" y="1470"/>
                </a:cubicBezTo>
                <a:cubicBezTo>
                  <a:pt x="6332" y="1470"/>
                  <a:pt x="6332" y="1470"/>
                  <a:pt x="6338" y="1476"/>
                </a:cubicBezTo>
                <a:cubicBezTo>
                  <a:pt x="6344" y="1476"/>
                  <a:pt x="6344" y="1476"/>
                  <a:pt x="6350" y="1482"/>
                </a:cubicBezTo>
                <a:cubicBezTo>
                  <a:pt x="6356" y="1482"/>
                  <a:pt x="6356" y="1488"/>
                  <a:pt x="6356" y="1494"/>
                </a:cubicBezTo>
                <a:cubicBezTo>
                  <a:pt x="6362" y="1494"/>
                  <a:pt x="6368" y="1494"/>
                  <a:pt x="6368" y="1500"/>
                </a:cubicBezTo>
                <a:cubicBezTo>
                  <a:pt x="6374" y="1500"/>
                  <a:pt x="6374" y="1506"/>
                  <a:pt x="6374" y="1512"/>
                </a:cubicBezTo>
                <a:cubicBezTo>
                  <a:pt x="6368" y="1524"/>
                  <a:pt x="6368" y="1524"/>
                  <a:pt x="6368" y="1524"/>
                </a:cubicBezTo>
                <a:cubicBezTo>
                  <a:pt x="6350" y="1524"/>
                  <a:pt x="6350" y="1524"/>
                  <a:pt x="6350" y="1524"/>
                </a:cubicBezTo>
                <a:cubicBezTo>
                  <a:pt x="6344" y="1524"/>
                  <a:pt x="6338" y="1518"/>
                  <a:pt x="6332" y="1518"/>
                </a:cubicBezTo>
                <a:cubicBezTo>
                  <a:pt x="6309" y="1518"/>
                  <a:pt x="6309" y="1518"/>
                  <a:pt x="6309" y="1518"/>
                </a:cubicBezTo>
                <a:cubicBezTo>
                  <a:pt x="6297" y="1518"/>
                  <a:pt x="6285" y="1524"/>
                  <a:pt x="6273" y="1518"/>
                </a:cubicBezTo>
                <a:cubicBezTo>
                  <a:pt x="6273" y="1518"/>
                  <a:pt x="6267" y="1512"/>
                  <a:pt x="6261" y="1512"/>
                </a:cubicBezTo>
                <a:cubicBezTo>
                  <a:pt x="6261" y="1512"/>
                  <a:pt x="6267" y="1500"/>
                  <a:pt x="6261" y="1500"/>
                </a:cubicBezTo>
                <a:cubicBezTo>
                  <a:pt x="6255" y="1500"/>
                  <a:pt x="6255" y="1500"/>
                  <a:pt x="6249" y="1500"/>
                </a:cubicBezTo>
                <a:cubicBezTo>
                  <a:pt x="6243" y="1500"/>
                  <a:pt x="6237" y="1500"/>
                  <a:pt x="6225" y="1494"/>
                </a:cubicBezTo>
                <a:cubicBezTo>
                  <a:pt x="6220" y="1494"/>
                  <a:pt x="6214" y="1494"/>
                  <a:pt x="6202" y="1494"/>
                </a:cubicBezTo>
                <a:cubicBezTo>
                  <a:pt x="6190" y="1494"/>
                  <a:pt x="6178" y="1500"/>
                  <a:pt x="6166" y="1500"/>
                </a:cubicBezTo>
                <a:cubicBezTo>
                  <a:pt x="6172" y="1512"/>
                  <a:pt x="6172" y="1518"/>
                  <a:pt x="6178" y="1524"/>
                </a:cubicBezTo>
                <a:cubicBezTo>
                  <a:pt x="6178" y="1530"/>
                  <a:pt x="6184" y="1530"/>
                  <a:pt x="6190" y="1536"/>
                </a:cubicBezTo>
                <a:cubicBezTo>
                  <a:pt x="6190" y="1536"/>
                  <a:pt x="6196" y="1542"/>
                  <a:pt x="6196" y="1548"/>
                </a:cubicBezTo>
                <a:cubicBezTo>
                  <a:pt x="6196" y="1554"/>
                  <a:pt x="6190" y="1554"/>
                  <a:pt x="6190" y="1559"/>
                </a:cubicBezTo>
                <a:cubicBezTo>
                  <a:pt x="6184" y="1559"/>
                  <a:pt x="6178" y="1559"/>
                  <a:pt x="6172" y="1559"/>
                </a:cubicBezTo>
                <a:cubicBezTo>
                  <a:pt x="6166" y="1559"/>
                  <a:pt x="6160" y="1565"/>
                  <a:pt x="6160" y="1571"/>
                </a:cubicBezTo>
                <a:cubicBezTo>
                  <a:pt x="6154" y="1571"/>
                  <a:pt x="6148" y="1577"/>
                  <a:pt x="6148" y="1583"/>
                </a:cubicBezTo>
                <a:cubicBezTo>
                  <a:pt x="6148" y="1595"/>
                  <a:pt x="6148" y="1601"/>
                  <a:pt x="6154" y="1601"/>
                </a:cubicBezTo>
                <a:cubicBezTo>
                  <a:pt x="6166" y="1613"/>
                  <a:pt x="6172" y="1601"/>
                  <a:pt x="6190" y="1607"/>
                </a:cubicBezTo>
                <a:cubicBezTo>
                  <a:pt x="6196" y="1607"/>
                  <a:pt x="6202" y="1613"/>
                  <a:pt x="6208" y="1619"/>
                </a:cubicBezTo>
                <a:cubicBezTo>
                  <a:pt x="6225" y="1625"/>
                  <a:pt x="6225" y="1642"/>
                  <a:pt x="6243" y="1642"/>
                </a:cubicBezTo>
                <a:cubicBezTo>
                  <a:pt x="6249" y="1642"/>
                  <a:pt x="6249" y="1636"/>
                  <a:pt x="6255" y="1631"/>
                </a:cubicBezTo>
                <a:cubicBezTo>
                  <a:pt x="6261" y="1625"/>
                  <a:pt x="6261" y="1613"/>
                  <a:pt x="6273" y="1613"/>
                </a:cubicBezTo>
                <a:cubicBezTo>
                  <a:pt x="6291" y="1613"/>
                  <a:pt x="6297" y="1613"/>
                  <a:pt x="6309" y="1613"/>
                </a:cubicBezTo>
                <a:cubicBezTo>
                  <a:pt x="6309" y="1571"/>
                  <a:pt x="6309" y="1571"/>
                  <a:pt x="6309" y="1571"/>
                </a:cubicBezTo>
                <a:cubicBezTo>
                  <a:pt x="6297" y="1571"/>
                  <a:pt x="6291" y="1577"/>
                  <a:pt x="6279" y="1571"/>
                </a:cubicBezTo>
                <a:cubicBezTo>
                  <a:pt x="6273" y="1571"/>
                  <a:pt x="6273" y="1571"/>
                  <a:pt x="6267" y="1571"/>
                </a:cubicBezTo>
                <a:cubicBezTo>
                  <a:pt x="6261" y="1571"/>
                  <a:pt x="6267" y="1559"/>
                  <a:pt x="6261" y="1559"/>
                </a:cubicBezTo>
                <a:cubicBezTo>
                  <a:pt x="6255" y="1559"/>
                  <a:pt x="6255" y="1559"/>
                  <a:pt x="6249" y="1559"/>
                </a:cubicBezTo>
                <a:cubicBezTo>
                  <a:pt x="6249" y="1559"/>
                  <a:pt x="6243" y="1559"/>
                  <a:pt x="6237" y="1559"/>
                </a:cubicBezTo>
                <a:cubicBezTo>
                  <a:pt x="6243" y="1548"/>
                  <a:pt x="6243" y="1548"/>
                  <a:pt x="6243" y="1548"/>
                </a:cubicBezTo>
                <a:cubicBezTo>
                  <a:pt x="6267" y="1548"/>
                  <a:pt x="6267" y="1548"/>
                  <a:pt x="6267" y="1548"/>
                </a:cubicBezTo>
                <a:cubicBezTo>
                  <a:pt x="6273" y="1548"/>
                  <a:pt x="6273" y="1548"/>
                  <a:pt x="6279" y="1548"/>
                </a:cubicBezTo>
                <a:cubicBezTo>
                  <a:pt x="6285" y="1554"/>
                  <a:pt x="6285" y="1554"/>
                  <a:pt x="6291" y="1559"/>
                </a:cubicBezTo>
                <a:cubicBezTo>
                  <a:pt x="6297" y="1559"/>
                  <a:pt x="6297" y="1559"/>
                  <a:pt x="6303" y="1565"/>
                </a:cubicBezTo>
                <a:cubicBezTo>
                  <a:pt x="6303" y="1565"/>
                  <a:pt x="6309" y="1565"/>
                  <a:pt x="6314" y="1565"/>
                </a:cubicBezTo>
                <a:cubicBezTo>
                  <a:pt x="6320" y="1565"/>
                  <a:pt x="6320" y="1565"/>
                  <a:pt x="6326" y="1565"/>
                </a:cubicBezTo>
                <a:cubicBezTo>
                  <a:pt x="6350" y="1565"/>
                  <a:pt x="6350" y="1565"/>
                  <a:pt x="6350" y="1565"/>
                </a:cubicBezTo>
                <a:cubicBezTo>
                  <a:pt x="6356" y="1565"/>
                  <a:pt x="6368" y="1565"/>
                  <a:pt x="6374" y="1571"/>
                </a:cubicBezTo>
                <a:cubicBezTo>
                  <a:pt x="6380" y="1571"/>
                  <a:pt x="6386" y="1577"/>
                  <a:pt x="6386" y="1583"/>
                </a:cubicBezTo>
                <a:cubicBezTo>
                  <a:pt x="6386" y="1589"/>
                  <a:pt x="6386" y="1589"/>
                  <a:pt x="6386" y="1589"/>
                </a:cubicBezTo>
                <a:cubicBezTo>
                  <a:pt x="6386" y="1595"/>
                  <a:pt x="6374" y="1595"/>
                  <a:pt x="6374" y="1601"/>
                </a:cubicBezTo>
                <a:cubicBezTo>
                  <a:pt x="6368" y="1601"/>
                  <a:pt x="6374" y="1607"/>
                  <a:pt x="6374" y="1613"/>
                </a:cubicBezTo>
                <a:cubicBezTo>
                  <a:pt x="6368" y="1619"/>
                  <a:pt x="6362" y="1619"/>
                  <a:pt x="6362" y="1625"/>
                </a:cubicBezTo>
                <a:cubicBezTo>
                  <a:pt x="6362" y="1631"/>
                  <a:pt x="6362" y="1631"/>
                  <a:pt x="6362" y="1631"/>
                </a:cubicBezTo>
                <a:cubicBezTo>
                  <a:pt x="6362" y="1636"/>
                  <a:pt x="6368" y="1636"/>
                  <a:pt x="6368" y="1642"/>
                </a:cubicBezTo>
                <a:cubicBezTo>
                  <a:pt x="6374" y="1642"/>
                  <a:pt x="6380" y="1648"/>
                  <a:pt x="6380" y="1648"/>
                </a:cubicBezTo>
                <a:cubicBezTo>
                  <a:pt x="6386" y="1654"/>
                  <a:pt x="6386" y="1660"/>
                  <a:pt x="6386" y="1666"/>
                </a:cubicBezTo>
                <a:cubicBezTo>
                  <a:pt x="6386" y="1696"/>
                  <a:pt x="6386" y="1696"/>
                  <a:pt x="6386" y="1696"/>
                </a:cubicBezTo>
                <a:cubicBezTo>
                  <a:pt x="6356" y="1696"/>
                  <a:pt x="6356" y="1696"/>
                  <a:pt x="6356" y="1696"/>
                </a:cubicBezTo>
                <a:cubicBezTo>
                  <a:pt x="6350" y="1696"/>
                  <a:pt x="6350" y="1690"/>
                  <a:pt x="6344" y="1696"/>
                </a:cubicBezTo>
                <a:cubicBezTo>
                  <a:pt x="6338" y="1696"/>
                  <a:pt x="6338" y="1702"/>
                  <a:pt x="6332" y="1702"/>
                </a:cubicBezTo>
                <a:cubicBezTo>
                  <a:pt x="6326" y="1708"/>
                  <a:pt x="6326" y="1714"/>
                  <a:pt x="6326" y="1714"/>
                </a:cubicBezTo>
                <a:cubicBezTo>
                  <a:pt x="6320" y="1714"/>
                  <a:pt x="6314" y="1714"/>
                  <a:pt x="6309" y="1714"/>
                </a:cubicBezTo>
                <a:cubicBezTo>
                  <a:pt x="6297" y="1714"/>
                  <a:pt x="6297" y="1714"/>
                  <a:pt x="6297" y="1714"/>
                </a:cubicBezTo>
                <a:cubicBezTo>
                  <a:pt x="6291" y="1714"/>
                  <a:pt x="6291" y="1708"/>
                  <a:pt x="6285" y="1708"/>
                </a:cubicBezTo>
                <a:cubicBezTo>
                  <a:pt x="6285" y="1708"/>
                  <a:pt x="6279" y="1714"/>
                  <a:pt x="6273" y="1714"/>
                </a:cubicBezTo>
                <a:cubicBezTo>
                  <a:pt x="6273" y="1767"/>
                  <a:pt x="6273" y="1767"/>
                  <a:pt x="6273" y="1767"/>
                </a:cubicBezTo>
                <a:cubicBezTo>
                  <a:pt x="6267" y="1767"/>
                  <a:pt x="6261" y="1767"/>
                  <a:pt x="6261" y="1767"/>
                </a:cubicBezTo>
                <a:cubicBezTo>
                  <a:pt x="6255" y="1761"/>
                  <a:pt x="6249" y="1761"/>
                  <a:pt x="6243" y="1761"/>
                </a:cubicBezTo>
                <a:cubicBezTo>
                  <a:pt x="6237" y="1761"/>
                  <a:pt x="6243" y="1767"/>
                  <a:pt x="6237" y="1773"/>
                </a:cubicBezTo>
                <a:cubicBezTo>
                  <a:pt x="6231" y="1773"/>
                  <a:pt x="6225" y="1773"/>
                  <a:pt x="6225" y="1779"/>
                </a:cubicBezTo>
                <a:cubicBezTo>
                  <a:pt x="6220" y="1779"/>
                  <a:pt x="6214" y="1779"/>
                  <a:pt x="6214" y="1779"/>
                </a:cubicBezTo>
                <a:cubicBezTo>
                  <a:pt x="6208" y="1779"/>
                  <a:pt x="6202" y="1779"/>
                  <a:pt x="6202" y="1785"/>
                </a:cubicBezTo>
                <a:cubicBezTo>
                  <a:pt x="6196" y="1785"/>
                  <a:pt x="6196" y="1797"/>
                  <a:pt x="6196" y="1802"/>
                </a:cubicBezTo>
                <a:cubicBezTo>
                  <a:pt x="6196" y="1809"/>
                  <a:pt x="6196" y="1809"/>
                  <a:pt x="6196" y="1809"/>
                </a:cubicBezTo>
                <a:cubicBezTo>
                  <a:pt x="6196" y="1814"/>
                  <a:pt x="6202" y="1820"/>
                  <a:pt x="6202" y="1820"/>
                </a:cubicBezTo>
                <a:cubicBezTo>
                  <a:pt x="6208" y="1826"/>
                  <a:pt x="6208" y="1832"/>
                  <a:pt x="6214" y="1838"/>
                </a:cubicBezTo>
                <a:cubicBezTo>
                  <a:pt x="6214" y="1838"/>
                  <a:pt x="6220" y="1838"/>
                  <a:pt x="6225" y="1838"/>
                </a:cubicBezTo>
                <a:cubicBezTo>
                  <a:pt x="6225" y="1844"/>
                  <a:pt x="6231" y="1844"/>
                  <a:pt x="6237" y="1844"/>
                </a:cubicBezTo>
                <a:cubicBezTo>
                  <a:pt x="6243" y="1844"/>
                  <a:pt x="6243" y="1850"/>
                  <a:pt x="6249" y="1850"/>
                </a:cubicBezTo>
                <a:cubicBezTo>
                  <a:pt x="6249" y="1856"/>
                  <a:pt x="6255" y="1856"/>
                  <a:pt x="6261" y="1856"/>
                </a:cubicBezTo>
                <a:cubicBezTo>
                  <a:pt x="6261" y="1862"/>
                  <a:pt x="6261" y="1874"/>
                  <a:pt x="6261" y="1880"/>
                </a:cubicBezTo>
                <a:cubicBezTo>
                  <a:pt x="6255" y="1880"/>
                  <a:pt x="6249" y="1880"/>
                  <a:pt x="6243" y="1886"/>
                </a:cubicBezTo>
                <a:cubicBezTo>
                  <a:pt x="6237" y="1886"/>
                  <a:pt x="6231" y="1897"/>
                  <a:pt x="6231" y="1903"/>
                </a:cubicBezTo>
                <a:cubicBezTo>
                  <a:pt x="6231" y="1915"/>
                  <a:pt x="6243" y="1921"/>
                  <a:pt x="6249" y="1933"/>
                </a:cubicBezTo>
                <a:cubicBezTo>
                  <a:pt x="6249" y="1939"/>
                  <a:pt x="6255" y="1945"/>
                  <a:pt x="6261" y="1957"/>
                </a:cubicBezTo>
                <a:lnTo>
                  <a:pt x="6261" y="1963"/>
                </a:lnTo>
                <a:cubicBezTo>
                  <a:pt x="6267" y="1968"/>
                  <a:pt x="6273" y="1968"/>
                  <a:pt x="6279" y="1968"/>
                </a:cubicBezTo>
                <a:cubicBezTo>
                  <a:pt x="6285" y="1968"/>
                  <a:pt x="6291" y="1968"/>
                  <a:pt x="6297" y="1963"/>
                </a:cubicBezTo>
                <a:cubicBezTo>
                  <a:pt x="6303" y="1963"/>
                  <a:pt x="6303" y="1957"/>
                  <a:pt x="6309" y="1957"/>
                </a:cubicBezTo>
                <a:cubicBezTo>
                  <a:pt x="6309" y="1951"/>
                  <a:pt x="6314" y="1957"/>
                  <a:pt x="6320" y="1957"/>
                </a:cubicBezTo>
                <a:cubicBezTo>
                  <a:pt x="6332" y="1957"/>
                  <a:pt x="6332" y="1957"/>
                  <a:pt x="6332" y="1957"/>
                </a:cubicBezTo>
                <a:cubicBezTo>
                  <a:pt x="6332" y="1957"/>
                  <a:pt x="6338" y="1957"/>
                  <a:pt x="6344" y="1957"/>
                </a:cubicBezTo>
                <a:cubicBezTo>
                  <a:pt x="6344" y="1963"/>
                  <a:pt x="6344" y="1968"/>
                  <a:pt x="6344" y="1968"/>
                </a:cubicBezTo>
                <a:cubicBezTo>
                  <a:pt x="6338" y="1975"/>
                  <a:pt x="6344" y="1980"/>
                  <a:pt x="6338" y="1980"/>
                </a:cubicBezTo>
                <a:cubicBezTo>
                  <a:pt x="6338" y="1986"/>
                  <a:pt x="6332" y="1980"/>
                  <a:pt x="6326" y="1980"/>
                </a:cubicBezTo>
                <a:cubicBezTo>
                  <a:pt x="6326" y="1986"/>
                  <a:pt x="6320" y="1986"/>
                  <a:pt x="6314" y="1986"/>
                </a:cubicBezTo>
                <a:cubicBezTo>
                  <a:pt x="6314" y="1992"/>
                  <a:pt x="6314" y="1998"/>
                  <a:pt x="6314" y="1998"/>
                </a:cubicBezTo>
                <a:cubicBezTo>
                  <a:pt x="6314" y="2004"/>
                  <a:pt x="6309" y="2004"/>
                  <a:pt x="6309" y="2010"/>
                </a:cubicBezTo>
                <a:cubicBezTo>
                  <a:pt x="6309" y="2016"/>
                  <a:pt x="6297" y="2016"/>
                  <a:pt x="6297" y="2028"/>
                </a:cubicBezTo>
                <a:cubicBezTo>
                  <a:pt x="6297" y="2034"/>
                  <a:pt x="6303" y="2034"/>
                  <a:pt x="6303" y="2040"/>
                </a:cubicBezTo>
                <a:cubicBezTo>
                  <a:pt x="6303" y="2052"/>
                  <a:pt x="6303" y="2057"/>
                  <a:pt x="6309" y="2063"/>
                </a:cubicBezTo>
                <a:cubicBezTo>
                  <a:pt x="6314" y="2069"/>
                  <a:pt x="6314" y="2075"/>
                  <a:pt x="6320" y="2075"/>
                </a:cubicBezTo>
                <a:cubicBezTo>
                  <a:pt x="6320" y="2081"/>
                  <a:pt x="6326" y="2075"/>
                  <a:pt x="6332" y="2075"/>
                </a:cubicBezTo>
                <a:cubicBezTo>
                  <a:pt x="6332" y="2075"/>
                  <a:pt x="6338" y="2075"/>
                  <a:pt x="6344" y="2075"/>
                </a:cubicBezTo>
                <a:lnTo>
                  <a:pt x="6350" y="2069"/>
                </a:lnTo>
                <a:cubicBezTo>
                  <a:pt x="6356" y="2063"/>
                  <a:pt x="6356" y="2057"/>
                  <a:pt x="6362" y="2057"/>
                </a:cubicBezTo>
                <a:cubicBezTo>
                  <a:pt x="6362" y="2052"/>
                  <a:pt x="6362" y="2046"/>
                  <a:pt x="6368" y="2046"/>
                </a:cubicBezTo>
                <a:cubicBezTo>
                  <a:pt x="6368" y="2046"/>
                  <a:pt x="6374" y="2040"/>
                  <a:pt x="6380" y="2040"/>
                </a:cubicBezTo>
                <a:cubicBezTo>
                  <a:pt x="6386" y="2040"/>
                  <a:pt x="6391" y="2046"/>
                  <a:pt x="6397" y="2046"/>
                </a:cubicBezTo>
                <a:cubicBezTo>
                  <a:pt x="6397" y="2093"/>
                  <a:pt x="6397" y="2093"/>
                  <a:pt x="6397" y="2093"/>
                </a:cubicBezTo>
                <a:cubicBezTo>
                  <a:pt x="6391" y="2093"/>
                  <a:pt x="6391" y="2099"/>
                  <a:pt x="6386" y="2105"/>
                </a:cubicBezTo>
                <a:cubicBezTo>
                  <a:pt x="6386" y="2105"/>
                  <a:pt x="6380" y="2105"/>
                  <a:pt x="6374" y="2105"/>
                </a:cubicBezTo>
                <a:cubicBezTo>
                  <a:pt x="6374" y="2105"/>
                  <a:pt x="6368" y="2111"/>
                  <a:pt x="6362" y="2111"/>
                </a:cubicBezTo>
                <a:cubicBezTo>
                  <a:pt x="6362" y="2117"/>
                  <a:pt x="6356" y="2117"/>
                  <a:pt x="6350" y="2123"/>
                </a:cubicBezTo>
                <a:cubicBezTo>
                  <a:pt x="6350" y="2129"/>
                  <a:pt x="6350" y="2134"/>
                  <a:pt x="6350" y="2141"/>
                </a:cubicBezTo>
                <a:cubicBezTo>
                  <a:pt x="6350" y="2146"/>
                  <a:pt x="6350" y="2152"/>
                  <a:pt x="6356" y="2158"/>
                </a:cubicBezTo>
                <a:cubicBezTo>
                  <a:pt x="6356" y="2158"/>
                  <a:pt x="6362" y="2164"/>
                  <a:pt x="6368" y="2164"/>
                </a:cubicBezTo>
                <a:cubicBezTo>
                  <a:pt x="6374" y="2170"/>
                  <a:pt x="6374" y="2170"/>
                  <a:pt x="6380" y="2176"/>
                </a:cubicBezTo>
                <a:cubicBezTo>
                  <a:pt x="6386" y="2188"/>
                  <a:pt x="6391" y="2200"/>
                  <a:pt x="6403" y="2212"/>
                </a:cubicBezTo>
                <a:cubicBezTo>
                  <a:pt x="6409" y="2212"/>
                  <a:pt x="6415" y="2218"/>
                  <a:pt x="6415" y="2218"/>
                </a:cubicBezTo>
                <a:cubicBezTo>
                  <a:pt x="6415" y="2223"/>
                  <a:pt x="6421" y="2223"/>
                  <a:pt x="6421" y="2229"/>
                </a:cubicBezTo>
                <a:cubicBezTo>
                  <a:pt x="6421" y="2235"/>
                  <a:pt x="6421" y="2241"/>
                  <a:pt x="6421" y="2241"/>
                </a:cubicBezTo>
                <a:cubicBezTo>
                  <a:pt x="6421" y="2253"/>
                  <a:pt x="6433" y="2259"/>
                  <a:pt x="6433" y="2265"/>
                </a:cubicBezTo>
                <a:cubicBezTo>
                  <a:pt x="6439" y="2271"/>
                  <a:pt x="6439" y="2283"/>
                  <a:pt x="6439" y="2289"/>
                </a:cubicBezTo>
                <a:cubicBezTo>
                  <a:pt x="6445" y="2300"/>
                  <a:pt x="6457" y="2300"/>
                  <a:pt x="6463" y="2307"/>
                </a:cubicBezTo>
                <a:cubicBezTo>
                  <a:pt x="6469" y="2312"/>
                  <a:pt x="6475" y="2312"/>
                  <a:pt x="6475" y="2312"/>
                </a:cubicBezTo>
                <a:cubicBezTo>
                  <a:pt x="6480" y="2318"/>
                  <a:pt x="6480" y="2318"/>
                  <a:pt x="6486" y="2324"/>
                </a:cubicBezTo>
                <a:cubicBezTo>
                  <a:pt x="6486" y="2330"/>
                  <a:pt x="6480" y="2342"/>
                  <a:pt x="6486" y="2348"/>
                </a:cubicBezTo>
                <a:cubicBezTo>
                  <a:pt x="6486" y="2354"/>
                  <a:pt x="6486" y="2354"/>
                  <a:pt x="6492" y="2360"/>
                </a:cubicBezTo>
                <a:cubicBezTo>
                  <a:pt x="6504" y="2366"/>
                  <a:pt x="6516" y="2366"/>
                  <a:pt x="6528" y="2372"/>
                </a:cubicBezTo>
                <a:cubicBezTo>
                  <a:pt x="6540" y="2372"/>
                  <a:pt x="6540" y="2384"/>
                  <a:pt x="6552" y="2389"/>
                </a:cubicBezTo>
                <a:cubicBezTo>
                  <a:pt x="6552" y="2389"/>
                  <a:pt x="6552" y="2395"/>
                  <a:pt x="6558" y="2401"/>
                </a:cubicBezTo>
                <a:cubicBezTo>
                  <a:pt x="6563" y="2401"/>
                  <a:pt x="6563" y="2401"/>
                  <a:pt x="6569" y="2401"/>
                </a:cubicBezTo>
                <a:cubicBezTo>
                  <a:pt x="6581" y="2401"/>
                  <a:pt x="6581" y="2401"/>
                  <a:pt x="6581" y="2401"/>
                </a:cubicBezTo>
                <a:cubicBezTo>
                  <a:pt x="6587" y="2401"/>
                  <a:pt x="6587" y="2395"/>
                  <a:pt x="6593" y="2395"/>
                </a:cubicBezTo>
                <a:cubicBezTo>
                  <a:pt x="6599" y="2389"/>
                  <a:pt x="6605" y="2389"/>
                  <a:pt x="6611" y="2389"/>
                </a:cubicBezTo>
                <a:cubicBezTo>
                  <a:pt x="6617" y="2389"/>
                  <a:pt x="6617" y="2389"/>
                  <a:pt x="6617" y="2389"/>
                </a:cubicBezTo>
                <a:cubicBezTo>
                  <a:pt x="6617" y="2389"/>
                  <a:pt x="6623" y="2395"/>
                  <a:pt x="6629" y="2395"/>
                </a:cubicBezTo>
                <a:cubicBezTo>
                  <a:pt x="6629" y="2395"/>
                  <a:pt x="6635" y="2389"/>
                  <a:pt x="6641" y="2395"/>
                </a:cubicBezTo>
                <a:cubicBezTo>
                  <a:pt x="6641" y="2395"/>
                  <a:pt x="6641" y="2401"/>
                  <a:pt x="6641" y="2407"/>
                </a:cubicBezTo>
                <a:cubicBezTo>
                  <a:pt x="6641" y="2407"/>
                  <a:pt x="6641" y="2413"/>
                  <a:pt x="6646" y="2419"/>
                </a:cubicBezTo>
                <a:cubicBezTo>
                  <a:pt x="6646" y="2425"/>
                  <a:pt x="6652" y="2425"/>
                  <a:pt x="6658" y="2425"/>
                </a:cubicBezTo>
                <a:cubicBezTo>
                  <a:pt x="6664" y="2431"/>
                  <a:pt x="6664" y="2431"/>
                  <a:pt x="6670" y="2431"/>
                </a:cubicBezTo>
                <a:cubicBezTo>
                  <a:pt x="6682" y="2437"/>
                  <a:pt x="6688" y="2431"/>
                  <a:pt x="6694" y="2431"/>
                </a:cubicBezTo>
                <a:cubicBezTo>
                  <a:pt x="6700" y="2437"/>
                  <a:pt x="6706" y="2437"/>
                  <a:pt x="6706" y="2443"/>
                </a:cubicBezTo>
                <a:cubicBezTo>
                  <a:pt x="6706" y="2449"/>
                  <a:pt x="6706" y="2455"/>
                  <a:pt x="6712" y="2455"/>
                </a:cubicBezTo>
                <a:cubicBezTo>
                  <a:pt x="6712" y="2461"/>
                  <a:pt x="6718" y="2466"/>
                  <a:pt x="6724" y="2466"/>
                </a:cubicBezTo>
                <a:cubicBezTo>
                  <a:pt x="6729" y="2466"/>
                  <a:pt x="6735" y="2466"/>
                  <a:pt x="6741" y="2466"/>
                </a:cubicBezTo>
                <a:cubicBezTo>
                  <a:pt x="6753" y="2466"/>
                  <a:pt x="6759" y="2473"/>
                  <a:pt x="6765" y="2466"/>
                </a:cubicBezTo>
                <a:cubicBezTo>
                  <a:pt x="6771" y="2466"/>
                  <a:pt x="6771" y="2461"/>
                  <a:pt x="6777" y="2461"/>
                </a:cubicBezTo>
                <a:cubicBezTo>
                  <a:pt x="6783" y="2455"/>
                  <a:pt x="6783" y="2455"/>
                  <a:pt x="6789" y="2455"/>
                </a:cubicBezTo>
                <a:cubicBezTo>
                  <a:pt x="6795" y="2449"/>
                  <a:pt x="6801" y="2449"/>
                  <a:pt x="6801" y="2443"/>
                </a:cubicBezTo>
                <a:cubicBezTo>
                  <a:pt x="6801" y="2443"/>
                  <a:pt x="6801" y="2437"/>
                  <a:pt x="6801" y="2431"/>
                </a:cubicBezTo>
                <a:cubicBezTo>
                  <a:pt x="6801" y="2419"/>
                  <a:pt x="6801" y="2419"/>
                  <a:pt x="6801" y="2419"/>
                </a:cubicBezTo>
                <a:cubicBezTo>
                  <a:pt x="6801" y="2401"/>
                  <a:pt x="6801" y="2389"/>
                  <a:pt x="6807" y="2378"/>
                </a:cubicBezTo>
                <a:cubicBezTo>
                  <a:pt x="6813" y="2366"/>
                  <a:pt x="6824" y="2366"/>
                  <a:pt x="6830" y="2354"/>
                </a:cubicBezTo>
                <a:cubicBezTo>
                  <a:pt x="6830" y="2354"/>
                  <a:pt x="6830" y="2348"/>
                  <a:pt x="6836" y="2342"/>
                </a:cubicBezTo>
                <a:cubicBezTo>
                  <a:pt x="6836" y="2342"/>
                  <a:pt x="6842" y="2336"/>
                  <a:pt x="6842" y="2330"/>
                </a:cubicBezTo>
                <a:cubicBezTo>
                  <a:pt x="6842" y="2324"/>
                  <a:pt x="6836" y="2318"/>
                  <a:pt x="6836" y="2312"/>
                </a:cubicBezTo>
                <a:cubicBezTo>
                  <a:pt x="6836" y="2307"/>
                  <a:pt x="6836" y="2307"/>
                  <a:pt x="6836" y="2300"/>
                </a:cubicBezTo>
                <a:cubicBezTo>
                  <a:pt x="6836" y="2295"/>
                  <a:pt x="6836" y="2295"/>
                  <a:pt x="6836" y="2289"/>
                </a:cubicBezTo>
                <a:cubicBezTo>
                  <a:pt x="6836" y="2277"/>
                  <a:pt x="6836" y="2271"/>
                  <a:pt x="6836" y="2265"/>
                </a:cubicBezTo>
                <a:cubicBezTo>
                  <a:pt x="6830" y="2259"/>
                  <a:pt x="6824" y="2259"/>
                  <a:pt x="6824" y="2259"/>
                </a:cubicBezTo>
                <a:cubicBezTo>
                  <a:pt x="6824" y="2253"/>
                  <a:pt x="6818" y="2247"/>
                  <a:pt x="6818" y="2247"/>
                </a:cubicBezTo>
                <a:cubicBezTo>
                  <a:pt x="6818" y="2241"/>
                  <a:pt x="6813" y="2235"/>
                  <a:pt x="6813" y="2235"/>
                </a:cubicBezTo>
                <a:cubicBezTo>
                  <a:pt x="6813" y="2223"/>
                  <a:pt x="6830" y="2218"/>
                  <a:pt x="6842" y="2218"/>
                </a:cubicBezTo>
                <a:cubicBezTo>
                  <a:pt x="6854" y="2218"/>
                  <a:pt x="6854" y="2218"/>
                  <a:pt x="6854" y="2218"/>
                </a:cubicBezTo>
                <a:cubicBezTo>
                  <a:pt x="6860" y="2218"/>
                  <a:pt x="6860" y="2218"/>
                  <a:pt x="6866" y="2218"/>
                </a:cubicBezTo>
                <a:cubicBezTo>
                  <a:pt x="6878" y="2218"/>
                  <a:pt x="6884" y="2218"/>
                  <a:pt x="6890" y="2218"/>
                </a:cubicBezTo>
                <a:cubicBezTo>
                  <a:pt x="6890" y="2206"/>
                  <a:pt x="6890" y="2206"/>
                  <a:pt x="6890" y="2194"/>
                </a:cubicBezTo>
                <a:lnTo>
                  <a:pt x="6890" y="2188"/>
                </a:lnTo>
                <a:cubicBezTo>
                  <a:pt x="6890" y="2182"/>
                  <a:pt x="6895" y="2176"/>
                  <a:pt x="6895" y="2176"/>
                </a:cubicBezTo>
                <a:cubicBezTo>
                  <a:pt x="6901" y="2170"/>
                  <a:pt x="6901" y="2170"/>
                  <a:pt x="6907" y="2164"/>
                </a:cubicBezTo>
                <a:cubicBezTo>
                  <a:pt x="6913" y="2164"/>
                  <a:pt x="6919" y="2164"/>
                  <a:pt x="6919" y="2164"/>
                </a:cubicBezTo>
                <a:cubicBezTo>
                  <a:pt x="6925" y="2164"/>
                  <a:pt x="6925" y="2158"/>
                  <a:pt x="6931" y="2158"/>
                </a:cubicBezTo>
                <a:cubicBezTo>
                  <a:pt x="6931" y="2099"/>
                  <a:pt x="6931" y="2099"/>
                  <a:pt x="6931" y="2099"/>
                </a:cubicBezTo>
                <a:cubicBezTo>
                  <a:pt x="6937" y="2093"/>
                  <a:pt x="6943" y="2093"/>
                  <a:pt x="6943" y="2087"/>
                </a:cubicBezTo>
                <a:cubicBezTo>
                  <a:pt x="6943" y="2081"/>
                  <a:pt x="6943" y="2075"/>
                  <a:pt x="6943" y="2069"/>
                </a:cubicBezTo>
                <a:cubicBezTo>
                  <a:pt x="6937" y="2063"/>
                  <a:pt x="6937" y="2063"/>
                  <a:pt x="6937" y="2057"/>
                </a:cubicBezTo>
                <a:cubicBezTo>
                  <a:pt x="6931" y="2052"/>
                  <a:pt x="6937" y="2052"/>
                  <a:pt x="6931" y="2046"/>
                </a:cubicBezTo>
                <a:cubicBezTo>
                  <a:pt x="6931" y="2040"/>
                  <a:pt x="6919" y="2046"/>
                  <a:pt x="6919" y="2040"/>
                </a:cubicBezTo>
                <a:cubicBezTo>
                  <a:pt x="6919" y="2034"/>
                  <a:pt x="6919" y="2028"/>
                  <a:pt x="6925" y="2022"/>
                </a:cubicBezTo>
                <a:cubicBezTo>
                  <a:pt x="6931" y="2022"/>
                  <a:pt x="6937" y="2022"/>
                  <a:pt x="6937" y="2022"/>
                </a:cubicBezTo>
                <a:cubicBezTo>
                  <a:pt x="6943" y="2022"/>
                  <a:pt x="6955" y="2022"/>
                  <a:pt x="6961" y="2022"/>
                </a:cubicBezTo>
                <a:cubicBezTo>
                  <a:pt x="6967" y="2016"/>
                  <a:pt x="6967" y="2016"/>
                  <a:pt x="6973" y="2016"/>
                </a:cubicBezTo>
                <a:cubicBezTo>
                  <a:pt x="6979" y="2010"/>
                  <a:pt x="6979" y="2010"/>
                  <a:pt x="6984" y="2004"/>
                </a:cubicBezTo>
                <a:cubicBezTo>
                  <a:pt x="6984" y="2004"/>
                  <a:pt x="6984" y="1998"/>
                  <a:pt x="6984" y="1992"/>
                </a:cubicBezTo>
                <a:cubicBezTo>
                  <a:pt x="6984" y="1992"/>
                  <a:pt x="6984" y="1986"/>
                  <a:pt x="6984" y="1980"/>
                </a:cubicBezTo>
                <a:cubicBezTo>
                  <a:pt x="6984" y="1980"/>
                  <a:pt x="6984" y="1975"/>
                  <a:pt x="6984" y="1968"/>
                </a:cubicBezTo>
                <a:cubicBezTo>
                  <a:pt x="7056" y="1968"/>
                  <a:pt x="7056" y="1968"/>
                  <a:pt x="7056" y="1968"/>
                </a:cubicBezTo>
                <a:cubicBezTo>
                  <a:pt x="7056" y="1957"/>
                  <a:pt x="7056" y="1951"/>
                  <a:pt x="7056" y="1939"/>
                </a:cubicBezTo>
                <a:cubicBezTo>
                  <a:pt x="7056" y="1933"/>
                  <a:pt x="7056" y="1933"/>
                  <a:pt x="7056" y="1927"/>
                </a:cubicBezTo>
                <a:cubicBezTo>
                  <a:pt x="7097" y="1927"/>
                  <a:pt x="7097" y="1927"/>
                  <a:pt x="7097" y="1927"/>
                </a:cubicBezTo>
                <a:cubicBezTo>
                  <a:pt x="7097" y="1939"/>
                  <a:pt x="7091" y="1951"/>
                  <a:pt x="7097" y="1963"/>
                </a:cubicBezTo>
                <a:cubicBezTo>
                  <a:pt x="7097" y="1968"/>
                  <a:pt x="7097" y="1968"/>
                  <a:pt x="7097" y="1975"/>
                </a:cubicBezTo>
                <a:cubicBezTo>
                  <a:pt x="7103" y="1975"/>
                  <a:pt x="7109" y="1975"/>
                  <a:pt x="7121" y="1975"/>
                </a:cubicBezTo>
                <a:cubicBezTo>
                  <a:pt x="7127" y="1975"/>
                  <a:pt x="7127" y="1975"/>
                  <a:pt x="7133" y="1975"/>
                </a:cubicBezTo>
                <a:cubicBezTo>
                  <a:pt x="7145" y="1975"/>
                  <a:pt x="7150" y="1963"/>
                  <a:pt x="7162" y="1957"/>
                </a:cubicBezTo>
                <a:cubicBezTo>
                  <a:pt x="7168" y="1951"/>
                  <a:pt x="7168" y="1945"/>
                  <a:pt x="7174" y="1945"/>
                </a:cubicBezTo>
                <a:cubicBezTo>
                  <a:pt x="7180" y="1939"/>
                  <a:pt x="7180" y="1933"/>
                  <a:pt x="7186" y="1933"/>
                </a:cubicBezTo>
                <a:cubicBezTo>
                  <a:pt x="7192" y="1927"/>
                  <a:pt x="7192" y="1927"/>
                  <a:pt x="7198" y="1927"/>
                </a:cubicBezTo>
                <a:cubicBezTo>
                  <a:pt x="7210" y="1927"/>
                  <a:pt x="7210" y="1927"/>
                  <a:pt x="7210" y="1927"/>
                </a:cubicBezTo>
                <a:cubicBezTo>
                  <a:pt x="7216" y="1927"/>
                  <a:pt x="7222" y="1927"/>
                  <a:pt x="7234" y="1927"/>
                </a:cubicBezTo>
                <a:cubicBezTo>
                  <a:pt x="7234" y="1927"/>
                  <a:pt x="7239" y="1921"/>
                  <a:pt x="7245" y="1921"/>
                </a:cubicBezTo>
                <a:cubicBezTo>
                  <a:pt x="7245" y="1915"/>
                  <a:pt x="7251" y="1921"/>
                  <a:pt x="7257" y="1915"/>
                </a:cubicBezTo>
                <a:cubicBezTo>
                  <a:pt x="7257" y="1915"/>
                  <a:pt x="7251" y="1909"/>
                  <a:pt x="7257" y="1903"/>
                </a:cubicBezTo>
                <a:cubicBezTo>
                  <a:pt x="7263" y="1891"/>
                  <a:pt x="7263" y="1891"/>
                  <a:pt x="7263" y="1891"/>
                </a:cubicBezTo>
                <a:lnTo>
                  <a:pt x="7269" y="1886"/>
                </a:lnTo>
                <a:cubicBezTo>
                  <a:pt x="7275" y="1880"/>
                  <a:pt x="7281" y="1880"/>
                  <a:pt x="7281" y="1880"/>
                </a:cubicBezTo>
                <a:cubicBezTo>
                  <a:pt x="7287" y="1874"/>
                  <a:pt x="7293" y="1874"/>
                  <a:pt x="7293" y="1874"/>
                </a:cubicBezTo>
                <a:cubicBezTo>
                  <a:pt x="7299" y="1868"/>
                  <a:pt x="7299" y="1862"/>
                  <a:pt x="7299" y="1862"/>
                </a:cubicBezTo>
                <a:cubicBezTo>
                  <a:pt x="7305" y="1856"/>
                  <a:pt x="7305" y="1850"/>
                  <a:pt x="7311" y="1850"/>
                </a:cubicBezTo>
                <a:cubicBezTo>
                  <a:pt x="7311" y="1844"/>
                  <a:pt x="7316" y="1850"/>
                  <a:pt x="7322" y="1844"/>
                </a:cubicBezTo>
                <a:cubicBezTo>
                  <a:pt x="7328" y="1838"/>
                  <a:pt x="7328" y="1832"/>
                  <a:pt x="7334" y="1820"/>
                </a:cubicBezTo>
                <a:cubicBezTo>
                  <a:pt x="7334" y="1820"/>
                  <a:pt x="7334" y="1814"/>
                  <a:pt x="7340" y="1809"/>
                </a:cubicBezTo>
                <a:cubicBezTo>
                  <a:pt x="7340" y="1809"/>
                  <a:pt x="7346" y="1809"/>
                  <a:pt x="7352" y="1809"/>
                </a:cubicBezTo>
                <a:cubicBezTo>
                  <a:pt x="7358" y="1809"/>
                  <a:pt x="7358" y="1809"/>
                  <a:pt x="7364" y="1802"/>
                </a:cubicBezTo>
                <a:cubicBezTo>
                  <a:pt x="7364" y="1802"/>
                  <a:pt x="7364" y="1797"/>
                  <a:pt x="7364" y="1791"/>
                </a:cubicBezTo>
                <a:cubicBezTo>
                  <a:pt x="7364" y="1785"/>
                  <a:pt x="7370" y="1785"/>
                  <a:pt x="7370" y="1779"/>
                </a:cubicBezTo>
                <a:cubicBezTo>
                  <a:pt x="7376" y="1779"/>
                  <a:pt x="7382" y="1779"/>
                  <a:pt x="7382" y="1779"/>
                </a:cubicBezTo>
                <a:cubicBezTo>
                  <a:pt x="7388" y="1773"/>
                  <a:pt x="7393" y="1773"/>
                  <a:pt x="7393" y="1767"/>
                </a:cubicBezTo>
                <a:cubicBezTo>
                  <a:pt x="7400" y="1755"/>
                  <a:pt x="7393" y="1743"/>
                  <a:pt x="7393" y="1731"/>
                </a:cubicBezTo>
                <a:close/>
                <a:moveTo>
                  <a:pt x="4281" y="848"/>
                </a:moveTo>
                <a:lnTo>
                  <a:pt x="4281" y="848"/>
                </a:lnTo>
                <a:cubicBezTo>
                  <a:pt x="4322" y="889"/>
                  <a:pt x="4322" y="889"/>
                  <a:pt x="4322" y="889"/>
                </a:cubicBezTo>
                <a:cubicBezTo>
                  <a:pt x="4370" y="907"/>
                  <a:pt x="4370" y="907"/>
                  <a:pt x="4370" y="907"/>
                </a:cubicBezTo>
                <a:cubicBezTo>
                  <a:pt x="4423" y="889"/>
                  <a:pt x="4423" y="889"/>
                  <a:pt x="4423" y="889"/>
                </a:cubicBezTo>
                <a:cubicBezTo>
                  <a:pt x="4423" y="889"/>
                  <a:pt x="4423" y="877"/>
                  <a:pt x="4447" y="889"/>
                </a:cubicBezTo>
                <a:cubicBezTo>
                  <a:pt x="4470" y="895"/>
                  <a:pt x="4482" y="901"/>
                  <a:pt x="4494" y="901"/>
                </a:cubicBezTo>
                <a:cubicBezTo>
                  <a:pt x="4512" y="901"/>
                  <a:pt x="4536" y="913"/>
                  <a:pt x="4536" y="901"/>
                </a:cubicBezTo>
                <a:cubicBezTo>
                  <a:pt x="4542" y="889"/>
                  <a:pt x="4571" y="877"/>
                  <a:pt x="4571" y="877"/>
                </a:cubicBezTo>
                <a:cubicBezTo>
                  <a:pt x="4571" y="877"/>
                  <a:pt x="4595" y="895"/>
                  <a:pt x="4607" y="895"/>
                </a:cubicBezTo>
                <a:cubicBezTo>
                  <a:pt x="4619" y="895"/>
                  <a:pt x="4642" y="901"/>
                  <a:pt x="4648" y="895"/>
                </a:cubicBezTo>
                <a:cubicBezTo>
                  <a:pt x="4660" y="889"/>
                  <a:pt x="4654" y="889"/>
                  <a:pt x="4672" y="889"/>
                </a:cubicBezTo>
                <a:cubicBezTo>
                  <a:pt x="4720" y="889"/>
                  <a:pt x="4720" y="889"/>
                  <a:pt x="4720" y="889"/>
                </a:cubicBezTo>
                <a:cubicBezTo>
                  <a:pt x="4725" y="901"/>
                  <a:pt x="4702" y="919"/>
                  <a:pt x="4714" y="925"/>
                </a:cubicBezTo>
                <a:cubicBezTo>
                  <a:pt x="4755" y="931"/>
                  <a:pt x="4773" y="919"/>
                  <a:pt x="4773" y="919"/>
                </a:cubicBezTo>
                <a:cubicBezTo>
                  <a:pt x="4808" y="919"/>
                  <a:pt x="4808" y="919"/>
                  <a:pt x="4808" y="919"/>
                </a:cubicBezTo>
                <a:cubicBezTo>
                  <a:pt x="4856" y="901"/>
                  <a:pt x="4856" y="901"/>
                  <a:pt x="4856" y="901"/>
                </a:cubicBezTo>
                <a:cubicBezTo>
                  <a:pt x="4856" y="901"/>
                  <a:pt x="4856" y="889"/>
                  <a:pt x="4880" y="889"/>
                </a:cubicBezTo>
                <a:cubicBezTo>
                  <a:pt x="4897" y="889"/>
                  <a:pt x="4909" y="860"/>
                  <a:pt x="4909" y="860"/>
                </a:cubicBezTo>
                <a:cubicBezTo>
                  <a:pt x="4897" y="824"/>
                  <a:pt x="4897" y="824"/>
                  <a:pt x="4897" y="824"/>
                </a:cubicBezTo>
                <a:cubicBezTo>
                  <a:pt x="4856" y="848"/>
                  <a:pt x="4856" y="848"/>
                  <a:pt x="4856" y="848"/>
                </a:cubicBezTo>
                <a:cubicBezTo>
                  <a:pt x="4838" y="800"/>
                  <a:pt x="4838" y="800"/>
                  <a:pt x="4838" y="800"/>
                </a:cubicBezTo>
                <a:cubicBezTo>
                  <a:pt x="4886" y="795"/>
                  <a:pt x="4886" y="795"/>
                  <a:pt x="4886" y="795"/>
                </a:cubicBezTo>
                <a:cubicBezTo>
                  <a:pt x="4903" y="753"/>
                  <a:pt x="4903" y="753"/>
                  <a:pt x="4903" y="753"/>
                </a:cubicBezTo>
                <a:cubicBezTo>
                  <a:pt x="4886" y="718"/>
                  <a:pt x="4886" y="718"/>
                  <a:pt x="4886" y="718"/>
                </a:cubicBezTo>
                <a:cubicBezTo>
                  <a:pt x="4921" y="718"/>
                  <a:pt x="4921" y="718"/>
                  <a:pt x="4921" y="718"/>
                </a:cubicBezTo>
                <a:cubicBezTo>
                  <a:pt x="4980" y="723"/>
                  <a:pt x="4980" y="723"/>
                  <a:pt x="4980" y="723"/>
                </a:cubicBezTo>
                <a:cubicBezTo>
                  <a:pt x="4980" y="723"/>
                  <a:pt x="4998" y="723"/>
                  <a:pt x="5010" y="718"/>
                </a:cubicBezTo>
                <a:cubicBezTo>
                  <a:pt x="5016" y="706"/>
                  <a:pt x="5010" y="676"/>
                  <a:pt x="5010" y="676"/>
                </a:cubicBezTo>
                <a:cubicBezTo>
                  <a:pt x="5010" y="676"/>
                  <a:pt x="4957" y="646"/>
                  <a:pt x="4986" y="646"/>
                </a:cubicBezTo>
                <a:cubicBezTo>
                  <a:pt x="5034" y="646"/>
                  <a:pt x="5034" y="646"/>
                  <a:pt x="5034" y="646"/>
                </a:cubicBezTo>
                <a:cubicBezTo>
                  <a:pt x="5052" y="646"/>
                  <a:pt x="5063" y="652"/>
                  <a:pt x="5063" y="640"/>
                </a:cubicBezTo>
                <a:cubicBezTo>
                  <a:pt x="5063" y="623"/>
                  <a:pt x="5040" y="599"/>
                  <a:pt x="5040" y="599"/>
                </a:cubicBezTo>
                <a:cubicBezTo>
                  <a:pt x="5040" y="599"/>
                  <a:pt x="5010" y="599"/>
                  <a:pt x="4992" y="587"/>
                </a:cubicBezTo>
                <a:cubicBezTo>
                  <a:pt x="4980" y="575"/>
                  <a:pt x="4951" y="581"/>
                  <a:pt x="4951" y="581"/>
                </a:cubicBezTo>
                <a:cubicBezTo>
                  <a:pt x="4909" y="599"/>
                  <a:pt x="4909" y="599"/>
                  <a:pt x="4909" y="599"/>
                </a:cubicBezTo>
                <a:cubicBezTo>
                  <a:pt x="4880" y="617"/>
                  <a:pt x="4880" y="617"/>
                  <a:pt x="4880" y="617"/>
                </a:cubicBezTo>
                <a:cubicBezTo>
                  <a:pt x="4874" y="587"/>
                  <a:pt x="4874" y="587"/>
                  <a:pt x="4874" y="587"/>
                </a:cubicBezTo>
                <a:cubicBezTo>
                  <a:pt x="4915" y="575"/>
                  <a:pt x="4915" y="575"/>
                  <a:pt x="4915" y="575"/>
                </a:cubicBezTo>
                <a:cubicBezTo>
                  <a:pt x="4915" y="575"/>
                  <a:pt x="4909" y="563"/>
                  <a:pt x="4921" y="557"/>
                </a:cubicBezTo>
                <a:cubicBezTo>
                  <a:pt x="4933" y="557"/>
                  <a:pt x="4957" y="540"/>
                  <a:pt x="4957" y="540"/>
                </a:cubicBezTo>
                <a:cubicBezTo>
                  <a:pt x="4998" y="540"/>
                  <a:pt x="4998" y="540"/>
                  <a:pt x="4998" y="540"/>
                </a:cubicBezTo>
                <a:cubicBezTo>
                  <a:pt x="5016" y="563"/>
                  <a:pt x="5016" y="563"/>
                  <a:pt x="5016" y="563"/>
                </a:cubicBezTo>
                <a:cubicBezTo>
                  <a:pt x="5075" y="569"/>
                  <a:pt x="5075" y="569"/>
                  <a:pt x="5075" y="569"/>
                </a:cubicBezTo>
                <a:cubicBezTo>
                  <a:pt x="5075" y="569"/>
                  <a:pt x="5099" y="575"/>
                  <a:pt x="5111" y="563"/>
                </a:cubicBezTo>
                <a:cubicBezTo>
                  <a:pt x="5123" y="552"/>
                  <a:pt x="5152" y="534"/>
                  <a:pt x="5152" y="534"/>
                </a:cubicBezTo>
                <a:cubicBezTo>
                  <a:pt x="5105" y="498"/>
                  <a:pt x="5105" y="498"/>
                  <a:pt x="5105" y="498"/>
                </a:cubicBezTo>
                <a:cubicBezTo>
                  <a:pt x="5158" y="492"/>
                  <a:pt x="5158" y="492"/>
                  <a:pt x="5158" y="492"/>
                </a:cubicBezTo>
                <a:cubicBezTo>
                  <a:pt x="5182" y="522"/>
                  <a:pt x="5182" y="522"/>
                  <a:pt x="5182" y="522"/>
                </a:cubicBezTo>
                <a:cubicBezTo>
                  <a:pt x="5229" y="516"/>
                  <a:pt x="5229" y="516"/>
                  <a:pt x="5229" y="516"/>
                </a:cubicBezTo>
                <a:cubicBezTo>
                  <a:pt x="5283" y="498"/>
                  <a:pt x="5283" y="498"/>
                  <a:pt x="5283" y="498"/>
                </a:cubicBezTo>
                <a:cubicBezTo>
                  <a:pt x="5259" y="463"/>
                  <a:pt x="5259" y="463"/>
                  <a:pt x="5259" y="463"/>
                </a:cubicBezTo>
                <a:cubicBezTo>
                  <a:pt x="5224" y="445"/>
                  <a:pt x="5224" y="445"/>
                  <a:pt x="5224" y="445"/>
                </a:cubicBezTo>
                <a:cubicBezTo>
                  <a:pt x="5289" y="445"/>
                  <a:pt x="5289" y="445"/>
                  <a:pt x="5289" y="445"/>
                </a:cubicBezTo>
                <a:cubicBezTo>
                  <a:pt x="5330" y="445"/>
                  <a:pt x="5330" y="445"/>
                  <a:pt x="5330" y="445"/>
                </a:cubicBezTo>
                <a:cubicBezTo>
                  <a:pt x="5348" y="421"/>
                  <a:pt x="5348" y="421"/>
                  <a:pt x="5348" y="421"/>
                </a:cubicBezTo>
                <a:cubicBezTo>
                  <a:pt x="5401" y="409"/>
                  <a:pt x="5401" y="409"/>
                  <a:pt x="5401" y="409"/>
                </a:cubicBezTo>
                <a:cubicBezTo>
                  <a:pt x="5449" y="374"/>
                  <a:pt x="5449" y="374"/>
                  <a:pt x="5449" y="374"/>
                </a:cubicBezTo>
                <a:cubicBezTo>
                  <a:pt x="5449" y="374"/>
                  <a:pt x="5496" y="356"/>
                  <a:pt x="5508" y="356"/>
                </a:cubicBezTo>
                <a:cubicBezTo>
                  <a:pt x="5526" y="350"/>
                  <a:pt x="5561" y="320"/>
                  <a:pt x="5561" y="320"/>
                </a:cubicBezTo>
                <a:cubicBezTo>
                  <a:pt x="5615" y="314"/>
                  <a:pt x="5615" y="314"/>
                  <a:pt x="5615" y="314"/>
                </a:cubicBezTo>
                <a:cubicBezTo>
                  <a:pt x="5645" y="297"/>
                  <a:pt x="5645" y="297"/>
                  <a:pt x="5645" y="297"/>
                </a:cubicBezTo>
                <a:cubicBezTo>
                  <a:pt x="5621" y="267"/>
                  <a:pt x="5621" y="267"/>
                  <a:pt x="5621" y="267"/>
                </a:cubicBezTo>
                <a:cubicBezTo>
                  <a:pt x="5621" y="267"/>
                  <a:pt x="5591" y="285"/>
                  <a:pt x="5579" y="285"/>
                </a:cubicBezTo>
                <a:cubicBezTo>
                  <a:pt x="5573" y="285"/>
                  <a:pt x="5532" y="308"/>
                  <a:pt x="5520" y="297"/>
                </a:cubicBezTo>
                <a:cubicBezTo>
                  <a:pt x="5508" y="291"/>
                  <a:pt x="5520" y="285"/>
                  <a:pt x="5496" y="285"/>
                </a:cubicBezTo>
                <a:cubicBezTo>
                  <a:pt x="5472" y="285"/>
                  <a:pt x="5425" y="291"/>
                  <a:pt x="5425" y="291"/>
                </a:cubicBezTo>
                <a:cubicBezTo>
                  <a:pt x="5437" y="261"/>
                  <a:pt x="5437" y="261"/>
                  <a:pt x="5437" y="261"/>
                </a:cubicBezTo>
                <a:cubicBezTo>
                  <a:pt x="5490" y="255"/>
                  <a:pt x="5490" y="255"/>
                  <a:pt x="5490" y="255"/>
                </a:cubicBezTo>
                <a:cubicBezTo>
                  <a:pt x="5556" y="255"/>
                  <a:pt x="5556" y="255"/>
                  <a:pt x="5556" y="255"/>
                </a:cubicBezTo>
                <a:cubicBezTo>
                  <a:pt x="5615" y="255"/>
                  <a:pt x="5615" y="255"/>
                  <a:pt x="5615" y="255"/>
                </a:cubicBezTo>
                <a:cubicBezTo>
                  <a:pt x="5615" y="255"/>
                  <a:pt x="5650" y="237"/>
                  <a:pt x="5674" y="237"/>
                </a:cubicBezTo>
                <a:cubicBezTo>
                  <a:pt x="5698" y="237"/>
                  <a:pt x="5733" y="220"/>
                  <a:pt x="5733" y="220"/>
                </a:cubicBezTo>
                <a:cubicBezTo>
                  <a:pt x="5799" y="220"/>
                  <a:pt x="5799" y="220"/>
                  <a:pt x="5799" y="220"/>
                </a:cubicBezTo>
                <a:cubicBezTo>
                  <a:pt x="5799" y="220"/>
                  <a:pt x="5804" y="196"/>
                  <a:pt x="5811" y="184"/>
                </a:cubicBezTo>
                <a:cubicBezTo>
                  <a:pt x="5822" y="166"/>
                  <a:pt x="5804" y="148"/>
                  <a:pt x="5804" y="148"/>
                </a:cubicBezTo>
                <a:cubicBezTo>
                  <a:pt x="5751" y="160"/>
                  <a:pt x="5751" y="160"/>
                  <a:pt x="5751" y="160"/>
                </a:cubicBezTo>
                <a:cubicBezTo>
                  <a:pt x="5710" y="154"/>
                  <a:pt x="5710" y="154"/>
                  <a:pt x="5710" y="154"/>
                </a:cubicBezTo>
                <a:cubicBezTo>
                  <a:pt x="5698" y="125"/>
                  <a:pt x="5698" y="125"/>
                  <a:pt x="5698" y="125"/>
                </a:cubicBezTo>
                <a:cubicBezTo>
                  <a:pt x="5645" y="95"/>
                  <a:pt x="5645" y="95"/>
                  <a:pt x="5645" y="95"/>
                </a:cubicBezTo>
                <a:cubicBezTo>
                  <a:pt x="5597" y="107"/>
                  <a:pt x="5597" y="107"/>
                  <a:pt x="5597" y="107"/>
                </a:cubicBezTo>
                <a:cubicBezTo>
                  <a:pt x="5538" y="107"/>
                  <a:pt x="5538" y="107"/>
                  <a:pt x="5538" y="107"/>
                </a:cubicBezTo>
                <a:cubicBezTo>
                  <a:pt x="5472" y="125"/>
                  <a:pt x="5472" y="125"/>
                  <a:pt x="5472" y="125"/>
                </a:cubicBezTo>
                <a:cubicBezTo>
                  <a:pt x="5479" y="101"/>
                  <a:pt x="5479" y="101"/>
                  <a:pt x="5479" y="101"/>
                </a:cubicBezTo>
                <a:cubicBezTo>
                  <a:pt x="5425" y="95"/>
                  <a:pt x="5425" y="95"/>
                  <a:pt x="5425" y="95"/>
                </a:cubicBezTo>
                <a:cubicBezTo>
                  <a:pt x="5425" y="95"/>
                  <a:pt x="5390" y="107"/>
                  <a:pt x="5384" y="101"/>
                </a:cubicBezTo>
                <a:cubicBezTo>
                  <a:pt x="5378" y="89"/>
                  <a:pt x="5372" y="77"/>
                  <a:pt x="5372" y="77"/>
                </a:cubicBezTo>
                <a:cubicBezTo>
                  <a:pt x="5330" y="77"/>
                  <a:pt x="5330" y="77"/>
                  <a:pt x="5330" y="77"/>
                </a:cubicBezTo>
                <a:cubicBezTo>
                  <a:pt x="5301" y="59"/>
                  <a:pt x="5271" y="59"/>
                  <a:pt x="5271" y="59"/>
                </a:cubicBezTo>
                <a:cubicBezTo>
                  <a:pt x="5271" y="59"/>
                  <a:pt x="5271" y="107"/>
                  <a:pt x="5265" y="101"/>
                </a:cubicBezTo>
                <a:cubicBezTo>
                  <a:pt x="5253" y="101"/>
                  <a:pt x="5241" y="113"/>
                  <a:pt x="5229" y="101"/>
                </a:cubicBezTo>
                <a:cubicBezTo>
                  <a:pt x="5218" y="83"/>
                  <a:pt x="5224" y="77"/>
                  <a:pt x="5206" y="77"/>
                </a:cubicBezTo>
                <a:cubicBezTo>
                  <a:pt x="5188" y="77"/>
                  <a:pt x="5182" y="77"/>
                  <a:pt x="5170" y="77"/>
                </a:cubicBezTo>
                <a:cubicBezTo>
                  <a:pt x="5158" y="77"/>
                  <a:pt x="5158" y="107"/>
                  <a:pt x="5158" y="107"/>
                </a:cubicBezTo>
                <a:cubicBezTo>
                  <a:pt x="5140" y="125"/>
                  <a:pt x="5105" y="107"/>
                  <a:pt x="5105" y="107"/>
                </a:cubicBezTo>
                <a:cubicBezTo>
                  <a:pt x="5075" y="77"/>
                  <a:pt x="5052" y="77"/>
                  <a:pt x="5052" y="77"/>
                </a:cubicBezTo>
                <a:cubicBezTo>
                  <a:pt x="4998" y="71"/>
                  <a:pt x="4998" y="71"/>
                  <a:pt x="4998" y="71"/>
                </a:cubicBezTo>
                <a:cubicBezTo>
                  <a:pt x="4998" y="71"/>
                  <a:pt x="4957" y="59"/>
                  <a:pt x="4957" y="71"/>
                </a:cubicBezTo>
                <a:cubicBezTo>
                  <a:pt x="4945" y="101"/>
                  <a:pt x="4957" y="125"/>
                  <a:pt x="4957" y="125"/>
                </a:cubicBezTo>
                <a:cubicBezTo>
                  <a:pt x="4933" y="125"/>
                  <a:pt x="4933" y="125"/>
                  <a:pt x="4933" y="125"/>
                </a:cubicBezTo>
                <a:cubicBezTo>
                  <a:pt x="4897" y="107"/>
                  <a:pt x="4897" y="107"/>
                  <a:pt x="4897" y="107"/>
                </a:cubicBezTo>
                <a:cubicBezTo>
                  <a:pt x="4897" y="107"/>
                  <a:pt x="4891" y="95"/>
                  <a:pt x="4874" y="95"/>
                </a:cubicBezTo>
                <a:cubicBezTo>
                  <a:pt x="4820" y="95"/>
                  <a:pt x="4820" y="95"/>
                  <a:pt x="4820" y="95"/>
                </a:cubicBezTo>
                <a:cubicBezTo>
                  <a:pt x="4820" y="119"/>
                  <a:pt x="4820" y="119"/>
                  <a:pt x="4820" y="119"/>
                </a:cubicBezTo>
                <a:cubicBezTo>
                  <a:pt x="4773" y="119"/>
                  <a:pt x="4773" y="119"/>
                  <a:pt x="4773" y="119"/>
                </a:cubicBezTo>
                <a:cubicBezTo>
                  <a:pt x="4749" y="107"/>
                  <a:pt x="4702" y="113"/>
                  <a:pt x="4702" y="113"/>
                </a:cubicBezTo>
                <a:cubicBezTo>
                  <a:pt x="4684" y="131"/>
                  <a:pt x="4648" y="136"/>
                  <a:pt x="4648" y="136"/>
                </a:cubicBezTo>
                <a:cubicBezTo>
                  <a:pt x="4619" y="172"/>
                  <a:pt x="4619" y="172"/>
                  <a:pt x="4619" y="172"/>
                </a:cubicBezTo>
                <a:cubicBezTo>
                  <a:pt x="4684" y="172"/>
                  <a:pt x="4684" y="172"/>
                  <a:pt x="4684" y="172"/>
                </a:cubicBezTo>
                <a:cubicBezTo>
                  <a:pt x="4702" y="184"/>
                  <a:pt x="4767" y="202"/>
                  <a:pt x="4767" y="202"/>
                </a:cubicBezTo>
                <a:cubicBezTo>
                  <a:pt x="4767" y="202"/>
                  <a:pt x="4785" y="190"/>
                  <a:pt x="4791" y="202"/>
                </a:cubicBezTo>
                <a:cubicBezTo>
                  <a:pt x="4797" y="220"/>
                  <a:pt x="4802" y="237"/>
                  <a:pt x="4802" y="237"/>
                </a:cubicBezTo>
                <a:cubicBezTo>
                  <a:pt x="4802" y="237"/>
                  <a:pt x="4761" y="243"/>
                  <a:pt x="4749" y="231"/>
                </a:cubicBezTo>
                <a:cubicBezTo>
                  <a:pt x="4737" y="220"/>
                  <a:pt x="4725" y="208"/>
                  <a:pt x="4708" y="208"/>
                </a:cubicBezTo>
                <a:cubicBezTo>
                  <a:pt x="4648" y="208"/>
                  <a:pt x="4648" y="208"/>
                  <a:pt x="4648" y="208"/>
                </a:cubicBezTo>
                <a:cubicBezTo>
                  <a:pt x="4648" y="208"/>
                  <a:pt x="4613" y="202"/>
                  <a:pt x="4601" y="190"/>
                </a:cubicBezTo>
                <a:cubicBezTo>
                  <a:pt x="4595" y="184"/>
                  <a:pt x="4589" y="160"/>
                  <a:pt x="4571" y="160"/>
                </a:cubicBezTo>
                <a:cubicBezTo>
                  <a:pt x="4559" y="166"/>
                  <a:pt x="4530" y="166"/>
                  <a:pt x="4530" y="166"/>
                </a:cubicBezTo>
                <a:cubicBezTo>
                  <a:pt x="4494" y="148"/>
                  <a:pt x="4494" y="148"/>
                  <a:pt x="4494" y="148"/>
                </a:cubicBezTo>
                <a:cubicBezTo>
                  <a:pt x="4494" y="148"/>
                  <a:pt x="4482" y="142"/>
                  <a:pt x="4470" y="148"/>
                </a:cubicBezTo>
                <a:cubicBezTo>
                  <a:pt x="4441" y="154"/>
                  <a:pt x="4441" y="154"/>
                  <a:pt x="4441" y="154"/>
                </a:cubicBezTo>
                <a:cubicBezTo>
                  <a:pt x="4435" y="178"/>
                  <a:pt x="4435" y="178"/>
                  <a:pt x="4435" y="178"/>
                </a:cubicBezTo>
                <a:cubicBezTo>
                  <a:pt x="4435" y="178"/>
                  <a:pt x="4447" y="208"/>
                  <a:pt x="4435" y="208"/>
                </a:cubicBezTo>
                <a:cubicBezTo>
                  <a:pt x="4393" y="208"/>
                  <a:pt x="4393" y="208"/>
                  <a:pt x="4393" y="208"/>
                </a:cubicBezTo>
                <a:cubicBezTo>
                  <a:pt x="4346" y="196"/>
                  <a:pt x="4346" y="196"/>
                  <a:pt x="4346" y="196"/>
                </a:cubicBezTo>
                <a:cubicBezTo>
                  <a:pt x="4322" y="196"/>
                  <a:pt x="4322" y="196"/>
                  <a:pt x="4322" y="196"/>
                </a:cubicBezTo>
                <a:cubicBezTo>
                  <a:pt x="4293" y="220"/>
                  <a:pt x="4293" y="220"/>
                  <a:pt x="4293" y="220"/>
                </a:cubicBezTo>
                <a:cubicBezTo>
                  <a:pt x="4293" y="220"/>
                  <a:pt x="4281" y="231"/>
                  <a:pt x="4269" y="231"/>
                </a:cubicBezTo>
                <a:cubicBezTo>
                  <a:pt x="4239" y="231"/>
                  <a:pt x="4239" y="231"/>
                  <a:pt x="4239" y="231"/>
                </a:cubicBezTo>
                <a:cubicBezTo>
                  <a:pt x="4210" y="231"/>
                  <a:pt x="4210" y="231"/>
                  <a:pt x="4210" y="231"/>
                </a:cubicBezTo>
                <a:cubicBezTo>
                  <a:pt x="4204" y="255"/>
                  <a:pt x="4204" y="255"/>
                  <a:pt x="4204" y="255"/>
                </a:cubicBezTo>
                <a:cubicBezTo>
                  <a:pt x="4144" y="249"/>
                  <a:pt x="4144" y="249"/>
                  <a:pt x="4144" y="249"/>
                </a:cubicBezTo>
                <a:cubicBezTo>
                  <a:pt x="4144" y="273"/>
                  <a:pt x="4144" y="273"/>
                  <a:pt x="4144" y="273"/>
                </a:cubicBezTo>
                <a:cubicBezTo>
                  <a:pt x="4180" y="279"/>
                  <a:pt x="4180" y="279"/>
                  <a:pt x="4180" y="279"/>
                </a:cubicBezTo>
                <a:cubicBezTo>
                  <a:pt x="4198" y="285"/>
                  <a:pt x="4198" y="285"/>
                  <a:pt x="4198" y="285"/>
                </a:cubicBezTo>
                <a:cubicBezTo>
                  <a:pt x="4198" y="320"/>
                  <a:pt x="4198" y="320"/>
                  <a:pt x="4198" y="320"/>
                </a:cubicBezTo>
                <a:cubicBezTo>
                  <a:pt x="4245" y="332"/>
                  <a:pt x="4245" y="332"/>
                  <a:pt x="4245" y="332"/>
                </a:cubicBezTo>
                <a:cubicBezTo>
                  <a:pt x="4245" y="332"/>
                  <a:pt x="4257" y="362"/>
                  <a:pt x="4269" y="362"/>
                </a:cubicBezTo>
                <a:cubicBezTo>
                  <a:pt x="4281" y="362"/>
                  <a:pt x="4316" y="362"/>
                  <a:pt x="4316" y="362"/>
                </a:cubicBezTo>
                <a:cubicBezTo>
                  <a:pt x="4316" y="362"/>
                  <a:pt x="4340" y="374"/>
                  <a:pt x="4358" y="379"/>
                </a:cubicBezTo>
                <a:cubicBezTo>
                  <a:pt x="4381" y="386"/>
                  <a:pt x="4411" y="386"/>
                  <a:pt x="4411" y="386"/>
                </a:cubicBezTo>
                <a:cubicBezTo>
                  <a:pt x="4435" y="350"/>
                  <a:pt x="4435" y="350"/>
                  <a:pt x="4435" y="350"/>
                </a:cubicBezTo>
                <a:cubicBezTo>
                  <a:pt x="4453" y="332"/>
                  <a:pt x="4453" y="332"/>
                  <a:pt x="4453" y="332"/>
                </a:cubicBezTo>
                <a:cubicBezTo>
                  <a:pt x="4512" y="326"/>
                  <a:pt x="4512" y="326"/>
                  <a:pt x="4512" y="326"/>
                </a:cubicBezTo>
                <a:cubicBezTo>
                  <a:pt x="4476" y="350"/>
                  <a:pt x="4476" y="350"/>
                  <a:pt x="4476" y="350"/>
                </a:cubicBezTo>
                <a:cubicBezTo>
                  <a:pt x="4447" y="386"/>
                  <a:pt x="4447" y="386"/>
                  <a:pt x="4447" y="386"/>
                </a:cubicBezTo>
                <a:cubicBezTo>
                  <a:pt x="4453" y="415"/>
                  <a:pt x="4453" y="415"/>
                  <a:pt x="4453" y="415"/>
                </a:cubicBezTo>
                <a:cubicBezTo>
                  <a:pt x="4536" y="415"/>
                  <a:pt x="4536" y="415"/>
                  <a:pt x="4536" y="415"/>
                </a:cubicBezTo>
                <a:cubicBezTo>
                  <a:pt x="4536" y="415"/>
                  <a:pt x="4601" y="433"/>
                  <a:pt x="4607" y="415"/>
                </a:cubicBezTo>
                <a:cubicBezTo>
                  <a:pt x="4613" y="397"/>
                  <a:pt x="4631" y="379"/>
                  <a:pt x="4631" y="379"/>
                </a:cubicBezTo>
                <a:cubicBezTo>
                  <a:pt x="4684" y="386"/>
                  <a:pt x="4684" y="386"/>
                  <a:pt x="4684" y="386"/>
                </a:cubicBezTo>
                <a:cubicBezTo>
                  <a:pt x="4755" y="386"/>
                  <a:pt x="4755" y="386"/>
                  <a:pt x="4755" y="386"/>
                </a:cubicBezTo>
                <a:cubicBezTo>
                  <a:pt x="4802" y="356"/>
                  <a:pt x="4802" y="356"/>
                  <a:pt x="4802" y="356"/>
                </a:cubicBezTo>
                <a:cubicBezTo>
                  <a:pt x="4826" y="332"/>
                  <a:pt x="4826" y="332"/>
                  <a:pt x="4826" y="332"/>
                </a:cubicBezTo>
                <a:cubicBezTo>
                  <a:pt x="4832" y="314"/>
                  <a:pt x="4832" y="314"/>
                  <a:pt x="4832" y="314"/>
                </a:cubicBezTo>
                <a:cubicBezTo>
                  <a:pt x="4832" y="314"/>
                  <a:pt x="4856" y="314"/>
                  <a:pt x="4874" y="314"/>
                </a:cubicBezTo>
                <a:cubicBezTo>
                  <a:pt x="4886" y="308"/>
                  <a:pt x="4921" y="291"/>
                  <a:pt x="4921" y="291"/>
                </a:cubicBezTo>
                <a:cubicBezTo>
                  <a:pt x="4969" y="297"/>
                  <a:pt x="4969" y="297"/>
                  <a:pt x="4969" y="297"/>
                </a:cubicBezTo>
                <a:cubicBezTo>
                  <a:pt x="4939" y="302"/>
                  <a:pt x="4939" y="302"/>
                  <a:pt x="4939" y="302"/>
                </a:cubicBezTo>
                <a:cubicBezTo>
                  <a:pt x="4891" y="326"/>
                  <a:pt x="4891" y="326"/>
                  <a:pt x="4891" y="326"/>
                </a:cubicBezTo>
                <a:cubicBezTo>
                  <a:pt x="4868" y="338"/>
                  <a:pt x="4844" y="356"/>
                  <a:pt x="4844" y="356"/>
                </a:cubicBezTo>
                <a:cubicBezTo>
                  <a:pt x="4909" y="350"/>
                  <a:pt x="4909" y="350"/>
                  <a:pt x="4909" y="350"/>
                </a:cubicBezTo>
                <a:cubicBezTo>
                  <a:pt x="4939" y="356"/>
                  <a:pt x="4939" y="356"/>
                  <a:pt x="4939" y="356"/>
                </a:cubicBezTo>
                <a:cubicBezTo>
                  <a:pt x="4963" y="362"/>
                  <a:pt x="4963" y="362"/>
                  <a:pt x="4963" y="362"/>
                </a:cubicBezTo>
                <a:cubicBezTo>
                  <a:pt x="4945" y="386"/>
                  <a:pt x="4945" y="386"/>
                  <a:pt x="4945" y="386"/>
                </a:cubicBezTo>
                <a:cubicBezTo>
                  <a:pt x="4880" y="386"/>
                  <a:pt x="4880" y="386"/>
                  <a:pt x="4880" y="386"/>
                </a:cubicBezTo>
                <a:cubicBezTo>
                  <a:pt x="4832" y="386"/>
                  <a:pt x="4832" y="386"/>
                  <a:pt x="4832" y="386"/>
                </a:cubicBezTo>
                <a:cubicBezTo>
                  <a:pt x="4802" y="397"/>
                  <a:pt x="4802" y="397"/>
                  <a:pt x="4802" y="397"/>
                </a:cubicBezTo>
                <a:cubicBezTo>
                  <a:pt x="4773" y="403"/>
                  <a:pt x="4773" y="403"/>
                  <a:pt x="4773" y="403"/>
                </a:cubicBezTo>
                <a:cubicBezTo>
                  <a:pt x="4749" y="415"/>
                  <a:pt x="4708" y="415"/>
                  <a:pt x="4708" y="415"/>
                </a:cubicBezTo>
                <a:cubicBezTo>
                  <a:pt x="4672" y="415"/>
                  <a:pt x="4672" y="415"/>
                  <a:pt x="4672" y="415"/>
                </a:cubicBezTo>
                <a:cubicBezTo>
                  <a:pt x="4636" y="421"/>
                  <a:pt x="4636" y="421"/>
                  <a:pt x="4636" y="421"/>
                </a:cubicBezTo>
                <a:cubicBezTo>
                  <a:pt x="4636" y="451"/>
                  <a:pt x="4636" y="451"/>
                  <a:pt x="4636" y="451"/>
                </a:cubicBezTo>
                <a:cubicBezTo>
                  <a:pt x="4672" y="457"/>
                  <a:pt x="4672" y="457"/>
                  <a:pt x="4672" y="457"/>
                </a:cubicBezTo>
                <a:cubicBezTo>
                  <a:pt x="4702" y="474"/>
                  <a:pt x="4702" y="474"/>
                  <a:pt x="4702" y="474"/>
                </a:cubicBezTo>
                <a:cubicBezTo>
                  <a:pt x="4714" y="504"/>
                  <a:pt x="4714" y="504"/>
                  <a:pt x="4714" y="504"/>
                </a:cubicBezTo>
                <a:cubicBezTo>
                  <a:pt x="4791" y="516"/>
                  <a:pt x="4791" y="516"/>
                  <a:pt x="4791" y="516"/>
                </a:cubicBezTo>
                <a:cubicBezTo>
                  <a:pt x="4755" y="522"/>
                  <a:pt x="4755" y="522"/>
                  <a:pt x="4755" y="522"/>
                </a:cubicBezTo>
                <a:cubicBezTo>
                  <a:pt x="4714" y="516"/>
                  <a:pt x="4714" y="516"/>
                  <a:pt x="4714" y="516"/>
                </a:cubicBezTo>
                <a:cubicBezTo>
                  <a:pt x="4714" y="516"/>
                  <a:pt x="4672" y="492"/>
                  <a:pt x="4654" y="486"/>
                </a:cubicBezTo>
                <a:cubicBezTo>
                  <a:pt x="4642" y="480"/>
                  <a:pt x="4595" y="445"/>
                  <a:pt x="4583" y="445"/>
                </a:cubicBezTo>
                <a:cubicBezTo>
                  <a:pt x="4571" y="445"/>
                  <a:pt x="4524" y="439"/>
                  <a:pt x="4524" y="439"/>
                </a:cubicBezTo>
                <a:cubicBezTo>
                  <a:pt x="4441" y="433"/>
                  <a:pt x="4441" y="433"/>
                  <a:pt x="4441" y="433"/>
                </a:cubicBezTo>
                <a:cubicBezTo>
                  <a:pt x="4435" y="463"/>
                  <a:pt x="4435" y="463"/>
                  <a:pt x="4435" y="463"/>
                </a:cubicBezTo>
                <a:cubicBezTo>
                  <a:pt x="4465" y="492"/>
                  <a:pt x="4465" y="492"/>
                  <a:pt x="4465" y="492"/>
                </a:cubicBezTo>
                <a:cubicBezTo>
                  <a:pt x="4506" y="522"/>
                  <a:pt x="4506" y="522"/>
                  <a:pt x="4506" y="522"/>
                </a:cubicBezTo>
                <a:cubicBezTo>
                  <a:pt x="4583" y="569"/>
                  <a:pt x="4583" y="569"/>
                  <a:pt x="4583" y="569"/>
                </a:cubicBezTo>
                <a:cubicBezTo>
                  <a:pt x="4631" y="587"/>
                  <a:pt x="4631" y="587"/>
                  <a:pt x="4631" y="587"/>
                </a:cubicBezTo>
                <a:cubicBezTo>
                  <a:pt x="4708" y="593"/>
                  <a:pt x="4708" y="593"/>
                  <a:pt x="4708" y="593"/>
                </a:cubicBezTo>
                <a:cubicBezTo>
                  <a:pt x="4708" y="593"/>
                  <a:pt x="4702" y="617"/>
                  <a:pt x="4690" y="617"/>
                </a:cubicBezTo>
                <a:cubicBezTo>
                  <a:pt x="4678" y="617"/>
                  <a:pt x="4660" y="611"/>
                  <a:pt x="4660" y="629"/>
                </a:cubicBezTo>
                <a:cubicBezTo>
                  <a:pt x="4660" y="658"/>
                  <a:pt x="4660" y="658"/>
                  <a:pt x="4660" y="658"/>
                </a:cubicBezTo>
                <a:cubicBezTo>
                  <a:pt x="4589" y="611"/>
                  <a:pt x="4589" y="611"/>
                  <a:pt x="4589" y="611"/>
                </a:cubicBezTo>
                <a:cubicBezTo>
                  <a:pt x="4542" y="605"/>
                  <a:pt x="4542" y="605"/>
                  <a:pt x="4542" y="605"/>
                </a:cubicBezTo>
                <a:cubicBezTo>
                  <a:pt x="4482" y="611"/>
                  <a:pt x="4482" y="611"/>
                  <a:pt x="4482" y="611"/>
                </a:cubicBezTo>
                <a:cubicBezTo>
                  <a:pt x="4435" y="617"/>
                  <a:pt x="4435" y="617"/>
                  <a:pt x="4435" y="617"/>
                </a:cubicBezTo>
                <a:cubicBezTo>
                  <a:pt x="4393" y="640"/>
                  <a:pt x="4393" y="640"/>
                  <a:pt x="4393" y="640"/>
                </a:cubicBezTo>
                <a:cubicBezTo>
                  <a:pt x="4393" y="670"/>
                  <a:pt x="4393" y="670"/>
                  <a:pt x="4393" y="670"/>
                </a:cubicBezTo>
                <a:cubicBezTo>
                  <a:pt x="4399" y="694"/>
                  <a:pt x="4399" y="694"/>
                  <a:pt x="4399" y="694"/>
                </a:cubicBezTo>
                <a:cubicBezTo>
                  <a:pt x="4441" y="700"/>
                  <a:pt x="4441" y="700"/>
                  <a:pt x="4441" y="700"/>
                </a:cubicBezTo>
                <a:cubicBezTo>
                  <a:pt x="4500" y="700"/>
                  <a:pt x="4500" y="700"/>
                  <a:pt x="4500" y="700"/>
                </a:cubicBezTo>
                <a:cubicBezTo>
                  <a:pt x="4554" y="694"/>
                  <a:pt x="4554" y="694"/>
                  <a:pt x="4554" y="694"/>
                </a:cubicBezTo>
                <a:cubicBezTo>
                  <a:pt x="4506" y="723"/>
                  <a:pt x="4506" y="723"/>
                  <a:pt x="4506" y="723"/>
                </a:cubicBezTo>
                <a:cubicBezTo>
                  <a:pt x="4518" y="753"/>
                  <a:pt x="4518" y="753"/>
                  <a:pt x="4518" y="753"/>
                </a:cubicBezTo>
                <a:cubicBezTo>
                  <a:pt x="4565" y="759"/>
                  <a:pt x="4565" y="759"/>
                  <a:pt x="4565" y="759"/>
                </a:cubicBezTo>
                <a:cubicBezTo>
                  <a:pt x="4565" y="759"/>
                  <a:pt x="4577" y="753"/>
                  <a:pt x="4595" y="747"/>
                </a:cubicBezTo>
                <a:cubicBezTo>
                  <a:pt x="4607" y="741"/>
                  <a:pt x="4654" y="711"/>
                  <a:pt x="4654" y="711"/>
                </a:cubicBezTo>
                <a:cubicBezTo>
                  <a:pt x="4636" y="747"/>
                  <a:pt x="4636" y="747"/>
                  <a:pt x="4636" y="747"/>
                </a:cubicBezTo>
                <a:cubicBezTo>
                  <a:pt x="4589" y="777"/>
                  <a:pt x="4589" y="777"/>
                  <a:pt x="4589" y="777"/>
                </a:cubicBezTo>
                <a:cubicBezTo>
                  <a:pt x="4542" y="783"/>
                  <a:pt x="4542" y="783"/>
                  <a:pt x="4542" y="783"/>
                </a:cubicBezTo>
                <a:cubicBezTo>
                  <a:pt x="4459" y="753"/>
                  <a:pt x="4459" y="753"/>
                  <a:pt x="4459" y="753"/>
                </a:cubicBezTo>
                <a:cubicBezTo>
                  <a:pt x="4459" y="753"/>
                  <a:pt x="4423" y="723"/>
                  <a:pt x="4399" y="723"/>
                </a:cubicBezTo>
                <a:cubicBezTo>
                  <a:pt x="4376" y="723"/>
                  <a:pt x="4334" y="729"/>
                  <a:pt x="4334" y="729"/>
                </a:cubicBezTo>
                <a:cubicBezTo>
                  <a:pt x="4346" y="759"/>
                  <a:pt x="4346" y="759"/>
                  <a:pt x="4346" y="759"/>
                </a:cubicBezTo>
                <a:cubicBezTo>
                  <a:pt x="4346" y="759"/>
                  <a:pt x="4370" y="806"/>
                  <a:pt x="4358" y="806"/>
                </a:cubicBezTo>
                <a:cubicBezTo>
                  <a:pt x="4346" y="806"/>
                  <a:pt x="4304" y="812"/>
                  <a:pt x="4304" y="812"/>
                </a:cubicBezTo>
                <a:lnTo>
                  <a:pt x="4281" y="848"/>
                </a:lnTo>
                <a:close/>
                <a:moveTo>
                  <a:pt x="4304" y="658"/>
                </a:moveTo>
                <a:lnTo>
                  <a:pt x="4304" y="658"/>
                </a:lnTo>
                <a:cubicBezTo>
                  <a:pt x="4334" y="658"/>
                  <a:pt x="4334" y="658"/>
                  <a:pt x="4334" y="658"/>
                </a:cubicBezTo>
                <a:cubicBezTo>
                  <a:pt x="4346" y="658"/>
                  <a:pt x="4340" y="634"/>
                  <a:pt x="4340" y="634"/>
                </a:cubicBezTo>
                <a:cubicBezTo>
                  <a:pt x="4340" y="599"/>
                  <a:pt x="4340" y="599"/>
                  <a:pt x="4340" y="599"/>
                </a:cubicBezTo>
                <a:cubicBezTo>
                  <a:pt x="4388" y="617"/>
                  <a:pt x="4388" y="617"/>
                  <a:pt x="4388" y="617"/>
                </a:cubicBezTo>
                <a:cubicBezTo>
                  <a:pt x="4388" y="617"/>
                  <a:pt x="4399" y="605"/>
                  <a:pt x="4399" y="593"/>
                </a:cubicBezTo>
                <a:cubicBezTo>
                  <a:pt x="4399" y="581"/>
                  <a:pt x="4435" y="593"/>
                  <a:pt x="4453" y="599"/>
                </a:cubicBezTo>
                <a:cubicBezTo>
                  <a:pt x="4465" y="605"/>
                  <a:pt x="4488" y="569"/>
                  <a:pt x="4488" y="569"/>
                </a:cubicBezTo>
                <a:cubicBezTo>
                  <a:pt x="4488" y="528"/>
                  <a:pt x="4488" y="528"/>
                  <a:pt x="4488" y="528"/>
                </a:cubicBezTo>
                <a:cubicBezTo>
                  <a:pt x="4429" y="510"/>
                  <a:pt x="4429" y="510"/>
                  <a:pt x="4429" y="510"/>
                </a:cubicBezTo>
                <a:cubicBezTo>
                  <a:pt x="4429" y="510"/>
                  <a:pt x="4417" y="510"/>
                  <a:pt x="4393" y="498"/>
                </a:cubicBezTo>
                <a:cubicBezTo>
                  <a:pt x="4376" y="474"/>
                  <a:pt x="4376" y="474"/>
                  <a:pt x="4376" y="474"/>
                </a:cubicBezTo>
                <a:cubicBezTo>
                  <a:pt x="4376" y="451"/>
                  <a:pt x="4376" y="451"/>
                  <a:pt x="4376" y="451"/>
                </a:cubicBezTo>
                <a:cubicBezTo>
                  <a:pt x="4340" y="427"/>
                  <a:pt x="4340" y="427"/>
                  <a:pt x="4340" y="427"/>
                </a:cubicBezTo>
                <a:cubicBezTo>
                  <a:pt x="4340" y="427"/>
                  <a:pt x="4328" y="451"/>
                  <a:pt x="4316" y="451"/>
                </a:cubicBezTo>
                <a:cubicBezTo>
                  <a:pt x="4304" y="445"/>
                  <a:pt x="4293" y="433"/>
                  <a:pt x="4293" y="421"/>
                </a:cubicBezTo>
                <a:cubicBezTo>
                  <a:pt x="4293" y="409"/>
                  <a:pt x="4275" y="403"/>
                  <a:pt x="4263" y="397"/>
                </a:cubicBezTo>
                <a:cubicBezTo>
                  <a:pt x="4257" y="391"/>
                  <a:pt x="4233" y="391"/>
                  <a:pt x="4204" y="379"/>
                </a:cubicBezTo>
                <a:cubicBezTo>
                  <a:pt x="4180" y="374"/>
                  <a:pt x="4174" y="350"/>
                  <a:pt x="4174" y="350"/>
                </a:cubicBezTo>
                <a:cubicBezTo>
                  <a:pt x="4144" y="326"/>
                  <a:pt x="4144" y="326"/>
                  <a:pt x="4144" y="326"/>
                </a:cubicBezTo>
                <a:cubicBezTo>
                  <a:pt x="4144" y="326"/>
                  <a:pt x="4109" y="297"/>
                  <a:pt x="4097" y="291"/>
                </a:cubicBezTo>
                <a:cubicBezTo>
                  <a:pt x="4085" y="291"/>
                  <a:pt x="4067" y="291"/>
                  <a:pt x="4067" y="291"/>
                </a:cubicBezTo>
                <a:cubicBezTo>
                  <a:pt x="4067" y="291"/>
                  <a:pt x="4008" y="297"/>
                  <a:pt x="4008" y="314"/>
                </a:cubicBezTo>
                <a:cubicBezTo>
                  <a:pt x="4049" y="314"/>
                  <a:pt x="4049" y="314"/>
                  <a:pt x="4049" y="314"/>
                </a:cubicBezTo>
                <a:cubicBezTo>
                  <a:pt x="4067" y="314"/>
                  <a:pt x="4061" y="320"/>
                  <a:pt x="4067" y="338"/>
                </a:cubicBezTo>
                <a:cubicBezTo>
                  <a:pt x="4067" y="350"/>
                  <a:pt x="4032" y="344"/>
                  <a:pt x="4032" y="344"/>
                </a:cubicBezTo>
                <a:cubicBezTo>
                  <a:pt x="3978" y="344"/>
                  <a:pt x="3978" y="344"/>
                  <a:pt x="3978" y="344"/>
                </a:cubicBezTo>
                <a:cubicBezTo>
                  <a:pt x="3955" y="350"/>
                  <a:pt x="3955" y="350"/>
                  <a:pt x="3955" y="350"/>
                </a:cubicBezTo>
                <a:cubicBezTo>
                  <a:pt x="3955" y="350"/>
                  <a:pt x="3978" y="368"/>
                  <a:pt x="3990" y="374"/>
                </a:cubicBezTo>
                <a:cubicBezTo>
                  <a:pt x="4008" y="379"/>
                  <a:pt x="3996" y="403"/>
                  <a:pt x="3996" y="403"/>
                </a:cubicBezTo>
                <a:cubicBezTo>
                  <a:pt x="3949" y="397"/>
                  <a:pt x="3949" y="397"/>
                  <a:pt x="3949" y="397"/>
                </a:cubicBezTo>
                <a:cubicBezTo>
                  <a:pt x="3919" y="403"/>
                  <a:pt x="3919" y="403"/>
                  <a:pt x="3919" y="403"/>
                </a:cubicBezTo>
                <a:cubicBezTo>
                  <a:pt x="3925" y="439"/>
                  <a:pt x="3925" y="439"/>
                  <a:pt x="3925" y="439"/>
                </a:cubicBezTo>
                <a:cubicBezTo>
                  <a:pt x="3895" y="457"/>
                  <a:pt x="3895" y="457"/>
                  <a:pt x="3895" y="457"/>
                </a:cubicBezTo>
                <a:cubicBezTo>
                  <a:pt x="3895" y="492"/>
                  <a:pt x="3895" y="492"/>
                  <a:pt x="3895" y="492"/>
                </a:cubicBezTo>
                <a:cubicBezTo>
                  <a:pt x="3937" y="492"/>
                  <a:pt x="3937" y="492"/>
                  <a:pt x="3937" y="492"/>
                </a:cubicBezTo>
                <a:cubicBezTo>
                  <a:pt x="3937" y="534"/>
                  <a:pt x="3937" y="534"/>
                  <a:pt x="3937" y="534"/>
                </a:cubicBezTo>
                <a:cubicBezTo>
                  <a:pt x="3978" y="557"/>
                  <a:pt x="3978" y="557"/>
                  <a:pt x="3978" y="557"/>
                </a:cubicBezTo>
                <a:cubicBezTo>
                  <a:pt x="4020" y="552"/>
                  <a:pt x="4020" y="552"/>
                  <a:pt x="4020" y="552"/>
                </a:cubicBezTo>
                <a:cubicBezTo>
                  <a:pt x="4061" y="540"/>
                  <a:pt x="4061" y="540"/>
                  <a:pt x="4061" y="540"/>
                </a:cubicBezTo>
                <a:cubicBezTo>
                  <a:pt x="4115" y="534"/>
                  <a:pt x="4115" y="534"/>
                  <a:pt x="4115" y="534"/>
                </a:cubicBezTo>
                <a:cubicBezTo>
                  <a:pt x="4138" y="563"/>
                  <a:pt x="4138" y="563"/>
                  <a:pt x="4138" y="563"/>
                </a:cubicBezTo>
                <a:cubicBezTo>
                  <a:pt x="4138" y="563"/>
                  <a:pt x="4103" y="575"/>
                  <a:pt x="4091" y="575"/>
                </a:cubicBezTo>
                <a:cubicBezTo>
                  <a:pt x="4044" y="575"/>
                  <a:pt x="4044" y="575"/>
                  <a:pt x="4044" y="575"/>
                </a:cubicBezTo>
                <a:cubicBezTo>
                  <a:pt x="4008" y="593"/>
                  <a:pt x="4008" y="593"/>
                  <a:pt x="4008" y="593"/>
                </a:cubicBezTo>
                <a:cubicBezTo>
                  <a:pt x="4056" y="623"/>
                  <a:pt x="4056" y="623"/>
                  <a:pt x="4056" y="623"/>
                </a:cubicBezTo>
                <a:cubicBezTo>
                  <a:pt x="4085" y="658"/>
                  <a:pt x="4085" y="658"/>
                  <a:pt x="4085" y="658"/>
                </a:cubicBezTo>
                <a:cubicBezTo>
                  <a:pt x="4168" y="676"/>
                  <a:pt x="4168" y="676"/>
                  <a:pt x="4168" y="676"/>
                </a:cubicBezTo>
                <a:cubicBezTo>
                  <a:pt x="4227" y="670"/>
                  <a:pt x="4227" y="670"/>
                  <a:pt x="4227" y="670"/>
                </a:cubicBezTo>
                <a:cubicBezTo>
                  <a:pt x="4287" y="682"/>
                  <a:pt x="4287" y="682"/>
                  <a:pt x="4287" y="682"/>
                </a:cubicBezTo>
                <a:lnTo>
                  <a:pt x="4304" y="658"/>
                </a:lnTo>
                <a:close/>
                <a:moveTo>
                  <a:pt x="4156" y="759"/>
                </a:moveTo>
                <a:lnTo>
                  <a:pt x="4156" y="759"/>
                </a:lnTo>
                <a:cubicBezTo>
                  <a:pt x="4133" y="800"/>
                  <a:pt x="4133" y="800"/>
                  <a:pt x="4133" y="800"/>
                </a:cubicBezTo>
                <a:cubicBezTo>
                  <a:pt x="4215" y="806"/>
                  <a:pt x="4215" y="806"/>
                  <a:pt x="4215" y="806"/>
                </a:cubicBezTo>
                <a:cubicBezTo>
                  <a:pt x="4263" y="789"/>
                  <a:pt x="4263" y="789"/>
                  <a:pt x="4263" y="789"/>
                </a:cubicBezTo>
                <a:cubicBezTo>
                  <a:pt x="4263" y="789"/>
                  <a:pt x="4233" y="753"/>
                  <a:pt x="4222" y="747"/>
                </a:cubicBezTo>
                <a:lnTo>
                  <a:pt x="4156" y="759"/>
                </a:lnTo>
                <a:close/>
                <a:moveTo>
                  <a:pt x="4204" y="1103"/>
                </a:moveTo>
                <a:lnTo>
                  <a:pt x="4204" y="1103"/>
                </a:lnTo>
                <a:cubicBezTo>
                  <a:pt x="4281" y="1097"/>
                  <a:pt x="4281" y="1097"/>
                  <a:pt x="4281" y="1097"/>
                </a:cubicBezTo>
                <a:cubicBezTo>
                  <a:pt x="4316" y="1073"/>
                  <a:pt x="4316" y="1073"/>
                  <a:pt x="4316" y="1073"/>
                </a:cubicBezTo>
                <a:cubicBezTo>
                  <a:pt x="4316" y="1073"/>
                  <a:pt x="4352" y="1103"/>
                  <a:pt x="4370" y="1109"/>
                </a:cubicBezTo>
                <a:cubicBezTo>
                  <a:pt x="4381" y="1121"/>
                  <a:pt x="4453" y="1115"/>
                  <a:pt x="4453" y="1115"/>
                </a:cubicBezTo>
                <a:cubicBezTo>
                  <a:pt x="4547" y="1115"/>
                  <a:pt x="4547" y="1115"/>
                  <a:pt x="4547" y="1115"/>
                </a:cubicBezTo>
                <a:cubicBezTo>
                  <a:pt x="4589" y="1103"/>
                  <a:pt x="4589" y="1103"/>
                  <a:pt x="4589" y="1103"/>
                </a:cubicBezTo>
                <a:cubicBezTo>
                  <a:pt x="4607" y="1085"/>
                  <a:pt x="4607" y="1085"/>
                  <a:pt x="4607" y="1085"/>
                </a:cubicBezTo>
                <a:cubicBezTo>
                  <a:pt x="4636" y="1109"/>
                  <a:pt x="4636" y="1109"/>
                  <a:pt x="4636" y="1109"/>
                </a:cubicBezTo>
                <a:cubicBezTo>
                  <a:pt x="4684" y="1103"/>
                  <a:pt x="4684" y="1103"/>
                  <a:pt x="4684" y="1103"/>
                </a:cubicBezTo>
                <a:cubicBezTo>
                  <a:pt x="4684" y="1103"/>
                  <a:pt x="4755" y="1097"/>
                  <a:pt x="4767" y="1097"/>
                </a:cubicBezTo>
                <a:cubicBezTo>
                  <a:pt x="4785" y="1097"/>
                  <a:pt x="4773" y="1073"/>
                  <a:pt x="4773" y="1061"/>
                </a:cubicBezTo>
                <a:cubicBezTo>
                  <a:pt x="4773" y="1050"/>
                  <a:pt x="4802" y="1044"/>
                  <a:pt x="4802" y="1044"/>
                </a:cubicBezTo>
                <a:cubicBezTo>
                  <a:pt x="4797" y="996"/>
                  <a:pt x="4797" y="996"/>
                  <a:pt x="4797" y="996"/>
                </a:cubicBezTo>
                <a:cubicBezTo>
                  <a:pt x="4725" y="978"/>
                  <a:pt x="4725" y="978"/>
                  <a:pt x="4725" y="978"/>
                </a:cubicBezTo>
                <a:cubicBezTo>
                  <a:pt x="4642" y="961"/>
                  <a:pt x="4642" y="961"/>
                  <a:pt x="4642" y="961"/>
                </a:cubicBezTo>
                <a:cubicBezTo>
                  <a:pt x="4583" y="978"/>
                  <a:pt x="4583" y="978"/>
                  <a:pt x="4583" y="978"/>
                </a:cubicBezTo>
                <a:cubicBezTo>
                  <a:pt x="4494" y="1002"/>
                  <a:pt x="4494" y="1002"/>
                  <a:pt x="4494" y="1002"/>
                </a:cubicBezTo>
                <a:cubicBezTo>
                  <a:pt x="4435" y="1008"/>
                  <a:pt x="4435" y="1008"/>
                  <a:pt x="4435" y="1008"/>
                </a:cubicBezTo>
                <a:cubicBezTo>
                  <a:pt x="4358" y="990"/>
                  <a:pt x="4358" y="990"/>
                  <a:pt x="4358" y="990"/>
                </a:cubicBezTo>
                <a:cubicBezTo>
                  <a:pt x="4293" y="996"/>
                  <a:pt x="4293" y="996"/>
                  <a:pt x="4293" y="996"/>
                </a:cubicBezTo>
                <a:cubicBezTo>
                  <a:pt x="4239" y="955"/>
                  <a:pt x="4239" y="955"/>
                  <a:pt x="4239" y="955"/>
                </a:cubicBezTo>
                <a:cubicBezTo>
                  <a:pt x="4233" y="907"/>
                  <a:pt x="4233" y="907"/>
                  <a:pt x="4233" y="907"/>
                </a:cubicBezTo>
                <a:cubicBezTo>
                  <a:pt x="4210" y="872"/>
                  <a:pt x="4210" y="872"/>
                  <a:pt x="4210" y="872"/>
                </a:cubicBezTo>
                <a:cubicBezTo>
                  <a:pt x="4138" y="872"/>
                  <a:pt x="4138" y="872"/>
                  <a:pt x="4138" y="872"/>
                </a:cubicBezTo>
                <a:cubicBezTo>
                  <a:pt x="4091" y="877"/>
                  <a:pt x="4091" y="877"/>
                  <a:pt x="4091" y="877"/>
                </a:cubicBezTo>
                <a:cubicBezTo>
                  <a:pt x="4091" y="877"/>
                  <a:pt x="4109" y="925"/>
                  <a:pt x="4109" y="937"/>
                </a:cubicBezTo>
                <a:cubicBezTo>
                  <a:pt x="4115" y="949"/>
                  <a:pt x="4144" y="990"/>
                  <a:pt x="4144" y="990"/>
                </a:cubicBezTo>
                <a:cubicBezTo>
                  <a:pt x="4115" y="1032"/>
                  <a:pt x="4115" y="1032"/>
                  <a:pt x="4115" y="1032"/>
                </a:cubicBezTo>
                <a:cubicBezTo>
                  <a:pt x="4150" y="1067"/>
                  <a:pt x="4150" y="1067"/>
                  <a:pt x="4150" y="1067"/>
                </a:cubicBezTo>
                <a:lnTo>
                  <a:pt x="4204" y="1103"/>
                </a:lnTo>
                <a:close/>
                <a:moveTo>
                  <a:pt x="3806" y="1115"/>
                </a:moveTo>
                <a:lnTo>
                  <a:pt x="3806" y="1115"/>
                </a:lnTo>
                <a:cubicBezTo>
                  <a:pt x="3848" y="1115"/>
                  <a:pt x="3848" y="1115"/>
                  <a:pt x="3848" y="1115"/>
                </a:cubicBezTo>
                <a:cubicBezTo>
                  <a:pt x="3830" y="1091"/>
                  <a:pt x="3830" y="1091"/>
                  <a:pt x="3830" y="1091"/>
                </a:cubicBezTo>
                <a:lnTo>
                  <a:pt x="3806" y="1115"/>
                </a:lnTo>
                <a:close/>
                <a:moveTo>
                  <a:pt x="3895" y="1044"/>
                </a:moveTo>
                <a:lnTo>
                  <a:pt x="3895" y="1044"/>
                </a:lnTo>
                <a:cubicBezTo>
                  <a:pt x="3937" y="1079"/>
                  <a:pt x="3937" y="1079"/>
                  <a:pt x="3937" y="1079"/>
                </a:cubicBezTo>
                <a:cubicBezTo>
                  <a:pt x="3978" y="1079"/>
                  <a:pt x="3978" y="1079"/>
                  <a:pt x="3978" y="1079"/>
                </a:cubicBezTo>
                <a:cubicBezTo>
                  <a:pt x="4020" y="1097"/>
                  <a:pt x="4020" y="1097"/>
                  <a:pt x="4020" y="1097"/>
                </a:cubicBezTo>
                <a:cubicBezTo>
                  <a:pt x="4049" y="1085"/>
                  <a:pt x="4049" y="1085"/>
                  <a:pt x="4049" y="1085"/>
                </a:cubicBezTo>
                <a:cubicBezTo>
                  <a:pt x="4061" y="1038"/>
                  <a:pt x="4061" y="1038"/>
                  <a:pt x="4061" y="1038"/>
                </a:cubicBezTo>
                <a:cubicBezTo>
                  <a:pt x="4026" y="1020"/>
                  <a:pt x="4026" y="1020"/>
                  <a:pt x="4026" y="1020"/>
                </a:cubicBezTo>
                <a:cubicBezTo>
                  <a:pt x="4002" y="984"/>
                  <a:pt x="4002" y="984"/>
                  <a:pt x="4002" y="984"/>
                </a:cubicBezTo>
                <a:cubicBezTo>
                  <a:pt x="3961" y="990"/>
                  <a:pt x="3961" y="990"/>
                  <a:pt x="3961" y="990"/>
                </a:cubicBezTo>
                <a:cubicBezTo>
                  <a:pt x="3907" y="1014"/>
                  <a:pt x="3907" y="1014"/>
                  <a:pt x="3907" y="1014"/>
                </a:cubicBezTo>
                <a:lnTo>
                  <a:pt x="3895" y="1044"/>
                </a:lnTo>
                <a:close/>
                <a:moveTo>
                  <a:pt x="4032" y="919"/>
                </a:moveTo>
                <a:lnTo>
                  <a:pt x="4032" y="919"/>
                </a:lnTo>
                <a:cubicBezTo>
                  <a:pt x="4067" y="889"/>
                  <a:pt x="4067" y="889"/>
                  <a:pt x="4067" y="889"/>
                </a:cubicBezTo>
                <a:cubicBezTo>
                  <a:pt x="4061" y="866"/>
                  <a:pt x="4061" y="866"/>
                  <a:pt x="4061" y="866"/>
                </a:cubicBezTo>
                <a:cubicBezTo>
                  <a:pt x="4026" y="830"/>
                  <a:pt x="4026" y="830"/>
                  <a:pt x="4026" y="830"/>
                </a:cubicBezTo>
                <a:cubicBezTo>
                  <a:pt x="3967" y="830"/>
                  <a:pt x="3967" y="830"/>
                  <a:pt x="3967" y="830"/>
                </a:cubicBezTo>
                <a:cubicBezTo>
                  <a:pt x="3937" y="818"/>
                  <a:pt x="3937" y="818"/>
                  <a:pt x="3937" y="818"/>
                </a:cubicBezTo>
                <a:cubicBezTo>
                  <a:pt x="3883" y="824"/>
                  <a:pt x="3883" y="824"/>
                  <a:pt x="3883" y="824"/>
                </a:cubicBezTo>
                <a:cubicBezTo>
                  <a:pt x="3878" y="866"/>
                  <a:pt x="3878" y="866"/>
                  <a:pt x="3878" y="866"/>
                </a:cubicBezTo>
                <a:cubicBezTo>
                  <a:pt x="3931" y="889"/>
                  <a:pt x="3931" y="889"/>
                  <a:pt x="3931" y="889"/>
                </a:cubicBezTo>
                <a:cubicBezTo>
                  <a:pt x="3978" y="919"/>
                  <a:pt x="3978" y="919"/>
                  <a:pt x="3978" y="919"/>
                </a:cubicBezTo>
                <a:lnTo>
                  <a:pt x="4032" y="919"/>
                </a:lnTo>
                <a:close/>
                <a:moveTo>
                  <a:pt x="3919" y="783"/>
                </a:moveTo>
                <a:lnTo>
                  <a:pt x="3919" y="783"/>
                </a:lnTo>
                <a:cubicBezTo>
                  <a:pt x="3984" y="783"/>
                  <a:pt x="3984" y="783"/>
                  <a:pt x="3984" y="783"/>
                </a:cubicBezTo>
                <a:cubicBezTo>
                  <a:pt x="4026" y="771"/>
                  <a:pt x="4026" y="771"/>
                  <a:pt x="4026" y="771"/>
                </a:cubicBezTo>
                <a:cubicBezTo>
                  <a:pt x="4067" y="765"/>
                  <a:pt x="4067" y="765"/>
                  <a:pt x="4067" y="765"/>
                </a:cubicBezTo>
                <a:cubicBezTo>
                  <a:pt x="4067" y="735"/>
                  <a:pt x="4067" y="735"/>
                  <a:pt x="4067" y="735"/>
                </a:cubicBezTo>
                <a:cubicBezTo>
                  <a:pt x="4008" y="735"/>
                  <a:pt x="4008" y="735"/>
                  <a:pt x="4008" y="735"/>
                </a:cubicBezTo>
                <a:cubicBezTo>
                  <a:pt x="3949" y="735"/>
                  <a:pt x="3949" y="735"/>
                  <a:pt x="3949" y="735"/>
                </a:cubicBezTo>
                <a:cubicBezTo>
                  <a:pt x="3919" y="759"/>
                  <a:pt x="3919" y="759"/>
                  <a:pt x="3919" y="759"/>
                </a:cubicBezTo>
                <a:lnTo>
                  <a:pt x="3919" y="783"/>
                </a:lnTo>
                <a:close/>
                <a:moveTo>
                  <a:pt x="3931" y="711"/>
                </a:moveTo>
                <a:lnTo>
                  <a:pt x="3931" y="711"/>
                </a:lnTo>
                <a:cubicBezTo>
                  <a:pt x="3972" y="706"/>
                  <a:pt x="3972" y="706"/>
                  <a:pt x="3972" y="706"/>
                </a:cubicBezTo>
                <a:cubicBezTo>
                  <a:pt x="3984" y="682"/>
                  <a:pt x="3984" y="682"/>
                  <a:pt x="3984" y="682"/>
                </a:cubicBezTo>
                <a:cubicBezTo>
                  <a:pt x="3937" y="646"/>
                  <a:pt x="3937" y="646"/>
                  <a:pt x="3937" y="646"/>
                </a:cubicBezTo>
                <a:cubicBezTo>
                  <a:pt x="3872" y="640"/>
                  <a:pt x="3872" y="640"/>
                  <a:pt x="3872" y="640"/>
                </a:cubicBezTo>
                <a:cubicBezTo>
                  <a:pt x="3812" y="605"/>
                  <a:pt x="3812" y="605"/>
                  <a:pt x="3812" y="605"/>
                </a:cubicBezTo>
                <a:cubicBezTo>
                  <a:pt x="3789" y="629"/>
                  <a:pt x="3789" y="629"/>
                  <a:pt x="3789" y="629"/>
                </a:cubicBezTo>
                <a:cubicBezTo>
                  <a:pt x="3812" y="658"/>
                  <a:pt x="3812" y="658"/>
                  <a:pt x="3812" y="658"/>
                </a:cubicBezTo>
                <a:cubicBezTo>
                  <a:pt x="3830" y="711"/>
                  <a:pt x="3830" y="711"/>
                  <a:pt x="3830" y="711"/>
                </a:cubicBezTo>
                <a:cubicBezTo>
                  <a:pt x="3878" y="718"/>
                  <a:pt x="3878" y="718"/>
                  <a:pt x="3878" y="718"/>
                </a:cubicBezTo>
                <a:lnTo>
                  <a:pt x="3931" y="711"/>
                </a:lnTo>
                <a:close/>
                <a:moveTo>
                  <a:pt x="3771" y="498"/>
                </a:moveTo>
                <a:lnTo>
                  <a:pt x="3771" y="498"/>
                </a:lnTo>
                <a:cubicBezTo>
                  <a:pt x="3753" y="457"/>
                  <a:pt x="3753" y="457"/>
                  <a:pt x="3753" y="457"/>
                </a:cubicBezTo>
                <a:cubicBezTo>
                  <a:pt x="3717" y="445"/>
                  <a:pt x="3717" y="445"/>
                  <a:pt x="3717" y="445"/>
                </a:cubicBezTo>
                <a:cubicBezTo>
                  <a:pt x="3682" y="445"/>
                  <a:pt x="3682" y="445"/>
                  <a:pt x="3682" y="445"/>
                </a:cubicBezTo>
                <a:cubicBezTo>
                  <a:pt x="3682" y="480"/>
                  <a:pt x="3682" y="480"/>
                  <a:pt x="3682" y="480"/>
                </a:cubicBezTo>
                <a:cubicBezTo>
                  <a:pt x="3723" y="480"/>
                  <a:pt x="3723" y="480"/>
                  <a:pt x="3723" y="480"/>
                </a:cubicBezTo>
                <a:cubicBezTo>
                  <a:pt x="3735" y="510"/>
                  <a:pt x="3735" y="510"/>
                  <a:pt x="3735" y="510"/>
                </a:cubicBezTo>
                <a:lnTo>
                  <a:pt x="3771" y="498"/>
                </a:lnTo>
                <a:close/>
                <a:moveTo>
                  <a:pt x="3729" y="741"/>
                </a:moveTo>
                <a:lnTo>
                  <a:pt x="3729" y="741"/>
                </a:lnTo>
                <a:cubicBezTo>
                  <a:pt x="3747" y="718"/>
                  <a:pt x="3747" y="718"/>
                  <a:pt x="3747" y="718"/>
                </a:cubicBezTo>
                <a:cubicBezTo>
                  <a:pt x="3735" y="682"/>
                  <a:pt x="3735" y="682"/>
                  <a:pt x="3735" y="682"/>
                </a:cubicBezTo>
                <a:cubicBezTo>
                  <a:pt x="3706" y="658"/>
                  <a:pt x="3706" y="658"/>
                  <a:pt x="3706" y="658"/>
                </a:cubicBezTo>
                <a:cubicBezTo>
                  <a:pt x="3694" y="629"/>
                  <a:pt x="3694" y="629"/>
                  <a:pt x="3694" y="629"/>
                </a:cubicBezTo>
                <a:cubicBezTo>
                  <a:pt x="3646" y="611"/>
                  <a:pt x="3646" y="611"/>
                  <a:pt x="3646" y="611"/>
                </a:cubicBezTo>
                <a:cubicBezTo>
                  <a:pt x="3617" y="587"/>
                  <a:pt x="3617" y="587"/>
                  <a:pt x="3617" y="587"/>
                </a:cubicBezTo>
                <a:cubicBezTo>
                  <a:pt x="3581" y="593"/>
                  <a:pt x="3581" y="593"/>
                  <a:pt x="3581" y="593"/>
                </a:cubicBezTo>
                <a:cubicBezTo>
                  <a:pt x="3551" y="569"/>
                  <a:pt x="3551" y="569"/>
                  <a:pt x="3551" y="569"/>
                </a:cubicBezTo>
                <a:cubicBezTo>
                  <a:pt x="3504" y="552"/>
                  <a:pt x="3504" y="552"/>
                  <a:pt x="3504" y="552"/>
                </a:cubicBezTo>
                <a:cubicBezTo>
                  <a:pt x="3474" y="557"/>
                  <a:pt x="3474" y="557"/>
                  <a:pt x="3474" y="557"/>
                </a:cubicBezTo>
                <a:cubicBezTo>
                  <a:pt x="3385" y="569"/>
                  <a:pt x="3385" y="569"/>
                  <a:pt x="3385" y="569"/>
                </a:cubicBezTo>
                <a:cubicBezTo>
                  <a:pt x="3409" y="599"/>
                  <a:pt x="3409" y="599"/>
                  <a:pt x="3409" y="599"/>
                </a:cubicBezTo>
                <a:cubicBezTo>
                  <a:pt x="3439" y="599"/>
                  <a:pt x="3439" y="599"/>
                  <a:pt x="3439" y="599"/>
                </a:cubicBezTo>
                <a:cubicBezTo>
                  <a:pt x="3468" y="611"/>
                  <a:pt x="3468" y="611"/>
                  <a:pt x="3468" y="611"/>
                </a:cubicBezTo>
                <a:cubicBezTo>
                  <a:pt x="3480" y="646"/>
                  <a:pt x="3480" y="646"/>
                  <a:pt x="3480" y="646"/>
                </a:cubicBezTo>
                <a:cubicBezTo>
                  <a:pt x="3427" y="646"/>
                  <a:pt x="3427" y="646"/>
                  <a:pt x="3427" y="646"/>
                </a:cubicBezTo>
                <a:cubicBezTo>
                  <a:pt x="3445" y="676"/>
                  <a:pt x="3445" y="676"/>
                  <a:pt x="3445" y="676"/>
                </a:cubicBezTo>
                <a:cubicBezTo>
                  <a:pt x="3480" y="676"/>
                  <a:pt x="3480" y="676"/>
                  <a:pt x="3480" y="676"/>
                </a:cubicBezTo>
                <a:cubicBezTo>
                  <a:pt x="3498" y="694"/>
                  <a:pt x="3498" y="694"/>
                  <a:pt x="3498" y="694"/>
                </a:cubicBezTo>
                <a:cubicBezTo>
                  <a:pt x="3534" y="682"/>
                  <a:pt x="3534" y="682"/>
                  <a:pt x="3534" y="682"/>
                </a:cubicBezTo>
                <a:cubicBezTo>
                  <a:pt x="3563" y="682"/>
                  <a:pt x="3563" y="682"/>
                  <a:pt x="3563" y="682"/>
                </a:cubicBezTo>
                <a:cubicBezTo>
                  <a:pt x="3629" y="688"/>
                  <a:pt x="3629" y="688"/>
                  <a:pt x="3629" y="688"/>
                </a:cubicBezTo>
                <a:cubicBezTo>
                  <a:pt x="3682" y="729"/>
                  <a:pt x="3682" y="729"/>
                  <a:pt x="3682" y="729"/>
                </a:cubicBezTo>
                <a:lnTo>
                  <a:pt x="3729" y="741"/>
                </a:lnTo>
                <a:close/>
                <a:moveTo>
                  <a:pt x="3623" y="747"/>
                </a:moveTo>
                <a:lnTo>
                  <a:pt x="3623" y="747"/>
                </a:lnTo>
                <a:cubicBezTo>
                  <a:pt x="3587" y="723"/>
                  <a:pt x="3587" y="723"/>
                  <a:pt x="3587" y="723"/>
                </a:cubicBezTo>
                <a:cubicBezTo>
                  <a:pt x="3534" y="723"/>
                  <a:pt x="3534" y="723"/>
                  <a:pt x="3534" y="723"/>
                </a:cubicBezTo>
                <a:cubicBezTo>
                  <a:pt x="3540" y="759"/>
                  <a:pt x="3540" y="759"/>
                  <a:pt x="3540" y="759"/>
                </a:cubicBezTo>
                <a:cubicBezTo>
                  <a:pt x="3587" y="759"/>
                  <a:pt x="3587" y="759"/>
                  <a:pt x="3587" y="759"/>
                </a:cubicBezTo>
                <a:lnTo>
                  <a:pt x="3623" y="747"/>
                </a:lnTo>
                <a:close/>
                <a:moveTo>
                  <a:pt x="3599" y="996"/>
                </a:moveTo>
                <a:lnTo>
                  <a:pt x="3599" y="996"/>
                </a:lnTo>
                <a:cubicBezTo>
                  <a:pt x="3635" y="984"/>
                  <a:pt x="3635" y="984"/>
                  <a:pt x="3635" y="984"/>
                </a:cubicBezTo>
                <a:cubicBezTo>
                  <a:pt x="3658" y="978"/>
                  <a:pt x="3658" y="978"/>
                  <a:pt x="3658" y="978"/>
                </a:cubicBezTo>
                <a:cubicBezTo>
                  <a:pt x="3682" y="1008"/>
                  <a:pt x="3682" y="1008"/>
                  <a:pt x="3682" y="1008"/>
                </a:cubicBezTo>
                <a:cubicBezTo>
                  <a:pt x="3706" y="1055"/>
                  <a:pt x="3706" y="1055"/>
                  <a:pt x="3706" y="1055"/>
                </a:cubicBezTo>
                <a:cubicBezTo>
                  <a:pt x="3729" y="1044"/>
                  <a:pt x="3729" y="1044"/>
                  <a:pt x="3729" y="1044"/>
                </a:cubicBezTo>
                <a:cubicBezTo>
                  <a:pt x="3783" y="1038"/>
                  <a:pt x="3783" y="1038"/>
                  <a:pt x="3783" y="1038"/>
                </a:cubicBezTo>
                <a:cubicBezTo>
                  <a:pt x="3812" y="1032"/>
                  <a:pt x="3812" y="1032"/>
                  <a:pt x="3812" y="1032"/>
                </a:cubicBezTo>
                <a:cubicBezTo>
                  <a:pt x="3818" y="1002"/>
                  <a:pt x="3818" y="1002"/>
                  <a:pt x="3818" y="1002"/>
                </a:cubicBezTo>
                <a:cubicBezTo>
                  <a:pt x="3818" y="955"/>
                  <a:pt x="3818" y="955"/>
                  <a:pt x="3818" y="955"/>
                </a:cubicBezTo>
                <a:cubicBezTo>
                  <a:pt x="3818" y="955"/>
                  <a:pt x="3824" y="943"/>
                  <a:pt x="3836" y="937"/>
                </a:cubicBezTo>
                <a:cubicBezTo>
                  <a:pt x="3848" y="925"/>
                  <a:pt x="3824" y="901"/>
                  <a:pt x="3824" y="901"/>
                </a:cubicBezTo>
                <a:cubicBezTo>
                  <a:pt x="3824" y="901"/>
                  <a:pt x="3795" y="877"/>
                  <a:pt x="3777" y="877"/>
                </a:cubicBezTo>
                <a:cubicBezTo>
                  <a:pt x="3765" y="877"/>
                  <a:pt x="3747" y="895"/>
                  <a:pt x="3747" y="895"/>
                </a:cubicBezTo>
                <a:cubicBezTo>
                  <a:pt x="3694" y="866"/>
                  <a:pt x="3694" y="866"/>
                  <a:pt x="3694" y="866"/>
                </a:cubicBezTo>
                <a:cubicBezTo>
                  <a:pt x="3646" y="866"/>
                  <a:pt x="3646" y="866"/>
                  <a:pt x="3646" y="866"/>
                </a:cubicBezTo>
                <a:cubicBezTo>
                  <a:pt x="3682" y="889"/>
                  <a:pt x="3682" y="889"/>
                  <a:pt x="3682" y="889"/>
                </a:cubicBezTo>
                <a:cubicBezTo>
                  <a:pt x="3682" y="889"/>
                  <a:pt x="3712" y="925"/>
                  <a:pt x="3723" y="943"/>
                </a:cubicBezTo>
                <a:cubicBezTo>
                  <a:pt x="3729" y="961"/>
                  <a:pt x="3688" y="949"/>
                  <a:pt x="3688" y="949"/>
                </a:cubicBezTo>
                <a:cubicBezTo>
                  <a:pt x="3629" y="889"/>
                  <a:pt x="3629" y="889"/>
                  <a:pt x="3629" y="889"/>
                </a:cubicBezTo>
                <a:cubicBezTo>
                  <a:pt x="3587" y="889"/>
                  <a:pt x="3587" y="889"/>
                  <a:pt x="3587" y="889"/>
                </a:cubicBezTo>
                <a:cubicBezTo>
                  <a:pt x="3587" y="925"/>
                  <a:pt x="3587" y="925"/>
                  <a:pt x="3587" y="925"/>
                </a:cubicBezTo>
                <a:cubicBezTo>
                  <a:pt x="3599" y="961"/>
                  <a:pt x="3599" y="961"/>
                  <a:pt x="3599" y="961"/>
                </a:cubicBezTo>
                <a:cubicBezTo>
                  <a:pt x="3551" y="931"/>
                  <a:pt x="3551" y="931"/>
                  <a:pt x="3551" y="931"/>
                </a:cubicBezTo>
                <a:cubicBezTo>
                  <a:pt x="3522" y="877"/>
                  <a:pt x="3522" y="877"/>
                  <a:pt x="3522" y="877"/>
                </a:cubicBezTo>
                <a:cubicBezTo>
                  <a:pt x="3451" y="848"/>
                  <a:pt x="3451" y="848"/>
                  <a:pt x="3451" y="848"/>
                </a:cubicBezTo>
                <a:cubicBezTo>
                  <a:pt x="3445" y="895"/>
                  <a:pt x="3445" y="895"/>
                  <a:pt x="3445" y="895"/>
                </a:cubicBezTo>
                <a:cubicBezTo>
                  <a:pt x="3468" y="925"/>
                  <a:pt x="3468" y="925"/>
                  <a:pt x="3468" y="925"/>
                </a:cubicBezTo>
                <a:cubicBezTo>
                  <a:pt x="3468" y="925"/>
                  <a:pt x="3528" y="966"/>
                  <a:pt x="3534" y="978"/>
                </a:cubicBezTo>
                <a:lnTo>
                  <a:pt x="3599" y="996"/>
                </a:lnTo>
                <a:close/>
                <a:moveTo>
                  <a:pt x="3433" y="1020"/>
                </a:moveTo>
                <a:lnTo>
                  <a:pt x="3433" y="1020"/>
                </a:lnTo>
                <a:cubicBezTo>
                  <a:pt x="3445" y="1050"/>
                  <a:pt x="3445" y="1050"/>
                  <a:pt x="3445" y="1050"/>
                </a:cubicBezTo>
                <a:cubicBezTo>
                  <a:pt x="3480" y="1050"/>
                  <a:pt x="3480" y="1050"/>
                  <a:pt x="3480" y="1050"/>
                </a:cubicBezTo>
                <a:cubicBezTo>
                  <a:pt x="3480" y="1050"/>
                  <a:pt x="3492" y="1032"/>
                  <a:pt x="3492" y="1026"/>
                </a:cubicBezTo>
                <a:cubicBezTo>
                  <a:pt x="3492" y="1014"/>
                  <a:pt x="3451" y="996"/>
                  <a:pt x="3451" y="1008"/>
                </a:cubicBezTo>
                <a:cubicBezTo>
                  <a:pt x="3457" y="1020"/>
                  <a:pt x="3433" y="1020"/>
                  <a:pt x="3433" y="1020"/>
                </a:cubicBezTo>
                <a:close/>
                <a:moveTo>
                  <a:pt x="3451" y="806"/>
                </a:moveTo>
                <a:lnTo>
                  <a:pt x="3451" y="806"/>
                </a:lnTo>
                <a:cubicBezTo>
                  <a:pt x="3415" y="759"/>
                  <a:pt x="3415" y="759"/>
                  <a:pt x="3415" y="759"/>
                </a:cubicBezTo>
                <a:cubicBezTo>
                  <a:pt x="3368" y="729"/>
                  <a:pt x="3368" y="729"/>
                  <a:pt x="3368" y="729"/>
                </a:cubicBezTo>
                <a:cubicBezTo>
                  <a:pt x="3368" y="729"/>
                  <a:pt x="3362" y="753"/>
                  <a:pt x="3374" y="771"/>
                </a:cubicBezTo>
                <a:cubicBezTo>
                  <a:pt x="3380" y="789"/>
                  <a:pt x="3421" y="818"/>
                  <a:pt x="3421" y="818"/>
                </a:cubicBezTo>
                <a:lnTo>
                  <a:pt x="3451" y="806"/>
                </a:lnTo>
                <a:close/>
                <a:moveTo>
                  <a:pt x="4939" y="1832"/>
                </a:moveTo>
                <a:lnTo>
                  <a:pt x="4939" y="1832"/>
                </a:lnTo>
                <a:cubicBezTo>
                  <a:pt x="4986" y="1838"/>
                  <a:pt x="4986" y="1838"/>
                  <a:pt x="4986" y="1838"/>
                </a:cubicBezTo>
                <a:cubicBezTo>
                  <a:pt x="5040" y="1826"/>
                  <a:pt x="5040" y="1826"/>
                  <a:pt x="5040" y="1826"/>
                </a:cubicBezTo>
                <a:cubicBezTo>
                  <a:pt x="5063" y="1785"/>
                  <a:pt x="5063" y="1785"/>
                  <a:pt x="5063" y="1785"/>
                </a:cubicBezTo>
                <a:cubicBezTo>
                  <a:pt x="5040" y="1743"/>
                  <a:pt x="5040" y="1743"/>
                  <a:pt x="5040" y="1743"/>
                </a:cubicBezTo>
                <a:cubicBezTo>
                  <a:pt x="5040" y="1743"/>
                  <a:pt x="4969" y="1743"/>
                  <a:pt x="4957" y="1743"/>
                </a:cubicBezTo>
                <a:cubicBezTo>
                  <a:pt x="4951" y="1743"/>
                  <a:pt x="4915" y="1797"/>
                  <a:pt x="4915" y="1797"/>
                </a:cubicBezTo>
                <a:lnTo>
                  <a:pt x="4939" y="1832"/>
                </a:lnTo>
                <a:close/>
                <a:moveTo>
                  <a:pt x="4020" y="1346"/>
                </a:moveTo>
                <a:lnTo>
                  <a:pt x="4020" y="1346"/>
                </a:lnTo>
                <a:cubicBezTo>
                  <a:pt x="4056" y="1322"/>
                  <a:pt x="4056" y="1322"/>
                  <a:pt x="4056" y="1322"/>
                </a:cubicBezTo>
                <a:cubicBezTo>
                  <a:pt x="4061" y="1281"/>
                  <a:pt x="4061" y="1281"/>
                  <a:pt x="4061" y="1281"/>
                </a:cubicBezTo>
                <a:cubicBezTo>
                  <a:pt x="4115" y="1293"/>
                  <a:pt x="4115" y="1293"/>
                  <a:pt x="4115" y="1293"/>
                </a:cubicBezTo>
                <a:cubicBezTo>
                  <a:pt x="4150" y="1269"/>
                  <a:pt x="4150" y="1269"/>
                  <a:pt x="4150" y="1269"/>
                </a:cubicBezTo>
                <a:cubicBezTo>
                  <a:pt x="4180" y="1221"/>
                  <a:pt x="4180" y="1221"/>
                  <a:pt x="4180" y="1221"/>
                </a:cubicBezTo>
                <a:cubicBezTo>
                  <a:pt x="4215" y="1186"/>
                  <a:pt x="4215" y="1186"/>
                  <a:pt x="4215" y="1186"/>
                </a:cubicBezTo>
                <a:cubicBezTo>
                  <a:pt x="4215" y="1186"/>
                  <a:pt x="4180" y="1162"/>
                  <a:pt x="4162" y="1162"/>
                </a:cubicBezTo>
                <a:cubicBezTo>
                  <a:pt x="4109" y="1162"/>
                  <a:pt x="4109" y="1162"/>
                  <a:pt x="4109" y="1162"/>
                </a:cubicBezTo>
                <a:cubicBezTo>
                  <a:pt x="4061" y="1144"/>
                  <a:pt x="4061" y="1144"/>
                  <a:pt x="4061" y="1144"/>
                </a:cubicBezTo>
                <a:cubicBezTo>
                  <a:pt x="4061" y="1144"/>
                  <a:pt x="3996" y="1144"/>
                  <a:pt x="3984" y="1144"/>
                </a:cubicBezTo>
                <a:cubicBezTo>
                  <a:pt x="3972" y="1144"/>
                  <a:pt x="3984" y="1168"/>
                  <a:pt x="3984" y="1186"/>
                </a:cubicBezTo>
                <a:cubicBezTo>
                  <a:pt x="3984" y="1198"/>
                  <a:pt x="3949" y="1210"/>
                  <a:pt x="3949" y="1210"/>
                </a:cubicBezTo>
                <a:cubicBezTo>
                  <a:pt x="3949" y="1281"/>
                  <a:pt x="3949" y="1281"/>
                  <a:pt x="3949" y="1281"/>
                </a:cubicBezTo>
                <a:cubicBezTo>
                  <a:pt x="3949" y="1281"/>
                  <a:pt x="3961" y="1346"/>
                  <a:pt x="3961" y="1358"/>
                </a:cubicBezTo>
                <a:lnTo>
                  <a:pt x="4020" y="1346"/>
                </a:lnTo>
                <a:close/>
                <a:moveTo>
                  <a:pt x="3765" y="1435"/>
                </a:moveTo>
                <a:lnTo>
                  <a:pt x="3765" y="1435"/>
                </a:lnTo>
                <a:cubicBezTo>
                  <a:pt x="3777" y="1435"/>
                  <a:pt x="3806" y="1405"/>
                  <a:pt x="3806" y="1405"/>
                </a:cubicBezTo>
                <a:cubicBezTo>
                  <a:pt x="3872" y="1399"/>
                  <a:pt x="3872" y="1399"/>
                  <a:pt x="3872" y="1399"/>
                </a:cubicBezTo>
                <a:cubicBezTo>
                  <a:pt x="3895" y="1352"/>
                  <a:pt x="3895" y="1352"/>
                  <a:pt x="3895" y="1352"/>
                </a:cubicBezTo>
                <a:cubicBezTo>
                  <a:pt x="3878" y="1316"/>
                  <a:pt x="3878" y="1316"/>
                  <a:pt x="3878" y="1316"/>
                </a:cubicBezTo>
                <a:cubicBezTo>
                  <a:pt x="3836" y="1281"/>
                  <a:pt x="3836" y="1281"/>
                  <a:pt x="3836" y="1281"/>
                </a:cubicBezTo>
                <a:cubicBezTo>
                  <a:pt x="3801" y="1263"/>
                  <a:pt x="3801" y="1263"/>
                  <a:pt x="3801" y="1263"/>
                </a:cubicBezTo>
                <a:cubicBezTo>
                  <a:pt x="3848" y="1239"/>
                  <a:pt x="3848" y="1239"/>
                  <a:pt x="3848" y="1239"/>
                </a:cubicBezTo>
                <a:cubicBezTo>
                  <a:pt x="3848" y="1239"/>
                  <a:pt x="3860" y="1227"/>
                  <a:pt x="3848" y="1210"/>
                </a:cubicBezTo>
                <a:cubicBezTo>
                  <a:pt x="3836" y="1198"/>
                  <a:pt x="3806" y="1174"/>
                  <a:pt x="3806" y="1174"/>
                </a:cubicBezTo>
                <a:cubicBezTo>
                  <a:pt x="3789" y="1150"/>
                  <a:pt x="3789" y="1150"/>
                  <a:pt x="3789" y="1150"/>
                </a:cubicBezTo>
                <a:cubicBezTo>
                  <a:pt x="3741" y="1156"/>
                  <a:pt x="3741" y="1156"/>
                  <a:pt x="3741" y="1156"/>
                </a:cubicBezTo>
                <a:cubicBezTo>
                  <a:pt x="3735" y="1186"/>
                  <a:pt x="3735" y="1186"/>
                  <a:pt x="3735" y="1186"/>
                </a:cubicBezTo>
                <a:cubicBezTo>
                  <a:pt x="3717" y="1186"/>
                  <a:pt x="3717" y="1186"/>
                  <a:pt x="3717" y="1186"/>
                </a:cubicBezTo>
                <a:cubicBezTo>
                  <a:pt x="3676" y="1174"/>
                  <a:pt x="3676" y="1174"/>
                  <a:pt x="3676" y="1174"/>
                </a:cubicBezTo>
                <a:cubicBezTo>
                  <a:pt x="3635" y="1186"/>
                  <a:pt x="3635" y="1186"/>
                  <a:pt x="3635" y="1186"/>
                </a:cubicBezTo>
                <a:cubicBezTo>
                  <a:pt x="3640" y="1215"/>
                  <a:pt x="3640" y="1215"/>
                  <a:pt x="3640" y="1215"/>
                </a:cubicBezTo>
                <a:cubicBezTo>
                  <a:pt x="3676" y="1251"/>
                  <a:pt x="3676" y="1251"/>
                  <a:pt x="3676" y="1251"/>
                </a:cubicBezTo>
                <a:cubicBezTo>
                  <a:pt x="3664" y="1287"/>
                  <a:pt x="3664" y="1287"/>
                  <a:pt x="3664" y="1287"/>
                </a:cubicBezTo>
                <a:cubicBezTo>
                  <a:pt x="3664" y="1287"/>
                  <a:pt x="3646" y="1304"/>
                  <a:pt x="3635" y="1299"/>
                </a:cubicBezTo>
                <a:cubicBezTo>
                  <a:pt x="3623" y="1293"/>
                  <a:pt x="3593" y="1269"/>
                  <a:pt x="3593" y="1269"/>
                </a:cubicBezTo>
                <a:cubicBezTo>
                  <a:pt x="3563" y="1269"/>
                  <a:pt x="3563" y="1269"/>
                  <a:pt x="3563" y="1269"/>
                </a:cubicBezTo>
                <a:cubicBezTo>
                  <a:pt x="3557" y="1304"/>
                  <a:pt x="3557" y="1304"/>
                  <a:pt x="3557" y="1304"/>
                </a:cubicBezTo>
                <a:cubicBezTo>
                  <a:pt x="3599" y="1328"/>
                  <a:pt x="3599" y="1328"/>
                  <a:pt x="3599" y="1328"/>
                </a:cubicBezTo>
                <a:cubicBezTo>
                  <a:pt x="3629" y="1346"/>
                  <a:pt x="3629" y="1346"/>
                  <a:pt x="3629" y="1346"/>
                </a:cubicBezTo>
                <a:cubicBezTo>
                  <a:pt x="3676" y="1358"/>
                  <a:pt x="3676" y="1358"/>
                  <a:pt x="3676" y="1358"/>
                </a:cubicBezTo>
                <a:cubicBezTo>
                  <a:pt x="3676" y="1358"/>
                  <a:pt x="3700" y="1393"/>
                  <a:pt x="3700" y="1405"/>
                </a:cubicBezTo>
                <a:cubicBezTo>
                  <a:pt x="3700" y="1417"/>
                  <a:pt x="3765" y="1435"/>
                  <a:pt x="3765" y="1435"/>
                </a:cubicBezTo>
                <a:close/>
                <a:moveTo>
                  <a:pt x="3445" y="1257"/>
                </a:moveTo>
                <a:lnTo>
                  <a:pt x="3445" y="1257"/>
                </a:lnTo>
                <a:cubicBezTo>
                  <a:pt x="3457" y="1215"/>
                  <a:pt x="3457" y="1215"/>
                  <a:pt x="3457" y="1215"/>
                </a:cubicBezTo>
                <a:cubicBezTo>
                  <a:pt x="3433" y="1192"/>
                  <a:pt x="3433" y="1192"/>
                  <a:pt x="3433" y="1192"/>
                </a:cubicBezTo>
                <a:cubicBezTo>
                  <a:pt x="3344" y="1180"/>
                  <a:pt x="3344" y="1180"/>
                  <a:pt x="3344" y="1180"/>
                </a:cubicBezTo>
                <a:cubicBezTo>
                  <a:pt x="3326" y="1204"/>
                  <a:pt x="3326" y="1204"/>
                  <a:pt x="3326" y="1204"/>
                </a:cubicBezTo>
                <a:cubicBezTo>
                  <a:pt x="3326" y="1204"/>
                  <a:pt x="3362" y="1233"/>
                  <a:pt x="3374" y="1239"/>
                </a:cubicBezTo>
                <a:cubicBezTo>
                  <a:pt x="3385" y="1239"/>
                  <a:pt x="3415" y="1281"/>
                  <a:pt x="3415" y="1281"/>
                </a:cubicBezTo>
                <a:lnTo>
                  <a:pt x="3445" y="1257"/>
                </a:lnTo>
                <a:close/>
                <a:moveTo>
                  <a:pt x="3261" y="1192"/>
                </a:moveTo>
                <a:lnTo>
                  <a:pt x="3261" y="1192"/>
                </a:lnTo>
                <a:cubicBezTo>
                  <a:pt x="3237" y="1210"/>
                  <a:pt x="3237" y="1210"/>
                  <a:pt x="3237" y="1210"/>
                </a:cubicBezTo>
                <a:cubicBezTo>
                  <a:pt x="3279" y="1215"/>
                  <a:pt x="3279" y="1215"/>
                  <a:pt x="3279" y="1215"/>
                </a:cubicBezTo>
                <a:cubicBezTo>
                  <a:pt x="3291" y="1186"/>
                  <a:pt x="3291" y="1186"/>
                  <a:pt x="3291" y="1186"/>
                </a:cubicBezTo>
                <a:lnTo>
                  <a:pt x="3261" y="1192"/>
                </a:lnTo>
                <a:close/>
                <a:moveTo>
                  <a:pt x="2982" y="670"/>
                </a:moveTo>
                <a:lnTo>
                  <a:pt x="2982" y="670"/>
                </a:lnTo>
                <a:cubicBezTo>
                  <a:pt x="3030" y="670"/>
                  <a:pt x="3030" y="670"/>
                  <a:pt x="3030" y="670"/>
                </a:cubicBezTo>
                <a:cubicBezTo>
                  <a:pt x="3101" y="670"/>
                  <a:pt x="3101" y="670"/>
                  <a:pt x="3101" y="670"/>
                </a:cubicBezTo>
                <a:cubicBezTo>
                  <a:pt x="3184" y="670"/>
                  <a:pt x="3184" y="670"/>
                  <a:pt x="3184" y="670"/>
                </a:cubicBezTo>
                <a:cubicBezTo>
                  <a:pt x="3184" y="670"/>
                  <a:pt x="3190" y="646"/>
                  <a:pt x="3172" y="640"/>
                </a:cubicBezTo>
                <a:cubicBezTo>
                  <a:pt x="3160" y="640"/>
                  <a:pt x="3119" y="623"/>
                  <a:pt x="3119" y="623"/>
                </a:cubicBezTo>
                <a:cubicBezTo>
                  <a:pt x="3065" y="629"/>
                  <a:pt x="3065" y="629"/>
                  <a:pt x="3065" y="629"/>
                </a:cubicBezTo>
                <a:cubicBezTo>
                  <a:pt x="3024" y="640"/>
                  <a:pt x="3024" y="640"/>
                  <a:pt x="3024" y="640"/>
                </a:cubicBezTo>
                <a:lnTo>
                  <a:pt x="2982" y="670"/>
                </a:lnTo>
                <a:close/>
                <a:moveTo>
                  <a:pt x="3036" y="800"/>
                </a:moveTo>
                <a:lnTo>
                  <a:pt x="3036" y="800"/>
                </a:lnTo>
                <a:cubicBezTo>
                  <a:pt x="3071" y="789"/>
                  <a:pt x="3071" y="789"/>
                  <a:pt x="3071" y="789"/>
                </a:cubicBezTo>
                <a:cubicBezTo>
                  <a:pt x="3131" y="783"/>
                  <a:pt x="3131" y="783"/>
                  <a:pt x="3131" y="783"/>
                </a:cubicBezTo>
                <a:cubicBezTo>
                  <a:pt x="3148" y="759"/>
                  <a:pt x="3148" y="759"/>
                  <a:pt x="3148" y="759"/>
                </a:cubicBezTo>
                <a:cubicBezTo>
                  <a:pt x="3119" y="735"/>
                  <a:pt x="3119" y="735"/>
                  <a:pt x="3119" y="735"/>
                </a:cubicBezTo>
                <a:cubicBezTo>
                  <a:pt x="3148" y="729"/>
                  <a:pt x="3148" y="729"/>
                  <a:pt x="3148" y="729"/>
                </a:cubicBezTo>
                <a:cubicBezTo>
                  <a:pt x="3166" y="706"/>
                  <a:pt x="3166" y="706"/>
                  <a:pt x="3166" y="706"/>
                </a:cubicBezTo>
                <a:cubicBezTo>
                  <a:pt x="3131" y="706"/>
                  <a:pt x="3131" y="706"/>
                  <a:pt x="3131" y="706"/>
                </a:cubicBezTo>
                <a:cubicBezTo>
                  <a:pt x="3059" y="706"/>
                  <a:pt x="3059" y="706"/>
                  <a:pt x="3059" y="706"/>
                </a:cubicBezTo>
                <a:cubicBezTo>
                  <a:pt x="3018" y="718"/>
                  <a:pt x="3018" y="718"/>
                  <a:pt x="3018" y="718"/>
                </a:cubicBezTo>
                <a:cubicBezTo>
                  <a:pt x="2976" y="741"/>
                  <a:pt x="2976" y="741"/>
                  <a:pt x="2976" y="741"/>
                </a:cubicBezTo>
                <a:cubicBezTo>
                  <a:pt x="3012" y="795"/>
                  <a:pt x="3012" y="795"/>
                  <a:pt x="3012" y="795"/>
                </a:cubicBezTo>
                <a:lnTo>
                  <a:pt x="3036" y="800"/>
                </a:lnTo>
                <a:close/>
                <a:moveTo>
                  <a:pt x="2941" y="747"/>
                </a:moveTo>
                <a:lnTo>
                  <a:pt x="2941" y="747"/>
                </a:lnTo>
                <a:cubicBezTo>
                  <a:pt x="2935" y="711"/>
                  <a:pt x="2935" y="711"/>
                  <a:pt x="2935" y="711"/>
                </a:cubicBezTo>
                <a:cubicBezTo>
                  <a:pt x="2887" y="694"/>
                  <a:pt x="2887" y="694"/>
                  <a:pt x="2887" y="694"/>
                </a:cubicBezTo>
                <a:cubicBezTo>
                  <a:pt x="2864" y="694"/>
                  <a:pt x="2864" y="694"/>
                  <a:pt x="2864" y="694"/>
                </a:cubicBezTo>
                <a:cubicBezTo>
                  <a:pt x="2876" y="723"/>
                  <a:pt x="2876" y="723"/>
                  <a:pt x="2876" y="723"/>
                </a:cubicBezTo>
                <a:cubicBezTo>
                  <a:pt x="2893" y="741"/>
                  <a:pt x="2893" y="741"/>
                  <a:pt x="2893" y="741"/>
                </a:cubicBezTo>
                <a:lnTo>
                  <a:pt x="2941" y="747"/>
                </a:lnTo>
                <a:close/>
                <a:moveTo>
                  <a:pt x="2881" y="889"/>
                </a:moveTo>
                <a:lnTo>
                  <a:pt x="2881" y="889"/>
                </a:lnTo>
                <a:cubicBezTo>
                  <a:pt x="2828" y="907"/>
                  <a:pt x="2828" y="907"/>
                  <a:pt x="2828" y="907"/>
                </a:cubicBezTo>
                <a:cubicBezTo>
                  <a:pt x="2799" y="949"/>
                  <a:pt x="2799" y="949"/>
                  <a:pt x="2799" y="949"/>
                </a:cubicBezTo>
                <a:cubicBezTo>
                  <a:pt x="2769" y="972"/>
                  <a:pt x="2769" y="972"/>
                  <a:pt x="2769" y="972"/>
                </a:cubicBezTo>
                <a:cubicBezTo>
                  <a:pt x="2739" y="1008"/>
                  <a:pt x="2739" y="1008"/>
                  <a:pt x="2739" y="1008"/>
                </a:cubicBezTo>
                <a:cubicBezTo>
                  <a:pt x="2745" y="1038"/>
                  <a:pt x="2745" y="1038"/>
                  <a:pt x="2745" y="1038"/>
                </a:cubicBezTo>
                <a:cubicBezTo>
                  <a:pt x="2804" y="1044"/>
                  <a:pt x="2804" y="1044"/>
                  <a:pt x="2804" y="1044"/>
                </a:cubicBezTo>
                <a:cubicBezTo>
                  <a:pt x="2864" y="1055"/>
                  <a:pt x="2864" y="1055"/>
                  <a:pt x="2864" y="1055"/>
                </a:cubicBezTo>
                <a:cubicBezTo>
                  <a:pt x="2911" y="1050"/>
                  <a:pt x="2911" y="1050"/>
                  <a:pt x="2911" y="1050"/>
                </a:cubicBezTo>
                <a:cubicBezTo>
                  <a:pt x="2953" y="1032"/>
                  <a:pt x="2953" y="1032"/>
                  <a:pt x="2953" y="1032"/>
                </a:cubicBezTo>
                <a:cubicBezTo>
                  <a:pt x="3030" y="1044"/>
                  <a:pt x="3030" y="1044"/>
                  <a:pt x="3030" y="1044"/>
                </a:cubicBezTo>
                <a:cubicBezTo>
                  <a:pt x="3077" y="1044"/>
                  <a:pt x="3077" y="1044"/>
                  <a:pt x="3077" y="1044"/>
                </a:cubicBezTo>
                <a:cubicBezTo>
                  <a:pt x="3059" y="1061"/>
                  <a:pt x="3018" y="1061"/>
                  <a:pt x="3018" y="1061"/>
                </a:cubicBezTo>
                <a:cubicBezTo>
                  <a:pt x="2965" y="1061"/>
                  <a:pt x="2965" y="1061"/>
                  <a:pt x="2965" y="1061"/>
                </a:cubicBezTo>
                <a:cubicBezTo>
                  <a:pt x="2929" y="1079"/>
                  <a:pt x="2929" y="1079"/>
                  <a:pt x="2929" y="1079"/>
                </a:cubicBezTo>
                <a:cubicBezTo>
                  <a:pt x="2935" y="1109"/>
                  <a:pt x="2935" y="1109"/>
                  <a:pt x="2935" y="1109"/>
                </a:cubicBezTo>
                <a:cubicBezTo>
                  <a:pt x="2965" y="1121"/>
                  <a:pt x="2965" y="1121"/>
                  <a:pt x="2965" y="1121"/>
                </a:cubicBezTo>
                <a:cubicBezTo>
                  <a:pt x="3036" y="1121"/>
                  <a:pt x="3036" y="1121"/>
                  <a:pt x="3036" y="1121"/>
                </a:cubicBezTo>
                <a:cubicBezTo>
                  <a:pt x="3107" y="1097"/>
                  <a:pt x="3107" y="1097"/>
                  <a:pt x="3107" y="1097"/>
                </a:cubicBezTo>
                <a:cubicBezTo>
                  <a:pt x="3154" y="1061"/>
                  <a:pt x="3154" y="1061"/>
                  <a:pt x="3154" y="1061"/>
                </a:cubicBezTo>
                <a:cubicBezTo>
                  <a:pt x="3208" y="1055"/>
                  <a:pt x="3208" y="1055"/>
                  <a:pt x="3208" y="1055"/>
                </a:cubicBezTo>
                <a:cubicBezTo>
                  <a:pt x="3273" y="1055"/>
                  <a:pt x="3273" y="1055"/>
                  <a:pt x="3273" y="1055"/>
                </a:cubicBezTo>
                <a:cubicBezTo>
                  <a:pt x="3344" y="1055"/>
                  <a:pt x="3344" y="1055"/>
                  <a:pt x="3344" y="1055"/>
                </a:cubicBezTo>
                <a:cubicBezTo>
                  <a:pt x="3368" y="1026"/>
                  <a:pt x="3368" y="1026"/>
                  <a:pt x="3368" y="1026"/>
                </a:cubicBezTo>
                <a:cubicBezTo>
                  <a:pt x="3385" y="961"/>
                  <a:pt x="3385" y="961"/>
                  <a:pt x="3385" y="961"/>
                </a:cubicBezTo>
                <a:cubicBezTo>
                  <a:pt x="3362" y="943"/>
                  <a:pt x="3362" y="943"/>
                  <a:pt x="3362" y="943"/>
                </a:cubicBezTo>
                <a:cubicBezTo>
                  <a:pt x="3332" y="943"/>
                  <a:pt x="3332" y="943"/>
                  <a:pt x="3332" y="943"/>
                </a:cubicBezTo>
                <a:cubicBezTo>
                  <a:pt x="3326" y="966"/>
                  <a:pt x="3326" y="966"/>
                  <a:pt x="3326" y="966"/>
                </a:cubicBezTo>
                <a:cubicBezTo>
                  <a:pt x="3285" y="955"/>
                  <a:pt x="3285" y="955"/>
                  <a:pt x="3285" y="955"/>
                </a:cubicBezTo>
                <a:cubicBezTo>
                  <a:pt x="3237" y="913"/>
                  <a:pt x="3237" y="913"/>
                  <a:pt x="3237" y="913"/>
                </a:cubicBezTo>
                <a:cubicBezTo>
                  <a:pt x="3237" y="884"/>
                  <a:pt x="3237" y="884"/>
                  <a:pt x="3237" y="884"/>
                </a:cubicBezTo>
                <a:cubicBezTo>
                  <a:pt x="3219" y="854"/>
                  <a:pt x="3219" y="854"/>
                  <a:pt x="3219" y="854"/>
                </a:cubicBezTo>
                <a:cubicBezTo>
                  <a:pt x="3178" y="854"/>
                  <a:pt x="3178" y="854"/>
                  <a:pt x="3178" y="854"/>
                </a:cubicBezTo>
                <a:cubicBezTo>
                  <a:pt x="3160" y="872"/>
                  <a:pt x="3160" y="872"/>
                  <a:pt x="3160" y="872"/>
                </a:cubicBezTo>
                <a:cubicBezTo>
                  <a:pt x="3131" y="877"/>
                  <a:pt x="3131" y="877"/>
                  <a:pt x="3131" y="877"/>
                </a:cubicBezTo>
                <a:cubicBezTo>
                  <a:pt x="3131" y="901"/>
                  <a:pt x="3131" y="901"/>
                  <a:pt x="3131" y="901"/>
                </a:cubicBezTo>
                <a:cubicBezTo>
                  <a:pt x="3166" y="925"/>
                  <a:pt x="3166" y="925"/>
                  <a:pt x="3166" y="925"/>
                </a:cubicBezTo>
                <a:cubicBezTo>
                  <a:pt x="3166" y="949"/>
                  <a:pt x="3160" y="966"/>
                  <a:pt x="3160" y="966"/>
                </a:cubicBezTo>
                <a:cubicBezTo>
                  <a:pt x="3202" y="972"/>
                  <a:pt x="3202" y="972"/>
                  <a:pt x="3202" y="972"/>
                </a:cubicBezTo>
                <a:cubicBezTo>
                  <a:pt x="3202" y="972"/>
                  <a:pt x="3213" y="996"/>
                  <a:pt x="3202" y="996"/>
                </a:cubicBezTo>
                <a:cubicBezTo>
                  <a:pt x="3190" y="1002"/>
                  <a:pt x="3166" y="1002"/>
                  <a:pt x="3166" y="1002"/>
                </a:cubicBezTo>
                <a:cubicBezTo>
                  <a:pt x="3107" y="1002"/>
                  <a:pt x="3107" y="1002"/>
                  <a:pt x="3107" y="1002"/>
                </a:cubicBezTo>
                <a:cubicBezTo>
                  <a:pt x="3071" y="978"/>
                  <a:pt x="3071" y="978"/>
                  <a:pt x="3071" y="978"/>
                </a:cubicBezTo>
                <a:cubicBezTo>
                  <a:pt x="3036" y="931"/>
                  <a:pt x="3036" y="931"/>
                  <a:pt x="3036" y="931"/>
                </a:cubicBezTo>
                <a:cubicBezTo>
                  <a:pt x="2988" y="913"/>
                  <a:pt x="2988" y="913"/>
                  <a:pt x="2988" y="913"/>
                </a:cubicBezTo>
                <a:cubicBezTo>
                  <a:pt x="2953" y="913"/>
                  <a:pt x="2953" y="913"/>
                  <a:pt x="2953" y="913"/>
                </a:cubicBezTo>
                <a:cubicBezTo>
                  <a:pt x="2911" y="895"/>
                  <a:pt x="2911" y="895"/>
                  <a:pt x="2911" y="895"/>
                </a:cubicBezTo>
                <a:lnTo>
                  <a:pt x="2881" y="889"/>
                </a:lnTo>
                <a:close/>
                <a:moveTo>
                  <a:pt x="2899" y="836"/>
                </a:moveTo>
                <a:lnTo>
                  <a:pt x="2899" y="836"/>
                </a:lnTo>
                <a:cubicBezTo>
                  <a:pt x="2905" y="860"/>
                  <a:pt x="2905" y="860"/>
                  <a:pt x="2905" y="860"/>
                </a:cubicBezTo>
                <a:cubicBezTo>
                  <a:pt x="2965" y="866"/>
                  <a:pt x="2965" y="866"/>
                  <a:pt x="2965" y="866"/>
                </a:cubicBezTo>
                <a:cubicBezTo>
                  <a:pt x="2965" y="836"/>
                  <a:pt x="2965" y="836"/>
                  <a:pt x="2965" y="836"/>
                </a:cubicBezTo>
                <a:cubicBezTo>
                  <a:pt x="2965" y="836"/>
                  <a:pt x="2899" y="848"/>
                  <a:pt x="2899" y="836"/>
                </a:cubicBezTo>
                <a:close/>
                <a:moveTo>
                  <a:pt x="2668" y="955"/>
                </a:moveTo>
                <a:lnTo>
                  <a:pt x="2668" y="955"/>
                </a:lnTo>
                <a:cubicBezTo>
                  <a:pt x="2644" y="990"/>
                  <a:pt x="2644" y="990"/>
                  <a:pt x="2644" y="990"/>
                </a:cubicBezTo>
                <a:cubicBezTo>
                  <a:pt x="2698" y="1002"/>
                  <a:pt x="2698" y="1002"/>
                  <a:pt x="2698" y="1002"/>
                </a:cubicBezTo>
                <a:cubicBezTo>
                  <a:pt x="2721" y="943"/>
                  <a:pt x="2721" y="943"/>
                  <a:pt x="2721" y="943"/>
                </a:cubicBezTo>
                <a:lnTo>
                  <a:pt x="2668" y="955"/>
                </a:lnTo>
                <a:close/>
                <a:moveTo>
                  <a:pt x="2763" y="884"/>
                </a:moveTo>
                <a:lnTo>
                  <a:pt x="2763" y="884"/>
                </a:lnTo>
                <a:cubicBezTo>
                  <a:pt x="2810" y="872"/>
                  <a:pt x="2810" y="872"/>
                  <a:pt x="2810" y="872"/>
                </a:cubicBezTo>
                <a:cubicBezTo>
                  <a:pt x="2822" y="812"/>
                  <a:pt x="2822" y="812"/>
                  <a:pt x="2822" y="812"/>
                </a:cubicBezTo>
                <a:cubicBezTo>
                  <a:pt x="2840" y="777"/>
                  <a:pt x="2840" y="777"/>
                  <a:pt x="2840" y="777"/>
                </a:cubicBezTo>
                <a:cubicBezTo>
                  <a:pt x="2781" y="765"/>
                  <a:pt x="2781" y="765"/>
                  <a:pt x="2781" y="765"/>
                </a:cubicBezTo>
                <a:cubicBezTo>
                  <a:pt x="2745" y="795"/>
                  <a:pt x="2745" y="795"/>
                  <a:pt x="2745" y="795"/>
                </a:cubicBezTo>
                <a:cubicBezTo>
                  <a:pt x="2680" y="795"/>
                  <a:pt x="2680" y="795"/>
                  <a:pt x="2680" y="795"/>
                </a:cubicBezTo>
                <a:cubicBezTo>
                  <a:pt x="2638" y="789"/>
                  <a:pt x="2638" y="789"/>
                  <a:pt x="2638" y="789"/>
                </a:cubicBezTo>
                <a:cubicBezTo>
                  <a:pt x="2638" y="789"/>
                  <a:pt x="2609" y="836"/>
                  <a:pt x="2597" y="848"/>
                </a:cubicBezTo>
                <a:cubicBezTo>
                  <a:pt x="2591" y="860"/>
                  <a:pt x="2555" y="889"/>
                  <a:pt x="2555" y="889"/>
                </a:cubicBezTo>
                <a:cubicBezTo>
                  <a:pt x="2502" y="889"/>
                  <a:pt x="2502" y="889"/>
                  <a:pt x="2502" y="889"/>
                </a:cubicBezTo>
                <a:cubicBezTo>
                  <a:pt x="2455" y="913"/>
                  <a:pt x="2455" y="913"/>
                  <a:pt x="2455" y="913"/>
                </a:cubicBezTo>
                <a:cubicBezTo>
                  <a:pt x="2478" y="949"/>
                  <a:pt x="2478" y="949"/>
                  <a:pt x="2478" y="949"/>
                </a:cubicBezTo>
                <a:cubicBezTo>
                  <a:pt x="2532" y="966"/>
                  <a:pt x="2532" y="966"/>
                  <a:pt x="2532" y="966"/>
                </a:cubicBezTo>
                <a:cubicBezTo>
                  <a:pt x="2555" y="937"/>
                  <a:pt x="2555" y="937"/>
                  <a:pt x="2555" y="937"/>
                </a:cubicBezTo>
                <a:cubicBezTo>
                  <a:pt x="2591" y="961"/>
                  <a:pt x="2591" y="961"/>
                  <a:pt x="2591" y="961"/>
                </a:cubicBezTo>
                <a:cubicBezTo>
                  <a:pt x="2621" y="943"/>
                  <a:pt x="2621" y="943"/>
                  <a:pt x="2621" y="943"/>
                </a:cubicBezTo>
                <a:cubicBezTo>
                  <a:pt x="2626" y="919"/>
                  <a:pt x="2626" y="919"/>
                  <a:pt x="2626" y="919"/>
                </a:cubicBezTo>
                <a:cubicBezTo>
                  <a:pt x="2662" y="919"/>
                  <a:pt x="2662" y="919"/>
                  <a:pt x="2662" y="919"/>
                </a:cubicBezTo>
                <a:cubicBezTo>
                  <a:pt x="2674" y="884"/>
                  <a:pt x="2674" y="884"/>
                  <a:pt x="2674" y="884"/>
                </a:cubicBezTo>
                <a:cubicBezTo>
                  <a:pt x="2710" y="860"/>
                  <a:pt x="2710" y="860"/>
                  <a:pt x="2710" y="860"/>
                </a:cubicBezTo>
                <a:cubicBezTo>
                  <a:pt x="2733" y="895"/>
                  <a:pt x="2733" y="895"/>
                  <a:pt x="2733" y="895"/>
                </a:cubicBezTo>
                <a:lnTo>
                  <a:pt x="2763" y="884"/>
                </a:lnTo>
                <a:close/>
                <a:moveTo>
                  <a:pt x="2799" y="1631"/>
                </a:moveTo>
                <a:lnTo>
                  <a:pt x="2799" y="1631"/>
                </a:lnTo>
                <a:cubicBezTo>
                  <a:pt x="2876" y="1636"/>
                  <a:pt x="2876" y="1636"/>
                  <a:pt x="2876" y="1636"/>
                </a:cubicBezTo>
                <a:cubicBezTo>
                  <a:pt x="2935" y="1636"/>
                  <a:pt x="2935" y="1636"/>
                  <a:pt x="2935" y="1636"/>
                </a:cubicBezTo>
                <a:cubicBezTo>
                  <a:pt x="2965" y="1690"/>
                  <a:pt x="2965" y="1690"/>
                  <a:pt x="2965" y="1690"/>
                </a:cubicBezTo>
                <a:cubicBezTo>
                  <a:pt x="3006" y="1714"/>
                  <a:pt x="3006" y="1714"/>
                  <a:pt x="3006" y="1714"/>
                </a:cubicBezTo>
                <a:cubicBezTo>
                  <a:pt x="3083" y="1714"/>
                  <a:pt x="3083" y="1714"/>
                  <a:pt x="3083" y="1714"/>
                </a:cubicBezTo>
                <a:cubicBezTo>
                  <a:pt x="3154" y="1708"/>
                  <a:pt x="3154" y="1708"/>
                  <a:pt x="3154" y="1708"/>
                </a:cubicBezTo>
                <a:cubicBezTo>
                  <a:pt x="3202" y="1684"/>
                  <a:pt x="3202" y="1684"/>
                  <a:pt x="3202" y="1684"/>
                </a:cubicBezTo>
                <a:cubicBezTo>
                  <a:pt x="3255" y="1666"/>
                  <a:pt x="3255" y="1666"/>
                  <a:pt x="3255" y="1666"/>
                </a:cubicBezTo>
                <a:cubicBezTo>
                  <a:pt x="3302" y="1642"/>
                  <a:pt x="3302" y="1642"/>
                  <a:pt x="3302" y="1642"/>
                </a:cubicBezTo>
                <a:cubicBezTo>
                  <a:pt x="3332" y="1625"/>
                  <a:pt x="3332" y="1625"/>
                  <a:pt x="3332" y="1625"/>
                </a:cubicBezTo>
                <a:cubicBezTo>
                  <a:pt x="3356" y="1642"/>
                  <a:pt x="3356" y="1642"/>
                  <a:pt x="3356" y="1642"/>
                </a:cubicBezTo>
                <a:cubicBezTo>
                  <a:pt x="3385" y="1636"/>
                  <a:pt x="3385" y="1636"/>
                  <a:pt x="3385" y="1636"/>
                </a:cubicBezTo>
                <a:cubicBezTo>
                  <a:pt x="3468" y="1678"/>
                  <a:pt x="3468" y="1678"/>
                  <a:pt x="3468" y="1678"/>
                </a:cubicBezTo>
                <a:cubicBezTo>
                  <a:pt x="3522" y="1678"/>
                  <a:pt x="3522" y="1678"/>
                  <a:pt x="3522" y="1678"/>
                </a:cubicBezTo>
                <a:cubicBezTo>
                  <a:pt x="3569" y="1672"/>
                  <a:pt x="3569" y="1672"/>
                  <a:pt x="3569" y="1672"/>
                </a:cubicBezTo>
                <a:cubicBezTo>
                  <a:pt x="3587" y="1636"/>
                  <a:pt x="3587" y="1636"/>
                  <a:pt x="3587" y="1636"/>
                </a:cubicBezTo>
                <a:cubicBezTo>
                  <a:pt x="3551" y="1607"/>
                  <a:pt x="3551" y="1607"/>
                  <a:pt x="3551" y="1607"/>
                </a:cubicBezTo>
                <a:cubicBezTo>
                  <a:pt x="3581" y="1601"/>
                  <a:pt x="3581" y="1601"/>
                  <a:pt x="3581" y="1601"/>
                </a:cubicBezTo>
                <a:cubicBezTo>
                  <a:pt x="3629" y="1595"/>
                  <a:pt x="3629" y="1595"/>
                  <a:pt x="3629" y="1595"/>
                </a:cubicBezTo>
                <a:cubicBezTo>
                  <a:pt x="3640" y="1571"/>
                  <a:pt x="3640" y="1571"/>
                  <a:pt x="3640" y="1571"/>
                </a:cubicBezTo>
                <a:cubicBezTo>
                  <a:pt x="3593" y="1542"/>
                  <a:pt x="3593" y="1542"/>
                  <a:pt x="3593" y="1542"/>
                </a:cubicBezTo>
                <a:cubicBezTo>
                  <a:pt x="3498" y="1506"/>
                  <a:pt x="3498" y="1506"/>
                  <a:pt x="3498" y="1506"/>
                </a:cubicBezTo>
                <a:cubicBezTo>
                  <a:pt x="3451" y="1459"/>
                  <a:pt x="3451" y="1459"/>
                  <a:pt x="3451" y="1459"/>
                </a:cubicBezTo>
                <a:cubicBezTo>
                  <a:pt x="3462" y="1411"/>
                  <a:pt x="3462" y="1411"/>
                  <a:pt x="3462" y="1411"/>
                </a:cubicBezTo>
                <a:cubicBezTo>
                  <a:pt x="3415" y="1382"/>
                  <a:pt x="3415" y="1382"/>
                  <a:pt x="3415" y="1382"/>
                </a:cubicBezTo>
                <a:cubicBezTo>
                  <a:pt x="3409" y="1316"/>
                  <a:pt x="3409" y="1316"/>
                  <a:pt x="3409" y="1316"/>
                </a:cubicBezTo>
                <a:cubicBezTo>
                  <a:pt x="3374" y="1269"/>
                  <a:pt x="3374" y="1269"/>
                  <a:pt x="3374" y="1269"/>
                </a:cubicBezTo>
                <a:cubicBezTo>
                  <a:pt x="3314" y="1245"/>
                  <a:pt x="3314" y="1245"/>
                  <a:pt x="3314" y="1245"/>
                </a:cubicBezTo>
                <a:cubicBezTo>
                  <a:pt x="3261" y="1245"/>
                  <a:pt x="3261" y="1245"/>
                  <a:pt x="3261" y="1245"/>
                </a:cubicBezTo>
                <a:cubicBezTo>
                  <a:pt x="3261" y="1293"/>
                  <a:pt x="3261" y="1293"/>
                  <a:pt x="3261" y="1293"/>
                </a:cubicBezTo>
                <a:cubicBezTo>
                  <a:pt x="3267" y="1328"/>
                  <a:pt x="3267" y="1328"/>
                  <a:pt x="3267" y="1328"/>
                </a:cubicBezTo>
                <a:cubicBezTo>
                  <a:pt x="3297" y="1376"/>
                  <a:pt x="3297" y="1376"/>
                  <a:pt x="3297" y="1376"/>
                </a:cubicBezTo>
                <a:cubicBezTo>
                  <a:pt x="3279" y="1393"/>
                  <a:pt x="3279" y="1393"/>
                  <a:pt x="3279" y="1393"/>
                </a:cubicBezTo>
                <a:cubicBezTo>
                  <a:pt x="3255" y="1393"/>
                  <a:pt x="3255" y="1393"/>
                  <a:pt x="3255" y="1393"/>
                </a:cubicBezTo>
                <a:cubicBezTo>
                  <a:pt x="3231" y="1370"/>
                  <a:pt x="3231" y="1370"/>
                  <a:pt x="3231" y="1370"/>
                </a:cubicBezTo>
                <a:cubicBezTo>
                  <a:pt x="3225" y="1340"/>
                  <a:pt x="3225" y="1340"/>
                  <a:pt x="3225" y="1340"/>
                </a:cubicBezTo>
                <a:cubicBezTo>
                  <a:pt x="3213" y="1310"/>
                  <a:pt x="3213" y="1310"/>
                  <a:pt x="3213" y="1310"/>
                </a:cubicBezTo>
                <a:cubicBezTo>
                  <a:pt x="3172" y="1263"/>
                  <a:pt x="3172" y="1263"/>
                  <a:pt x="3172" y="1263"/>
                </a:cubicBezTo>
                <a:cubicBezTo>
                  <a:pt x="3125" y="1263"/>
                  <a:pt x="3125" y="1263"/>
                  <a:pt x="3125" y="1263"/>
                </a:cubicBezTo>
                <a:cubicBezTo>
                  <a:pt x="3136" y="1293"/>
                  <a:pt x="3136" y="1293"/>
                  <a:pt x="3136" y="1293"/>
                </a:cubicBezTo>
                <a:cubicBezTo>
                  <a:pt x="3154" y="1316"/>
                  <a:pt x="3154" y="1316"/>
                  <a:pt x="3154" y="1316"/>
                </a:cubicBezTo>
                <a:cubicBezTo>
                  <a:pt x="3107" y="1316"/>
                  <a:pt x="3107" y="1316"/>
                  <a:pt x="3107" y="1316"/>
                </a:cubicBezTo>
                <a:cubicBezTo>
                  <a:pt x="3107" y="1340"/>
                  <a:pt x="3107" y="1340"/>
                  <a:pt x="3107" y="1340"/>
                </a:cubicBezTo>
                <a:cubicBezTo>
                  <a:pt x="3065" y="1346"/>
                  <a:pt x="3065" y="1346"/>
                  <a:pt x="3065" y="1346"/>
                </a:cubicBezTo>
                <a:cubicBezTo>
                  <a:pt x="3071" y="1322"/>
                  <a:pt x="3071" y="1322"/>
                  <a:pt x="3071" y="1322"/>
                </a:cubicBezTo>
                <a:cubicBezTo>
                  <a:pt x="3083" y="1287"/>
                  <a:pt x="3083" y="1287"/>
                  <a:pt x="3083" y="1287"/>
                </a:cubicBezTo>
                <a:cubicBezTo>
                  <a:pt x="3047" y="1287"/>
                  <a:pt x="3047" y="1287"/>
                  <a:pt x="3047" y="1287"/>
                </a:cubicBezTo>
                <a:cubicBezTo>
                  <a:pt x="3006" y="1269"/>
                  <a:pt x="3006" y="1269"/>
                  <a:pt x="3006" y="1269"/>
                </a:cubicBezTo>
                <a:cubicBezTo>
                  <a:pt x="2965" y="1275"/>
                  <a:pt x="2965" y="1275"/>
                  <a:pt x="2965" y="1275"/>
                </a:cubicBezTo>
                <a:cubicBezTo>
                  <a:pt x="2958" y="1304"/>
                  <a:pt x="2958" y="1304"/>
                  <a:pt x="2958" y="1304"/>
                </a:cubicBezTo>
                <a:cubicBezTo>
                  <a:pt x="2923" y="1299"/>
                  <a:pt x="2923" y="1299"/>
                  <a:pt x="2923" y="1299"/>
                </a:cubicBezTo>
                <a:cubicBezTo>
                  <a:pt x="2935" y="1281"/>
                  <a:pt x="2935" y="1281"/>
                  <a:pt x="2935" y="1281"/>
                </a:cubicBezTo>
                <a:cubicBezTo>
                  <a:pt x="2923" y="1239"/>
                  <a:pt x="2923" y="1239"/>
                  <a:pt x="2923" y="1239"/>
                </a:cubicBezTo>
                <a:cubicBezTo>
                  <a:pt x="2899" y="1233"/>
                  <a:pt x="2899" y="1233"/>
                  <a:pt x="2899" y="1233"/>
                </a:cubicBezTo>
                <a:cubicBezTo>
                  <a:pt x="2852" y="1233"/>
                  <a:pt x="2852" y="1233"/>
                  <a:pt x="2852" y="1233"/>
                </a:cubicBezTo>
                <a:cubicBezTo>
                  <a:pt x="2816" y="1263"/>
                  <a:pt x="2816" y="1263"/>
                  <a:pt x="2816" y="1263"/>
                </a:cubicBezTo>
                <a:cubicBezTo>
                  <a:pt x="2781" y="1275"/>
                  <a:pt x="2781" y="1275"/>
                  <a:pt x="2781" y="1275"/>
                </a:cubicBezTo>
                <a:cubicBezTo>
                  <a:pt x="2733" y="1287"/>
                  <a:pt x="2733" y="1287"/>
                  <a:pt x="2733" y="1287"/>
                </a:cubicBezTo>
                <a:cubicBezTo>
                  <a:pt x="2698" y="1310"/>
                  <a:pt x="2698" y="1310"/>
                  <a:pt x="2698" y="1310"/>
                </a:cubicBezTo>
                <a:cubicBezTo>
                  <a:pt x="2704" y="1352"/>
                  <a:pt x="2704" y="1352"/>
                  <a:pt x="2704" y="1352"/>
                </a:cubicBezTo>
                <a:cubicBezTo>
                  <a:pt x="2656" y="1382"/>
                  <a:pt x="2656" y="1382"/>
                  <a:pt x="2656" y="1382"/>
                </a:cubicBezTo>
                <a:cubicBezTo>
                  <a:pt x="2656" y="1405"/>
                  <a:pt x="2656" y="1405"/>
                  <a:pt x="2656" y="1405"/>
                </a:cubicBezTo>
                <a:cubicBezTo>
                  <a:pt x="2692" y="1405"/>
                  <a:pt x="2692" y="1405"/>
                  <a:pt x="2692" y="1405"/>
                </a:cubicBezTo>
                <a:cubicBezTo>
                  <a:pt x="2715" y="1423"/>
                  <a:pt x="2715" y="1423"/>
                  <a:pt x="2715" y="1423"/>
                </a:cubicBezTo>
                <a:cubicBezTo>
                  <a:pt x="2757" y="1411"/>
                  <a:pt x="2757" y="1411"/>
                  <a:pt x="2757" y="1411"/>
                </a:cubicBezTo>
                <a:cubicBezTo>
                  <a:pt x="2810" y="1405"/>
                  <a:pt x="2810" y="1405"/>
                  <a:pt x="2810" y="1405"/>
                </a:cubicBezTo>
                <a:cubicBezTo>
                  <a:pt x="2846" y="1429"/>
                  <a:pt x="2846" y="1429"/>
                  <a:pt x="2846" y="1429"/>
                </a:cubicBezTo>
                <a:cubicBezTo>
                  <a:pt x="2792" y="1447"/>
                  <a:pt x="2792" y="1447"/>
                  <a:pt x="2792" y="1447"/>
                </a:cubicBezTo>
                <a:cubicBezTo>
                  <a:pt x="2745" y="1459"/>
                  <a:pt x="2745" y="1459"/>
                  <a:pt x="2745" y="1459"/>
                </a:cubicBezTo>
                <a:cubicBezTo>
                  <a:pt x="2721" y="1482"/>
                  <a:pt x="2721" y="1482"/>
                  <a:pt x="2721" y="1482"/>
                </a:cubicBezTo>
                <a:cubicBezTo>
                  <a:pt x="2787" y="1506"/>
                  <a:pt x="2787" y="1506"/>
                  <a:pt x="2787" y="1506"/>
                </a:cubicBezTo>
                <a:cubicBezTo>
                  <a:pt x="2846" y="1506"/>
                  <a:pt x="2846" y="1506"/>
                  <a:pt x="2846" y="1506"/>
                </a:cubicBezTo>
                <a:cubicBezTo>
                  <a:pt x="2917" y="1500"/>
                  <a:pt x="2917" y="1500"/>
                  <a:pt x="2917" y="1500"/>
                </a:cubicBezTo>
                <a:cubicBezTo>
                  <a:pt x="2976" y="1500"/>
                  <a:pt x="2976" y="1500"/>
                  <a:pt x="2976" y="1500"/>
                </a:cubicBezTo>
                <a:cubicBezTo>
                  <a:pt x="2976" y="1500"/>
                  <a:pt x="3012" y="1518"/>
                  <a:pt x="3024" y="1518"/>
                </a:cubicBezTo>
                <a:cubicBezTo>
                  <a:pt x="3036" y="1524"/>
                  <a:pt x="3018" y="1548"/>
                  <a:pt x="3018" y="1548"/>
                </a:cubicBezTo>
                <a:cubicBezTo>
                  <a:pt x="2917" y="1548"/>
                  <a:pt x="2917" y="1548"/>
                  <a:pt x="2917" y="1548"/>
                </a:cubicBezTo>
                <a:cubicBezTo>
                  <a:pt x="2828" y="1548"/>
                  <a:pt x="2828" y="1548"/>
                  <a:pt x="2828" y="1548"/>
                </a:cubicBezTo>
                <a:cubicBezTo>
                  <a:pt x="2763" y="1571"/>
                  <a:pt x="2763" y="1571"/>
                  <a:pt x="2763" y="1571"/>
                </a:cubicBezTo>
                <a:lnTo>
                  <a:pt x="2799" y="1631"/>
                </a:lnTo>
                <a:close/>
                <a:moveTo>
                  <a:pt x="3279" y="1743"/>
                </a:moveTo>
                <a:lnTo>
                  <a:pt x="3279" y="1743"/>
                </a:lnTo>
                <a:cubicBezTo>
                  <a:pt x="3326" y="1720"/>
                  <a:pt x="3326" y="1720"/>
                  <a:pt x="3326" y="1720"/>
                </a:cubicBezTo>
                <a:cubicBezTo>
                  <a:pt x="3368" y="1714"/>
                  <a:pt x="3368" y="1714"/>
                  <a:pt x="3368" y="1714"/>
                </a:cubicBezTo>
                <a:cubicBezTo>
                  <a:pt x="3374" y="1672"/>
                  <a:pt x="3374" y="1672"/>
                  <a:pt x="3374" y="1672"/>
                </a:cubicBezTo>
                <a:cubicBezTo>
                  <a:pt x="3297" y="1696"/>
                  <a:pt x="3297" y="1696"/>
                  <a:pt x="3297" y="1696"/>
                </a:cubicBezTo>
                <a:cubicBezTo>
                  <a:pt x="3219" y="1731"/>
                  <a:pt x="3219" y="1731"/>
                  <a:pt x="3219" y="1731"/>
                </a:cubicBezTo>
                <a:lnTo>
                  <a:pt x="3279" y="1743"/>
                </a:lnTo>
                <a:close/>
                <a:moveTo>
                  <a:pt x="2484" y="1435"/>
                </a:moveTo>
                <a:lnTo>
                  <a:pt x="2484" y="1435"/>
                </a:lnTo>
                <a:cubicBezTo>
                  <a:pt x="2544" y="1435"/>
                  <a:pt x="2544" y="1435"/>
                  <a:pt x="2544" y="1435"/>
                </a:cubicBezTo>
                <a:cubicBezTo>
                  <a:pt x="2579" y="1405"/>
                  <a:pt x="2579" y="1405"/>
                  <a:pt x="2579" y="1405"/>
                </a:cubicBezTo>
                <a:cubicBezTo>
                  <a:pt x="2591" y="1352"/>
                  <a:pt x="2591" y="1352"/>
                  <a:pt x="2591" y="1352"/>
                </a:cubicBezTo>
                <a:cubicBezTo>
                  <a:pt x="2591" y="1352"/>
                  <a:pt x="2644" y="1328"/>
                  <a:pt x="2644" y="1316"/>
                </a:cubicBezTo>
                <a:cubicBezTo>
                  <a:pt x="2650" y="1304"/>
                  <a:pt x="2686" y="1281"/>
                  <a:pt x="2686" y="1281"/>
                </a:cubicBezTo>
                <a:cubicBezTo>
                  <a:pt x="2787" y="1239"/>
                  <a:pt x="2787" y="1239"/>
                  <a:pt x="2787" y="1239"/>
                </a:cubicBezTo>
                <a:cubicBezTo>
                  <a:pt x="2852" y="1221"/>
                  <a:pt x="2852" y="1221"/>
                  <a:pt x="2852" y="1221"/>
                </a:cubicBezTo>
                <a:cubicBezTo>
                  <a:pt x="2846" y="1186"/>
                  <a:pt x="2846" y="1186"/>
                  <a:pt x="2846" y="1186"/>
                </a:cubicBezTo>
                <a:cubicBezTo>
                  <a:pt x="2763" y="1138"/>
                  <a:pt x="2763" y="1138"/>
                  <a:pt x="2763" y="1138"/>
                </a:cubicBezTo>
                <a:cubicBezTo>
                  <a:pt x="2721" y="1132"/>
                  <a:pt x="2721" y="1132"/>
                  <a:pt x="2721" y="1132"/>
                </a:cubicBezTo>
                <a:cubicBezTo>
                  <a:pt x="2662" y="1156"/>
                  <a:pt x="2662" y="1156"/>
                  <a:pt x="2662" y="1156"/>
                </a:cubicBezTo>
                <a:cubicBezTo>
                  <a:pt x="2603" y="1132"/>
                  <a:pt x="2603" y="1132"/>
                  <a:pt x="2603" y="1132"/>
                </a:cubicBezTo>
                <a:cubicBezTo>
                  <a:pt x="2538" y="1109"/>
                  <a:pt x="2538" y="1109"/>
                  <a:pt x="2538" y="1109"/>
                </a:cubicBezTo>
                <a:cubicBezTo>
                  <a:pt x="2460" y="1109"/>
                  <a:pt x="2460" y="1109"/>
                  <a:pt x="2460" y="1109"/>
                </a:cubicBezTo>
                <a:cubicBezTo>
                  <a:pt x="2360" y="1115"/>
                  <a:pt x="2360" y="1115"/>
                  <a:pt x="2360" y="1115"/>
                </a:cubicBezTo>
                <a:cubicBezTo>
                  <a:pt x="2360" y="1144"/>
                  <a:pt x="2360" y="1144"/>
                  <a:pt x="2360" y="1144"/>
                </a:cubicBezTo>
                <a:cubicBezTo>
                  <a:pt x="2378" y="1192"/>
                  <a:pt x="2378" y="1192"/>
                  <a:pt x="2378" y="1192"/>
                </a:cubicBezTo>
                <a:cubicBezTo>
                  <a:pt x="2360" y="1269"/>
                  <a:pt x="2360" y="1269"/>
                  <a:pt x="2360" y="1269"/>
                </a:cubicBezTo>
                <a:cubicBezTo>
                  <a:pt x="2277" y="1370"/>
                  <a:pt x="2277" y="1370"/>
                  <a:pt x="2277" y="1370"/>
                </a:cubicBezTo>
                <a:cubicBezTo>
                  <a:pt x="2378" y="1399"/>
                  <a:pt x="2378" y="1399"/>
                  <a:pt x="2378" y="1399"/>
                </a:cubicBezTo>
                <a:cubicBezTo>
                  <a:pt x="2431" y="1476"/>
                  <a:pt x="2431" y="1476"/>
                  <a:pt x="2431" y="1476"/>
                </a:cubicBezTo>
                <a:lnTo>
                  <a:pt x="2484" y="1435"/>
                </a:lnTo>
                <a:close/>
                <a:moveTo>
                  <a:pt x="107" y="2466"/>
                </a:moveTo>
                <a:lnTo>
                  <a:pt x="107" y="2466"/>
                </a:lnTo>
                <a:cubicBezTo>
                  <a:pt x="89" y="2425"/>
                  <a:pt x="89" y="2425"/>
                  <a:pt x="89" y="2425"/>
                </a:cubicBezTo>
                <a:cubicBezTo>
                  <a:pt x="41" y="2425"/>
                  <a:pt x="41" y="2425"/>
                  <a:pt x="41" y="2425"/>
                </a:cubicBezTo>
                <a:cubicBezTo>
                  <a:pt x="24" y="2443"/>
                  <a:pt x="24" y="2443"/>
                  <a:pt x="24" y="2443"/>
                </a:cubicBezTo>
                <a:cubicBezTo>
                  <a:pt x="30" y="2478"/>
                  <a:pt x="30" y="2478"/>
                  <a:pt x="30" y="2478"/>
                </a:cubicBezTo>
                <a:cubicBezTo>
                  <a:pt x="83" y="2478"/>
                  <a:pt x="83" y="2478"/>
                  <a:pt x="83" y="2478"/>
                </a:cubicBezTo>
                <a:lnTo>
                  <a:pt x="107" y="2466"/>
                </a:lnTo>
                <a:close/>
                <a:moveTo>
                  <a:pt x="1061" y="2407"/>
                </a:moveTo>
                <a:lnTo>
                  <a:pt x="1061" y="2407"/>
                </a:lnTo>
                <a:cubicBezTo>
                  <a:pt x="1061" y="2407"/>
                  <a:pt x="1049" y="2395"/>
                  <a:pt x="1049" y="2384"/>
                </a:cubicBezTo>
                <a:cubicBezTo>
                  <a:pt x="1049" y="2372"/>
                  <a:pt x="1079" y="2372"/>
                  <a:pt x="1079" y="2372"/>
                </a:cubicBezTo>
                <a:cubicBezTo>
                  <a:pt x="1150" y="2378"/>
                  <a:pt x="1150" y="2378"/>
                  <a:pt x="1150" y="2378"/>
                </a:cubicBezTo>
                <a:cubicBezTo>
                  <a:pt x="1210" y="2419"/>
                  <a:pt x="1210" y="2419"/>
                  <a:pt x="1210" y="2419"/>
                </a:cubicBezTo>
                <a:cubicBezTo>
                  <a:pt x="1275" y="2455"/>
                  <a:pt x="1275" y="2455"/>
                  <a:pt x="1275" y="2455"/>
                </a:cubicBezTo>
                <a:cubicBezTo>
                  <a:pt x="1346" y="2473"/>
                  <a:pt x="1346" y="2473"/>
                  <a:pt x="1346" y="2473"/>
                </a:cubicBezTo>
                <a:cubicBezTo>
                  <a:pt x="1405" y="2455"/>
                  <a:pt x="1405" y="2455"/>
                  <a:pt x="1405" y="2455"/>
                </a:cubicBezTo>
                <a:cubicBezTo>
                  <a:pt x="1453" y="2478"/>
                  <a:pt x="1453" y="2478"/>
                  <a:pt x="1453" y="2478"/>
                </a:cubicBezTo>
                <a:cubicBezTo>
                  <a:pt x="1494" y="2478"/>
                  <a:pt x="1494" y="2478"/>
                  <a:pt x="1494" y="2478"/>
                </a:cubicBezTo>
                <a:cubicBezTo>
                  <a:pt x="1542" y="2514"/>
                  <a:pt x="1542" y="2514"/>
                  <a:pt x="1542" y="2514"/>
                </a:cubicBezTo>
                <a:cubicBezTo>
                  <a:pt x="1613" y="2550"/>
                  <a:pt x="1613" y="2550"/>
                  <a:pt x="1613" y="2550"/>
                </a:cubicBezTo>
                <a:cubicBezTo>
                  <a:pt x="1648" y="2585"/>
                  <a:pt x="1648" y="2585"/>
                  <a:pt x="1648" y="2585"/>
                </a:cubicBezTo>
                <a:cubicBezTo>
                  <a:pt x="1648" y="2585"/>
                  <a:pt x="1696" y="2603"/>
                  <a:pt x="1708" y="2603"/>
                </a:cubicBezTo>
                <a:cubicBezTo>
                  <a:pt x="1719" y="2603"/>
                  <a:pt x="1731" y="2591"/>
                  <a:pt x="1731" y="2591"/>
                </a:cubicBezTo>
                <a:cubicBezTo>
                  <a:pt x="1779" y="2615"/>
                  <a:pt x="1779" y="2615"/>
                  <a:pt x="1779" y="2615"/>
                </a:cubicBezTo>
                <a:cubicBezTo>
                  <a:pt x="1802" y="2656"/>
                  <a:pt x="1802" y="2656"/>
                  <a:pt x="1802" y="2656"/>
                </a:cubicBezTo>
                <a:cubicBezTo>
                  <a:pt x="1874" y="2674"/>
                  <a:pt x="1874" y="2674"/>
                  <a:pt x="1874" y="2674"/>
                </a:cubicBezTo>
                <a:cubicBezTo>
                  <a:pt x="1862" y="2710"/>
                  <a:pt x="1862" y="2710"/>
                  <a:pt x="1862" y="2710"/>
                </a:cubicBezTo>
                <a:cubicBezTo>
                  <a:pt x="1921" y="2733"/>
                  <a:pt x="1921" y="2733"/>
                  <a:pt x="1921" y="2733"/>
                </a:cubicBezTo>
                <a:cubicBezTo>
                  <a:pt x="1909" y="2769"/>
                  <a:pt x="1909" y="2769"/>
                  <a:pt x="1909" y="2769"/>
                </a:cubicBezTo>
                <a:cubicBezTo>
                  <a:pt x="1951" y="2787"/>
                  <a:pt x="1951" y="2787"/>
                  <a:pt x="1951" y="2787"/>
                </a:cubicBezTo>
                <a:cubicBezTo>
                  <a:pt x="1992" y="2793"/>
                  <a:pt x="1992" y="2793"/>
                  <a:pt x="1992" y="2793"/>
                </a:cubicBezTo>
                <a:cubicBezTo>
                  <a:pt x="1992" y="2828"/>
                  <a:pt x="1992" y="2828"/>
                  <a:pt x="1992" y="2828"/>
                </a:cubicBezTo>
                <a:cubicBezTo>
                  <a:pt x="2028" y="2876"/>
                  <a:pt x="2028" y="2876"/>
                  <a:pt x="2028" y="2876"/>
                </a:cubicBezTo>
                <a:cubicBezTo>
                  <a:pt x="2034" y="2923"/>
                  <a:pt x="2034" y="2923"/>
                  <a:pt x="2034" y="2923"/>
                </a:cubicBezTo>
                <a:cubicBezTo>
                  <a:pt x="2051" y="2965"/>
                  <a:pt x="2051" y="2965"/>
                  <a:pt x="2051" y="2965"/>
                </a:cubicBezTo>
                <a:cubicBezTo>
                  <a:pt x="2105" y="2971"/>
                  <a:pt x="2105" y="2971"/>
                  <a:pt x="2105" y="2971"/>
                </a:cubicBezTo>
                <a:cubicBezTo>
                  <a:pt x="2117" y="3030"/>
                  <a:pt x="2117" y="3030"/>
                  <a:pt x="2117" y="3030"/>
                </a:cubicBezTo>
                <a:cubicBezTo>
                  <a:pt x="2170" y="3077"/>
                  <a:pt x="2170" y="3077"/>
                  <a:pt x="2170" y="3077"/>
                </a:cubicBezTo>
                <a:cubicBezTo>
                  <a:pt x="2182" y="3113"/>
                  <a:pt x="2182" y="3113"/>
                  <a:pt x="2182" y="3113"/>
                </a:cubicBezTo>
                <a:cubicBezTo>
                  <a:pt x="2241" y="3142"/>
                  <a:pt x="2241" y="3142"/>
                  <a:pt x="2241" y="3142"/>
                </a:cubicBezTo>
                <a:cubicBezTo>
                  <a:pt x="2294" y="3166"/>
                  <a:pt x="2294" y="3166"/>
                  <a:pt x="2294" y="3166"/>
                </a:cubicBezTo>
                <a:cubicBezTo>
                  <a:pt x="2336" y="3178"/>
                  <a:pt x="2336" y="3178"/>
                  <a:pt x="2336" y="3178"/>
                </a:cubicBezTo>
                <a:cubicBezTo>
                  <a:pt x="2348" y="3208"/>
                  <a:pt x="2348" y="3208"/>
                  <a:pt x="2348" y="3208"/>
                </a:cubicBezTo>
                <a:cubicBezTo>
                  <a:pt x="2407" y="3243"/>
                  <a:pt x="2407" y="3243"/>
                  <a:pt x="2407" y="3243"/>
                </a:cubicBezTo>
                <a:cubicBezTo>
                  <a:pt x="2449" y="3273"/>
                  <a:pt x="2449" y="3273"/>
                  <a:pt x="2449" y="3273"/>
                </a:cubicBezTo>
                <a:cubicBezTo>
                  <a:pt x="2472" y="3344"/>
                  <a:pt x="2472" y="3344"/>
                  <a:pt x="2472" y="3344"/>
                </a:cubicBezTo>
                <a:cubicBezTo>
                  <a:pt x="2472" y="3397"/>
                  <a:pt x="2472" y="3397"/>
                  <a:pt x="2472" y="3397"/>
                </a:cubicBezTo>
                <a:cubicBezTo>
                  <a:pt x="2437" y="3362"/>
                  <a:pt x="2437" y="3362"/>
                  <a:pt x="2437" y="3362"/>
                </a:cubicBezTo>
                <a:cubicBezTo>
                  <a:pt x="2401" y="3320"/>
                  <a:pt x="2401" y="3320"/>
                  <a:pt x="2401" y="3320"/>
                </a:cubicBezTo>
                <a:cubicBezTo>
                  <a:pt x="2395" y="3291"/>
                  <a:pt x="2395" y="3291"/>
                  <a:pt x="2395" y="3291"/>
                </a:cubicBezTo>
                <a:cubicBezTo>
                  <a:pt x="2348" y="3261"/>
                  <a:pt x="2348" y="3261"/>
                  <a:pt x="2348" y="3261"/>
                </a:cubicBezTo>
                <a:cubicBezTo>
                  <a:pt x="2318" y="3249"/>
                  <a:pt x="2318" y="3249"/>
                  <a:pt x="2318" y="3249"/>
                </a:cubicBezTo>
                <a:cubicBezTo>
                  <a:pt x="2312" y="3202"/>
                  <a:pt x="2312" y="3202"/>
                  <a:pt x="2312" y="3202"/>
                </a:cubicBezTo>
                <a:cubicBezTo>
                  <a:pt x="2271" y="3202"/>
                  <a:pt x="2271" y="3202"/>
                  <a:pt x="2271" y="3202"/>
                </a:cubicBezTo>
                <a:cubicBezTo>
                  <a:pt x="2241" y="3184"/>
                  <a:pt x="2241" y="3184"/>
                  <a:pt x="2241" y="3184"/>
                </a:cubicBezTo>
                <a:cubicBezTo>
                  <a:pt x="2212" y="3172"/>
                  <a:pt x="2212" y="3172"/>
                  <a:pt x="2212" y="3172"/>
                </a:cubicBezTo>
                <a:cubicBezTo>
                  <a:pt x="2182" y="3160"/>
                  <a:pt x="2182" y="3160"/>
                  <a:pt x="2182" y="3160"/>
                </a:cubicBezTo>
                <a:cubicBezTo>
                  <a:pt x="2152" y="3166"/>
                  <a:pt x="2152" y="3166"/>
                  <a:pt x="2152" y="3166"/>
                </a:cubicBezTo>
                <a:cubicBezTo>
                  <a:pt x="2182" y="3202"/>
                  <a:pt x="2182" y="3202"/>
                  <a:pt x="2182" y="3202"/>
                </a:cubicBezTo>
                <a:cubicBezTo>
                  <a:pt x="2217" y="3225"/>
                  <a:pt x="2217" y="3225"/>
                  <a:pt x="2217" y="3225"/>
                </a:cubicBezTo>
                <a:cubicBezTo>
                  <a:pt x="2253" y="3261"/>
                  <a:pt x="2253" y="3261"/>
                  <a:pt x="2253" y="3261"/>
                </a:cubicBezTo>
                <a:cubicBezTo>
                  <a:pt x="2330" y="3309"/>
                  <a:pt x="2330" y="3309"/>
                  <a:pt x="2330" y="3309"/>
                </a:cubicBezTo>
                <a:cubicBezTo>
                  <a:pt x="2354" y="3362"/>
                  <a:pt x="2354" y="3362"/>
                  <a:pt x="2354" y="3362"/>
                </a:cubicBezTo>
                <a:cubicBezTo>
                  <a:pt x="2383" y="3433"/>
                  <a:pt x="2383" y="3433"/>
                  <a:pt x="2383" y="3433"/>
                </a:cubicBezTo>
                <a:cubicBezTo>
                  <a:pt x="2383" y="3486"/>
                  <a:pt x="2383" y="3486"/>
                  <a:pt x="2383" y="3486"/>
                </a:cubicBezTo>
                <a:cubicBezTo>
                  <a:pt x="2378" y="3563"/>
                  <a:pt x="2378" y="3563"/>
                  <a:pt x="2378" y="3563"/>
                </a:cubicBezTo>
                <a:cubicBezTo>
                  <a:pt x="2378" y="3646"/>
                  <a:pt x="2378" y="3646"/>
                  <a:pt x="2378" y="3646"/>
                </a:cubicBezTo>
                <a:cubicBezTo>
                  <a:pt x="2348" y="3664"/>
                  <a:pt x="2348" y="3664"/>
                  <a:pt x="2348" y="3664"/>
                </a:cubicBezTo>
                <a:cubicBezTo>
                  <a:pt x="2348" y="3718"/>
                  <a:pt x="2348" y="3718"/>
                  <a:pt x="2348" y="3718"/>
                </a:cubicBezTo>
                <a:cubicBezTo>
                  <a:pt x="2383" y="3777"/>
                  <a:pt x="2383" y="3777"/>
                  <a:pt x="2383" y="3777"/>
                </a:cubicBezTo>
                <a:cubicBezTo>
                  <a:pt x="2372" y="3830"/>
                  <a:pt x="2372" y="3830"/>
                  <a:pt x="2372" y="3830"/>
                </a:cubicBezTo>
                <a:cubicBezTo>
                  <a:pt x="2378" y="3872"/>
                  <a:pt x="2378" y="3872"/>
                  <a:pt x="2378" y="3872"/>
                </a:cubicBezTo>
                <a:cubicBezTo>
                  <a:pt x="2401" y="3907"/>
                  <a:pt x="2401" y="3907"/>
                  <a:pt x="2401" y="3907"/>
                </a:cubicBezTo>
                <a:cubicBezTo>
                  <a:pt x="2401" y="3961"/>
                  <a:pt x="2401" y="3961"/>
                  <a:pt x="2401" y="3961"/>
                </a:cubicBezTo>
                <a:cubicBezTo>
                  <a:pt x="2431" y="4008"/>
                  <a:pt x="2431" y="4008"/>
                  <a:pt x="2431" y="4008"/>
                </a:cubicBezTo>
                <a:cubicBezTo>
                  <a:pt x="2472" y="4044"/>
                  <a:pt x="2472" y="4044"/>
                  <a:pt x="2472" y="4044"/>
                </a:cubicBezTo>
                <a:cubicBezTo>
                  <a:pt x="2496" y="4121"/>
                  <a:pt x="2496" y="4121"/>
                  <a:pt x="2496" y="4121"/>
                </a:cubicBezTo>
                <a:cubicBezTo>
                  <a:pt x="2538" y="4156"/>
                  <a:pt x="2538" y="4156"/>
                  <a:pt x="2538" y="4156"/>
                </a:cubicBezTo>
                <a:cubicBezTo>
                  <a:pt x="2544" y="4192"/>
                  <a:pt x="2544" y="4192"/>
                  <a:pt x="2544" y="4192"/>
                </a:cubicBezTo>
                <a:cubicBezTo>
                  <a:pt x="2579" y="4239"/>
                  <a:pt x="2579" y="4239"/>
                  <a:pt x="2579" y="4239"/>
                </a:cubicBezTo>
                <a:cubicBezTo>
                  <a:pt x="2633" y="4239"/>
                  <a:pt x="2633" y="4239"/>
                  <a:pt x="2633" y="4239"/>
                </a:cubicBezTo>
                <a:cubicBezTo>
                  <a:pt x="2668" y="4269"/>
                  <a:pt x="2668" y="4269"/>
                  <a:pt x="2668" y="4269"/>
                </a:cubicBezTo>
                <a:cubicBezTo>
                  <a:pt x="2721" y="4299"/>
                  <a:pt x="2721" y="4299"/>
                  <a:pt x="2721" y="4299"/>
                </a:cubicBezTo>
                <a:cubicBezTo>
                  <a:pt x="2763" y="4340"/>
                  <a:pt x="2763" y="4340"/>
                  <a:pt x="2763" y="4340"/>
                </a:cubicBezTo>
                <a:cubicBezTo>
                  <a:pt x="2775" y="4387"/>
                  <a:pt x="2775" y="4387"/>
                  <a:pt x="2775" y="4387"/>
                </a:cubicBezTo>
                <a:cubicBezTo>
                  <a:pt x="2799" y="4435"/>
                  <a:pt x="2799" y="4435"/>
                  <a:pt x="2799" y="4435"/>
                </a:cubicBezTo>
                <a:cubicBezTo>
                  <a:pt x="2822" y="4512"/>
                  <a:pt x="2822" y="4512"/>
                  <a:pt x="2822" y="4512"/>
                </a:cubicBezTo>
                <a:cubicBezTo>
                  <a:pt x="2858" y="4548"/>
                  <a:pt x="2858" y="4548"/>
                  <a:pt x="2858" y="4548"/>
                </a:cubicBezTo>
                <a:cubicBezTo>
                  <a:pt x="2899" y="4589"/>
                  <a:pt x="2899" y="4589"/>
                  <a:pt x="2899" y="4589"/>
                </a:cubicBezTo>
                <a:cubicBezTo>
                  <a:pt x="2911" y="4619"/>
                  <a:pt x="2911" y="4619"/>
                  <a:pt x="2911" y="4619"/>
                </a:cubicBezTo>
                <a:cubicBezTo>
                  <a:pt x="2876" y="4642"/>
                  <a:pt x="2876" y="4642"/>
                  <a:pt x="2876" y="4642"/>
                </a:cubicBezTo>
                <a:cubicBezTo>
                  <a:pt x="2899" y="4672"/>
                  <a:pt x="2899" y="4672"/>
                  <a:pt x="2899" y="4672"/>
                </a:cubicBezTo>
                <a:cubicBezTo>
                  <a:pt x="2941" y="4708"/>
                  <a:pt x="2941" y="4708"/>
                  <a:pt x="2941" y="4708"/>
                </a:cubicBezTo>
                <a:cubicBezTo>
                  <a:pt x="2994" y="4737"/>
                  <a:pt x="2994" y="4737"/>
                  <a:pt x="2994" y="4737"/>
                </a:cubicBezTo>
                <a:cubicBezTo>
                  <a:pt x="3030" y="4779"/>
                  <a:pt x="3030" y="4779"/>
                  <a:pt x="3030" y="4779"/>
                </a:cubicBezTo>
                <a:cubicBezTo>
                  <a:pt x="3024" y="4809"/>
                  <a:pt x="3024" y="4809"/>
                  <a:pt x="3024" y="4809"/>
                </a:cubicBezTo>
                <a:cubicBezTo>
                  <a:pt x="3030" y="4832"/>
                  <a:pt x="3030" y="4832"/>
                  <a:pt x="3030" y="4832"/>
                </a:cubicBezTo>
                <a:cubicBezTo>
                  <a:pt x="3077" y="4850"/>
                  <a:pt x="3077" y="4850"/>
                  <a:pt x="3077" y="4850"/>
                </a:cubicBezTo>
                <a:cubicBezTo>
                  <a:pt x="3113" y="4886"/>
                  <a:pt x="3113" y="4886"/>
                  <a:pt x="3113" y="4886"/>
                </a:cubicBezTo>
                <a:cubicBezTo>
                  <a:pt x="3142" y="4915"/>
                  <a:pt x="3142" y="4915"/>
                  <a:pt x="3142" y="4915"/>
                </a:cubicBezTo>
                <a:cubicBezTo>
                  <a:pt x="3148" y="4951"/>
                  <a:pt x="3148" y="4951"/>
                  <a:pt x="3148" y="4951"/>
                </a:cubicBezTo>
                <a:cubicBezTo>
                  <a:pt x="3172" y="4939"/>
                  <a:pt x="3172" y="4939"/>
                  <a:pt x="3172" y="4939"/>
                </a:cubicBezTo>
                <a:cubicBezTo>
                  <a:pt x="3178" y="4897"/>
                  <a:pt x="3178" y="4897"/>
                  <a:pt x="3178" y="4897"/>
                </a:cubicBezTo>
                <a:cubicBezTo>
                  <a:pt x="3160" y="4856"/>
                  <a:pt x="3160" y="4856"/>
                  <a:pt x="3160" y="4856"/>
                </a:cubicBezTo>
                <a:cubicBezTo>
                  <a:pt x="3119" y="4838"/>
                  <a:pt x="3119" y="4838"/>
                  <a:pt x="3119" y="4838"/>
                </a:cubicBezTo>
                <a:cubicBezTo>
                  <a:pt x="3113" y="4803"/>
                  <a:pt x="3113" y="4803"/>
                  <a:pt x="3113" y="4803"/>
                </a:cubicBezTo>
                <a:cubicBezTo>
                  <a:pt x="3071" y="4773"/>
                  <a:pt x="3071" y="4773"/>
                  <a:pt x="3071" y="4773"/>
                </a:cubicBezTo>
                <a:cubicBezTo>
                  <a:pt x="3053" y="4726"/>
                  <a:pt x="3053" y="4726"/>
                  <a:pt x="3053" y="4726"/>
                </a:cubicBezTo>
                <a:cubicBezTo>
                  <a:pt x="3036" y="4678"/>
                  <a:pt x="3036" y="4678"/>
                  <a:pt x="3036" y="4678"/>
                </a:cubicBezTo>
                <a:cubicBezTo>
                  <a:pt x="3000" y="4642"/>
                  <a:pt x="3000" y="4642"/>
                  <a:pt x="3000" y="4642"/>
                </a:cubicBezTo>
                <a:cubicBezTo>
                  <a:pt x="2988" y="4595"/>
                  <a:pt x="2988" y="4595"/>
                  <a:pt x="2988" y="4595"/>
                </a:cubicBezTo>
                <a:cubicBezTo>
                  <a:pt x="2953" y="4583"/>
                  <a:pt x="2953" y="4583"/>
                  <a:pt x="2953" y="4583"/>
                </a:cubicBezTo>
                <a:cubicBezTo>
                  <a:pt x="2929" y="4524"/>
                  <a:pt x="2929" y="4524"/>
                  <a:pt x="2929" y="4524"/>
                </a:cubicBezTo>
                <a:cubicBezTo>
                  <a:pt x="2887" y="4476"/>
                  <a:pt x="2887" y="4476"/>
                  <a:pt x="2887" y="4476"/>
                </a:cubicBezTo>
                <a:cubicBezTo>
                  <a:pt x="2881" y="4417"/>
                  <a:pt x="2881" y="4417"/>
                  <a:pt x="2881" y="4417"/>
                </a:cubicBezTo>
                <a:cubicBezTo>
                  <a:pt x="2917" y="4411"/>
                  <a:pt x="2917" y="4411"/>
                  <a:pt x="2917" y="4411"/>
                </a:cubicBezTo>
                <a:cubicBezTo>
                  <a:pt x="2965" y="4429"/>
                  <a:pt x="2965" y="4429"/>
                  <a:pt x="2965" y="4429"/>
                </a:cubicBezTo>
                <a:cubicBezTo>
                  <a:pt x="2994" y="4465"/>
                  <a:pt x="2994" y="4465"/>
                  <a:pt x="2994" y="4465"/>
                </a:cubicBezTo>
                <a:cubicBezTo>
                  <a:pt x="2994" y="4518"/>
                  <a:pt x="2994" y="4518"/>
                  <a:pt x="2994" y="4518"/>
                </a:cubicBezTo>
                <a:cubicBezTo>
                  <a:pt x="3047" y="4589"/>
                  <a:pt x="3047" y="4589"/>
                  <a:pt x="3047" y="4589"/>
                </a:cubicBezTo>
                <a:cubicBezTo>
                  <a:pt x="3101" y="4648"/>
                  <a:pt x="3101" y="4648"/>
                  <a:pt x="3101" y="4648"/>
                </a:cubicBezTo>
                <a:cubicBezTo>
                  <a:pt x="3148" y="4690"/>
                  <a:pt x="3148" y="4690"/>
                  <a:pt x="3148" y="4690"/>
                </a:cubicBezTo>
                <a:cubicBezTo>
                  <a:pt x="3184" y="4731"/>
                  <a:pt x="3184" y="4731"/>
                  <a:pt x="3184" y="4731"/>
                </a:cubicBezTo>
                <a:cubicBezTo>
                  <a:pt x="3190" y="4773"/>
                  <a:pt x="3190" y="4773"/>
                  <a:pt x="3190" y="4773"/>
                </a:cubicBezTo>
                <a:cubicBezTo>
                  <a:pt x="3243" y="4803"/>
                  <a:pt x="3243" y="4803"/>
                  <a:pt x="3243" y="4803"/>
                </a:cubicBezTo>
                <a:cubicBezTo>
                  <a:pt x="3279" y="4844"/>
                  <a:pt x="3279" y="4844"/>
                  <a:pt x="3279" y="4844"/>
                </a:cubicBezTo>
                <a:cubicBezTo>
                  <a:pt x="3308" y="4892"/>
                  <a:pt x="3308" y="4892"/>
                  <a:pt x="3308" y="4892"/>
                </a:cubicBezTo>
                <a:cubicBezTo>
                  <a:pt x="3368" y="4957"/>
                  <a:pt x="3368" y="4957"/>
                  <a:pt x="3368" y="4957"/>
                </a:cubicBezTo>
                <a:cubicBezTo>
                  <a:pt x="3391" y="5010"/>
                  <a:pt x="3391" y="5010"/>
                  <a:pt x="3391" y="5010"/>
                </a:cubicBezTo>
                <a:cubicBezTo>
                  <a:pt x="3421" y="5034"/>
                  <a:pt x="3421" y="5034"/>
                  <a:pt x="3421" y="5034"/>
                </a:cubicBezTo>
                <a:cubicBezTo>
                  <a:pt x="3391" y="5052"/>
                  <a:pt x="3391" y="5052"/>
                  <a:pt x="3391" y="5052"/>
                </a:cubicBezTo>
                <a:cubicBezTo>
                  <a:pt x="3385" y="5087"/>
                  <a:pt x="3385" y="5087"/>
                  <a:pt x="3385" y="5087"/>
                </a:cubicBezTo>
                <a:cubicBezTo>
                  <a:pt x="3451" y="5141"/>
                  <a:pt x="3451" y="5141"/>
                  <a:pt x="3451" y="5141"/>
                </a:cubicBezTo>
                <a:cubicBezTo>
                  <a:pt x="3504" y="5182"/>
                  <a:pt x="3504" y="5182"/>
                  <a:pt x="3504" y="5182"/>
                </a:cubicBezTo>
                <a:cubicBezTo>
                  <a:pt x="3569" y="5200"/>
                  <a:pt x="3569" y="5200"/>
                  <a:pt x="3569" y="5200"/>
                </a:cubicBezTo>
                <a:cubicBezTo>
                  <a:pt x="3640" y="5241"/>
                  <a:pt x="3640" y="5241"/>
                  <a:pt x="3640" y="5241"/>
                </a:cubicBezTo>
                <a:cubicBezTo>
                  <a:pt x="3717" y="5277"/>
                  <a:pt x="3717" y="5277"/>
                  <a:pt x="3717" y="5277"/>
                </a:cubicBezTo>
                <a:cubicBezTo>
                  <a:pt x="3806" y="5318"/>
                  <a:pt x="3806" y="5318"/>
                  <a:pt x="3806" y="5318"/>
                </a:cubicBezTo>
                <a:cubicBezTo>
                  <a:pt x="3878" y="5342"/>
                  <a:pt x="3878" y="5342"/>
                  <a:pt x="3878" y="5342"/>
                </a:cubicBezTo>
                <a:cubicBezTo>
                  <a:pt x="3925" y="5336"/>
                  <a:pt x="3925" y="5336"/>
                  <a:pt x="3925" y="5336"/>
                </a:cubicBezTo>
                <a:cubicBezTo>
                  <a:pt x="3937" y="5312"/>
                  <a:pt x="3937" y="5312"/>
                  <a:pt x="3937" y="5312"/>
                </a:cubicBezTo>
                <a:cubicBezTo>
                  <a:pt x="3990" y="5307"/>
                  <a:pt x="3990" y="5307"/>
                  <a:pt x="3990" y="5307"/>
                </a:cubicBezTo>
                <a:cubicBezTo>
                  <a:pt x="4044" y="5336"/>
                  <a:pt x="4044" y="5336"/>
                  <a:pt x="4044" y="5336"/>
                </a:cubicBezTo>
                <a:cubicBezTo>
                  <a:pt x="4109" y="5384"/>
                  <a:pt x="4109" y="5384"/>
                  <a:pt x="4109" y="5384"/>
                </a:cubicBezTo>
                <a:cubicBezTo>
                  <a:pt x="4144" y="5425"/>
                  <a:pt x="4144" y="5425"/>
                  <a:pt x="4144" y="5425"/>
                </a:cubicBezTo>
                <a:cubicBezTo>
                  <a:pt x="4192" y="5425"/>
                  <a:pt x="4192" y="5425"/>
                  <a:pt x="4192" y="5425"/>
                </a:cubicBezTo>
                <a:cubicBezTo>
                  <a:pt x="4215" y="5425"/>
                  <a:pt x="4215" y="5425"/>
                  <a:pt x="4215" y="5425"/>
                </a:cubicBezTo>
                <a:cubicBezTo>
                  <a:pt x="4245" y="5437"/>
                  <a:pt x="4245" y="5437"/>
                  <a:pt x="4245" y="5437"/>
                </a:cubicBezTo>
                <a:cubicBezTo>
                  <a:pt x="4275" y="5478"/>
                  <a:pt x="4275" y="5478"/>
                  <a:pt x="4275" y="5478"/>
                </a:cubicBezTo>
                <a:cubicBezTo>
                  <a:pt x="4340" y="5496"/>
                  <a:pt x="4340" y="5496"/>
                  <a:pt x="4340" y="5496"/>
                </a:cubicBezTo>
                <a:cubicBezTo>
                  <a:pt x="4340" y="5473"/>
                  <a:pt x="4340" y="5473"/>
                  <a:pt x="4340" y="5473"/>
                </a:cubicBezTo>
                <a:cubicBezTo>
                  <a:pt x="4376" y="5490"/>
                  <a:pt x="4376" y="5490"/>
                  <a:pt x="4376" y="5490"/>
                </a:cubicBezTo>
                <a:cubicBezTo>
                  <a:pt x="4411" y="5538"/>
                  <a:pt x="4411" y="5538"/>
                  <a:pt x="4411" y="5538"/>
                </a:cubicBezTo>
                <a:cubicBezTo>
                  <a:pt x="4411" y="5538"/>
                  <a:pt x="4459" y="5591"/>
                  <a:pt x="4470" y="5603"/>
                </a:cubicBezTo>
                <a:cubicBezTo>
                  <a:pt x="4482" y="5609"/>
                  <a:pt x="4465" y="5651"/>
                  <a:pt x="4465" y="5651"/>
                </a:cubicBezTo>
                <a:cubicBezTo>
                  <a:pt x="4488" y="5674"/>
                  <a:pt x="4488" y="5674"/>
                  <a:pt x="4488" y="5674"/>
                </a:cubicBezTo>
                <a:cubicBezTo>
                  <a:pt x="4512" y="5662"/>
                  <a:pt x="4512" y="5662"/>
                  <a:pt x="4512" y="5662"/>
                </a:cubicBezTo>
                <a:cubicBezTo>
                  <a:pt x="4547" y="5680"/>
                  <a:pt x="4547" y="5680"/>
                  <a:pt x="4547" y="5680"/>
                </a:cubicBezTo>
                <a:cubicBezTo>
                  <a:pt x="4595" y="5728"/>
                  <a:pt x="4595" y="5728"/>
                  <a:pt x="4595" y="5728"/>
                </a:cubicBezTo>
                <a:cubicBezTo>
                  <a:pt x="4595" y="5728"/>
                  <a:pt x="4631" y="5757"/>
                  <a:pt x="4648" y="5739"/>
                </a:cubicBezTo>
                <a:cubicBezTo>
                  <a:pt x="4731" y="5787"/>
                  <a:pt x="4731" y="5787"/>
                  <a:pt x="4731" y="5787"/>
                </a:cubicBezTo>
                <a:cubicBezTo>
                  <a:pt x="4779" y="5805"/>
                  <a:pt x="4779" y="5805"/>
                  <a:pt x="4779" y="5805"/>
                </a:cubicBezTo>
                <a:cubicBezTo>
                  <a:pt x="4773" y="5757"/>
                  <a:pt x="4773" y="5757"/>
                  <a:pt x="4773" y="5757"/>
                </a:cubicBezTo>
                <a:cubicBezTo>
                  <a:pt x="4797" y="5728"/>
                  <a:pt x="4797" y="5728"/>
                  <a:pt x="4797" y="5728"/>
                </a:cubicBezTo>
                <a:cubicBezTo>
                  <a:pt x="4880" y="5733"/>
                  <a:pt x="4880" y="5733"/>
                  <a:pt x="4880" y="5733"/>
                </a:cubicBezTo>
                <a:cubicBezTo>
                  <a:pt x="4886" y="5763"/>
                  <a:pt x="4886" y="5763"/>
                  <a:pt x="4886" y="5763"/>
                </a:cubicBezTo>
                <a:cubicBezTo>
                  <a:pt x="4909" y="5763"/>
                  <a:pt x="4909" y="5763"/>
                  <a:pt x="4909" y="5763"/>
                </a:cubicBezTo>
                <a:cubicBezTo>
                  <a:pt x="4927" y="5728"/>
                  <a:pt x="4927" y="5728"/>
                  <a:pt x="4927" y="5728"/>
                </a:cubicBezTo>
                <a:cubicBezTo>
                  <a:pt x="4897" y="5692"/>
                  <a:pt x="4897" y="5692"/>
                  <a:pt x="4897" y="5692"/>
                </a:cubicBezTo>
                <a:cubicBezTo>
                  <a:pt x="4814" y="5692"/>
                  <a:pt x="4814" y="5692"/>
                  <a:pt x="4814" y="5692"/>
                </a:cubicBezTo>
                <a:cubicBezTo>
                  <a:pt x="4761" y="5686"/>
                  <a:pt x="4761" y="5686"/>
                  <a:pt x="4761" y="5686"/>
                </a:cubicBezTo>
                <a:cubicBezTo>
                  <a:pt x="4678" y="5680"/>
                  <a:pt x="4678" y="5680"/>
                  <a:pt x="4678" y="5680"/>
                </a:cubicBezTo>
                <a:cubicBezTo>
                  <a:pt x="4642" y="5656"/>
                  <a:pt x="4642" y="5656"/>
                  <a:pt x="4642" y="5656"/>
                </a:cubicBezTo>
                <a:cubicBezTo>
                  <a:pt x="4589" y="5603"/>
                  <a:pt x="4589" y="5603"/>
                  <a:pt x="4589" y="5603"/>
                </a:cubicBezTo>
                <a:cubicBezTo>
                  <a:pt x="4595" y="5562"/>
                  <a:pt x="4595" y="5562"/>
                  <a:pt x="4595" y="5562"/>
                </a:cubicBezTo>
                <a:cubicBezTo>
                  <a:pt x="4595" y="5502"/>
                  <a:pt x="4595" y="5502"/>
                  <a:pt x="4595" y="5502"/>
                </a:cubicBezTo>
                <a:cubicBezTo>
                  <a:pt x="4613" y="5431"/>
                  <a:pt x="4613" y="5431"/>
                  <a:pt x="4613" y="5431"/>
                </a:cubicBezTo>
                <a:cubicBezTo>
                  <a:pt x="4613" y="5384"/>
                  <a:pt x="4613" y="5384"/>
                  <a:pt x="4613" y="5384"/>
                </a:cubicBezTo>
                <a:cubicBezTo>
                  <a:pt x="4583" y="5342"/>
                  <a:pt x="4583" y="5342"/>
                  <a:pt x="4583" y="5342"/>
                </a:cubicBezTo>
                <a:cubicBezTo>
                  <a:pt x="4536" y="5318"/>
                  <a:pt x="4536" y="5318"/>
                  <a:pt x="4536" y="5318"/>
                </a:cubicBezTo>
                <a:cubicBezTo>
                  <a:pt x="4459" y="5324"/>
                  <a:pt x="4459" y="5324"/>
                  <a:pt x="4459" y="5324"/>
                </a:cubicBezTo>
                <a:cubicBezTo>
                  <a:pt x="4405" y="5312"/>
                  <a:pt x="4405" y="5312"/>
                  <a:pt x="4405" y="5312"/>
                </a:cubicBezTo>
                <a:cubicBezTo>
                  <a:pt x="4340" y="5336"/>
                  <a:pt x="4340" y="5336"/>
                  <a:pt x="4340" y="5336"/>
                </a:cubicBezTo>
                <a:cubicBezTo>
                  <a:pt x="4304" y="5312"/>
                  <a:pt x="4304" y="5312"/>
                  <a:pt x="4304" y="5312"/>
                </a:cubicBezTo>
                <a:cubicBezTo>
                  <a:pt x="4340" y="5283"/>
                  <a:pt x="4340" y="5283"/>
                  <a:pt x="4340" y="5283"/>
                </a:cubicBezTo>
                <a:cubicBezTo>
                  <a:pt x="4340" y="5230"/>
                  <a:pt x="4340" y="5230"/>
                  <a:pt x="4340" y="5230"/>
                </a:cubicBezTo>
                <a:cubicBezTo>
                  <a:pt x="4352" y="5200"/>
                  <a:pt x="4352" y="5200"/>
                  <a:pt x="4352" y="5200"/>
                </a:cubicBezTo>
                <a:cubicBezTo>
                  <a:pt x="4376" y="5146"/>
                  <a:pt x="4376" y="5146"/>
                  <a:pt x="4376" y="5146"/>
                </a:cubicBezTo>
                <a:cubicBezTo>
                  <a:pt x="4376" y="5093"/>
                  <a:pt x="4376" y="5093"/>
                  <a:pt x="4376" y="5093"/>
                </a:cubicBezTo>
                <a:cubicBezTo>
                  <a:pt x="4411" y="5069"/>
                  <a:pt x="4411" y="5069"/>
                  <a:pt x="4411" y="5069"/>
                </a:cubicBezTo>
                <a:cubicBezTo>
                  <a:pt x="4417" y="5028"/>
                  <a:pt x="4417" y="5028"/>
                  <a:pt x="4417" y="5028"/>
                </a:cubicBezTo>
                <a:cubicBezTo>
                  <a:pt x="4388" y="5010"/>
                  <a:pt x="4388" y="5010"/>
                  <a:pt x="4388" y="5010"/>
                </a:cubicBezTo>
                <a:cubicBezTo>
                  <a:pt x="4304" y="5016"/>
                  <a:pt x="4304" y="5016"/>
                  <a:pt x="4304" y="5016"/>
                </a:cubicBezTo>
                <a:cubicBezTo>
                  <a:pt x="4251" y="5022"/>
                  <a:pt x="4251" y="5022"/>
                  <a:pt x="4251" y="5022"/>
                </a:cubicBezTo>
                <a:cubicBezTo>
                  <a:pt x="4227" y="5063"/>
                  <a:pt x="4227" y="5063"/>
                  <a:pt x="4227" y="5063"/>
                </a:cubicBezTo>
                <a:cubicBezTo>
                  <a:pt x="4204" y="5123"/>
                  <a:pt x="4204" y="5123"/>
                  <a:pt x="4204" y="5123"/>
                </a:cubicBezTo>
                <a:cubicBezTo>
                  <a:pt x="4180" y="5176"/>
                  <a:pt x="4180" y="5176"/>
                  <a:pt x="4180" y="5176"/>
                </a:cubicBezTo>
                <a:cubicBezTo>
                  <a:pt x="4133" y="5182"/>
                  <a:pt x="4133" y="5182"/>
                  <a:pt x="4133" y="5182"/>
                </a:cubicBezTo>
                <a:cubicBezTo>
                  <a:pt x="4067" y="5200"/>
                  <a:pt x="4067" y="5200"/>
                  <a:pt x="4067" y="5200"/>
                </a:cubicBezTo>
                <a:cubicBezTo>
                  <a:pt x="3996" y="5206"/>
                  <a:pt x="3996" y="5206"/>
                  <a:pt x="3996" y="5206"/>
                </a:cubicBezTo>
                <a:cubicBezTo>
                  <a:pt x="3967" y="5170"/>
                  <a:pt x="3967" y="5170"/>
                  <a:pt x="3967" y="5170"/>
                </a:cubicBezTo>
                <a:cubicBezTo>
                  <a:pt x="3907" y="5141"/>
                  <a:pt x="3907" y="5141"/>
                  <a:pt x="3907" y="5141"/>
                </a:cubicBezTo>
                <a:cubicBezTo>
                  <a:pt x="3890" y="5093"/>
                  <a:pt x="3890" y="5093"/>
                  <a:pt x="3890" y="5093"/>
                </a:cubicBezTo>
                <a:cubicBezTo>
                  <a:pt x="3848" y="5034"/>
                  <a:pt x="3848" y="5034"/>
                  <a:pt x="3848" y="5034"/>
                </a:cubicBezTo>
                <a:cubicBezTo>
                  <a:pt x="3824" y="4933"/>
                  <a:pt x="3824" y="4933"/>
                  <a:pt x="3824" y="4933"/>
                </a:cubicBezTo>
                <a:cubicBezTo>
                  <a:pt x="3818" y="4856"/>
                  <a:pt x="3818" y="4856"/>
                  <a:pt x="3818" y="4856"/>
                </a:cubicBezTo>
                <a:cubicBezTo>
                  <a:pt x="3848" y="4803"/>
                  <a:pt x="3848" y="4803"/>
                  <a:pt x="3848" y="4803"/>
                </a:cubicBezTo>
                <a:cubicBezTo>
                  <a:pt x="3860" y="4731"/>
                  <a:pt x="3860" y="4731"/>
                  <a:pt x="3860" y="4731"/>
                </a:cubicBezTo>
                <a:cubicBezTo>
                  <a:pt x="3830" y="4666"/>
                  <a:pt x="3830" y="4666"/>
                  <a:pt x="3830" y="4666"/>
                </a:cubicBezTo>
                <a:cubicBezTo>
                  <a:pt x="3883" y="4601"/>
                  <a:pt x="3883" y="4601"/>
                  <a:pt x="3883" y="4601"/>
                </a:cubicBezTo>
                <a:cubicBezTo>
                  <a:pt x="3925" y="4595"/>
                  <a:pt x="3925" y="4595"/>
                  <a:pt x="3925" y="4595"/>
                </a:cubicBezTo>
                <a:cubicBezTo>
                  <a:pt x="3967" y="4565"/>
                  <a:pt x="3967" y="4565"/>
                  <a:pt x="3967" y="4565"/>
                </a:cubicBezTo>
                <a:cubicBezTo>
                  <a:pt x="4014" y="4524"/>
                  <a:pt x="4014" y="4524"/>
                  <a:pt x="4014" y="4524"/>
                </a:cubicBezTo>
                <a:cubicBezTo>
                  <a:pt x="4073" y="4530"/>
                  <a:pt x="4073" y="4530"/>
                  <a:pt x="4073" y="4530"/>
                </a:cubicBezTo>
                <a:cubicBezTo>
                  <a:pt x="4115" y="4548"/>
                  <a:pt x="4115" y="4548"/>
                  <a:pt x="4115" y="4548"/>
                </a:cubicBezTo>
                <a:cubicBezTo>
                  <a:pt x="4150" y="4530"/>
                  <a:pt x="4150" y="4530"/>
                  <a:pt x="4150" y="4530"/>
                </a:cubicBezTo>
                <a:cubicBezTo>
                  <a:pt x="4180" y="4571"/>
                  <a:pt x="4180" y="4571"/>
                  <a:pt x="4180" y="4571"/>
                </a:cubicBezTo>
                <a:cubicBezTo>
                  <a:pt x="4227" y="4571"/>
                  <a:pt x="4227" y="4571"/>
                  <a:pt x="4227" y="4571"/>
                </a:cubicBezTo>
                <a:cubicBezTo>
                  <a:pt x="4269" y="4565"/>
                  <a:pt x="4269" y="4565"/>
                  <a:pt x="4269" y="4565"/>
                </a:cubicBezTo>
                <a:cubicBezTo>
                  <a:pt x="4263" y="4536"/>
                  <a:pt x="4263" y="4536"/>
                  <a:pt x="4263" y="4536"/>
                </a:cubicBezTo>
                <a:cubicBezTo>
                  <a:pt x="4275" y="4494"/>
                  <a:pt x="4275" y="4494"/>
                  <a:pt x="4275" y="4494"/>
                </a:cubicBezTo>
                <a:cubicBezTo>
                  <a:pt x="4340" y="4488"/>
                  <a:pt x="4340" y="4488"/>
                  <a:pt x="4340" y="4488"/>
                </a:cubicBezTo>
                <a:cubicBezTo>
                  <a:pt x="4381" y="4482"/>
                  <a:pt x="4381" y="4482"/>
                  <a:pt x="4381" y="4482"/>
                </a:cubicBezTo>
                <a:cubicBezTo>
                  <a:pt x="4459" y="4494"/>
                  <a:pt x="4459" y="4494"/>
                  <a:pt x="4459" y="4494"/>
                </a:cubicBezTo>
                <a:cubicBezTo>
                  <a:pt x="4494" y="4530"/>
                  <a:pt x="4494" y="4530"/>
                  <a:pt x="4494" y="4530"/>
                </a:cubicBezTo>
                <a:cubicBezTo>
                  <a:pt x="4518" y="4530"/>
                  <a:pt x="4518" y="4530"/>
                  <a:pt x="4518" y="4530"/>
                </a:cubicBezTo>
                <a:cubicBezTo>
                  <a:pt x="4536" y="4506"/>
                  <a:pt x="4536" y="4506"/>
                  <a:pt x="4536" y="4506"/>
                </a:cubicBezTo>
                <a:cubicBezTo>
                  <a:pt x="4559" y="4500"/>
                  <a:pt x="4559" y="4500"/>
                  <a:pt x="4559" y="4500"/>
                </a:cubicBezTo>
                <a:cubicBezTo>
                  <a:pt x="4595" y="4536"/>
                  <a:pt x="4595" y="4536"/>
                  <a:pt x="4595" y="4536"/>
                </a:cubicBezTo>
                <a:cubicBezTo>
                  <a:pt x="4631" y="4577"/>
                  <a:pt x="4631" y="4577"/>
                  <a:pt x="4631" y="4577"/>
                </a:cubicBezTo>
                <a:cubicBezTo>
                  <a:pt x="4631" y="4631"/>
                  <a:pt x="4631" y="4631"/>
                  <a:pt x="4631" y="4631"/>
                </a:cubicBezTo>
                <a:cubicBezTo>
                  <a:pt x="4648" y="4654"/>
                  <a:pt x="4648" y="4654"/>
                  <a:pt x="4648" y="4654"/>
                </a:cubicBezTo>
                <a:cubicBezTo>
                  <a:pt x="4654" y="4690"/>
                  <a:pt x="4654" y="4690"/>
                  <a:pt x="4654" y="4690"/>
                </a:cubicBezTo>
                <a:cubicBezTo>
                  <a:pt x="4684" y="4714"/>
                  <a:pt x="4684" y="4714"/>
                  <a:pt x="4684" y="4714"/>
                </a:cubicBezTo>
                <a:cubicBezTo>
                  <a:pt x="4696" y="4743"/>
                  <a:pt x="4696" y="4743"/>
                  <a:pt x="4696" y="4743"/>
                </a:cubicBezTo>
                <a:cubicBezTo>
                  <a:pt x="4725" y="4761"/>
                  <a:pt x="4725" y="4761"/>
                  <a:pt x="4725" y="4761"/>
                </a:cubicBezTo>
                <a:cubicBezTo>
                  <a:pt x="4731" y="4803"/>
                  <a:pt x="4731" y="4803"/>
                  <a:pt x="4731" y="4803"/>
                </a:cubicBezTo>
                <a:cubicBezTo>
                  <a:pt x="4761" y="4809"/>
                  <a:pt x="4761" y="4809"/>
                  <a:pt x="4761" y="4809"/>
                </a:cubicBezTo>
                <a:cubicBezTo>
                  <a:pt x="4779" y="4785"/>
                  <a:pt x="4779" y="4785"/>
                  <a:pt x="4779" y="4785"/>
                </a:cubicBezTo>
                <a:cubicBezTo>
                  <a:pt x="4791" y="4743"/>
                  <a:pt x="4791" y="4743"/>
                  <a:pt x="4791" y="4743"/>
                </a:cubicBezTo>
                <a:cubicBezTo>
                  <a:pt x="4773" y="4696"/>
                  <a:pt x="4773" y="4696"/>
                  <a:pt x="4773" y="4696"/>
                </a:cubicBezTo>
                <a:cubicBezTo>
                  <a:pt x="4755" y="4619"/>
                  <a:pt x="4755" y="4619"/>
                  <a:pt x="4755" y="4619"/>
                </a:cubicBezTo>
                <a:cubicBezTo>
                  <a:pt x="4720" y="4554"/>
                  <a:pt x="4720" y="4554"/>
                  <a:pt x="4720" y="4554"/>
                </a:cubicBezTo>
                <a:cubicBezTo>
                  <a:pt x="4720" y="4471"/>
                  <a:pt x="4720" y="4471"/>
                  <a:pt x="4720" y="4471"/>
                </a:cubicBezTo>
                <a:cubicBezTo>
                  <a:pt x="4720" y="4459"/>
                  <a:pt x="4737" y="4411"/>
                  <a:pt x="4737" y="4411"/>
                </a:cubicBezTo>
                <a:cubicBezTo>
                  <a:pt x="4773" y="4346"/>
                  <a:pt x="4773" y="4346"/>
                  <a:pt x="4773" y="4346"/>
                </a:cubicBezTo>
                <a:cubicBezTo>
                  <a:pt x="4820" y="4328"/>
                  <a:pt x="4820" y="4328"/>
                  <a:pt x="4820" y="4328"/>
                </a:cubicBezTo>
                <a:cubicBezTo>
                  <a:pt x="4880" y="4275"/>
                  <a:pt x="4880" y="4275"/>
                  <a:pt x="4880" y="4275"/>
                </a:cubicBezTo>
                <a:cubicBezTo>
                  <a:pt x="4933" y="4239"/>
                  <a:pt x="4933" y="4239"/>
                  <a:pt x="4933" y="4239"/>
                </a:cubicBezTo>
                <a:cubicBezTo>
                  <a:pt x="4980" y="4221"/>
                  <a:pt x="4980" y="4221"/>
                  <a:pt x="4980" y="4221"/>
                </a:cubicBezTo>
                <a:cubicBezTo>
                  <a:pt x="4992" y="4186"/>
                  <a:pt x="4992" y="4186"/>
                  <a:pt x="4992" y="4186"/>
                </a:cubicBezTo>
                <a:cubicBezTo>
                  <a:pt x="5034" y="4162"/>
                  <a:pt x="5034" y="4162"/>
                  <a:pt x="5034" y="4162"/>
                </a:cubicBezTo>
                <a:cubicBezTo>
                  <a:pt x="4998" y="4097"/>
                  <a:pt x="4998" y="4097"/>
                  <a:pt x="4998" y="4097"/>
                </a:cubicBezTo>
                <a:cubicBezTo>
                  <a:pt x="4969" y="4067"/>
                  <a:pt x="4969" y="4067"/>
                  <a:pt x="4969" y="4067"/>
                </a:cubicBezTo>
                <a:cubicBezTo>
                  <a:pt x="4980" y="4038"/>
                  <a:pt x="4980" y="4038"/>
                  <a:pt x="4980" y="4038"/>
                </a:cubicBezTo>
                <a:cubicBezTo>
                  <a:pt x="4957" y="4002"/>
                  <a:pt x="4957" y="4002"/>
                  <a:pt x="4957" y="4002"/>
                </a:cubicBezTo>
                <a:cubicBezTo>
                  <a:pt x="4998" y="3984"/>
                  <a:pt x="4998" y="3984"/>
                  <a:pt x="4998" y="3984"/>
                </a:cubicBezTo>
                <a:cubicBezTo>
                  <a:pt x="5034" y="4032"/>
                  <a:pt x="5034" y="4032"/>
                  <a:pt x="5034" y="4032"/>
                </a:cubicBezTo>
                <a:cubicBezTo>
                  <a:pt x="5052" y="3984"/>
                  <a:pt x="5052" y="3984"/>
                  <a:pt x="5052" y="3984"/>
                </a:cubicBezTo>
                <a:cubicBezTo>
                  <a:pt x="5075" y="3943"/>
                  <a:pt x="5075" y="3943"/>
                  <a:pt x="5075" y="3943"/>
                </a:cubicBezTo>
                <a:cubicBezTo>
                  <a:pt x="5105" y="3919"/>
                  <a:pt x="5105" y="3919"/>
                  <a:pt x="5105" y="3919"/>
                </a:cubicBezTo>
                <a:cubicBezTo>
                  <a:pt x="5129" y="3830"/>
                  <a:pt x="5129" y="3830"/>
                  <a:pt x="5129" y="3830"/>
                </a:cubicBezTo>
                <a:cubicBezTo>
                  <a:pt x="5206" y="3830"/>
                  <a:pt x="5206" y="3830"/>
                  <a:pt x="5206" y="3830"/>
                </a:cubicBezTo>
                <a:cubicBezTo>
                  <a:pt x="5253" y="3807"/>
                  <a:pt x="5253" y="3807"/>
                  <a:pt x="5253" y="3807"/>
                </a:cubicBezTo>
                <a:cubicBezTo>
                  <a:pt x="5312" y="3801"/>
                  <a:pt x="5312" y="3801"/>
                  <a:pt x="5312" y="3801"/>
                </a:cubicBezTo>
                <a:cubicBezTo>
                  <a:pt x="5295" y="3765"/>
                  <a:pt x="5295" y="3765"/>
                  <a:pt x="5295" y="3765"/>
                </a:cubicBezTo>
                <a:cubicBezTo>
                  <a:pt x="5295" y="3694"/>
                  <a:pt x="5295" y="3694"/>
                  <a:pt x="5295" y="3694"/>
                </a:cubicBezTo>
                <a:cubicBezTo>
                  <a:pt x="5336" y="3641"/>
                  <a:pt x="5336" y="3641"/>
                  <a:pt x="5336" y="3641"/>
                </a:cubicBezTo>
                <a:cubicBezTo>
                  <a:pt x="5378" y="3641"/>
                  <a:pt x="5378" y="3641"/>
                  <a:pt x="5378" y="3641"/>
                </a:cubicBezTo>
                <a:cubicBezTo>
                  <a:pt x="5395" y="3605"/>
                  <a:pt x="5395" y="3605"/>
                  <a:pt x="5395" y="3605"/>
                </a:cubicBezTo>
                <a:cubicBezTo>
                  <a:pt x="5455" y="3611"/>
                  <a:pt x="5455" y="3611"/>
                  <a:pt x="5455" y="3611"/>
                </a:cubicBezTo>
                <a:cubicBezTo>
                  <a:pt x="5508" y="3575"/>
                  <a:pt x="5508" y="3575"/>
                  <a:pt x="5508" y="3575"/>
                </a:cubicBezTo>
                <a:cubicBezTo>
                  <a:pt x="5544" y="3534"/>
                  <a:pt x="5544" y="3534"/>
                  <a:pt x="5544" y="3534"/>
                </a:cubicBezTo>
                <a:cubicBezTo>
                  <a:pt x="5609" y="3528"/>
                  <a:pt x="5609" y="3528"/>
                  <a:pt x="5609" y="3528"/>
                </a:cubicBezTo>
                <a:cubicBezTo>
                  <a:pt x="5609" y="3528"/>
                  <a:pt x="5668" y="3540"/>
                  <a:pt x="5680" y="3546"/>
                </a:cubicBezTo>
                <a:cubicBezTo>
                  <a:pt x="5692" y="3546"/>
                  <a:pt x="5662" y="3569"/>
                  <a:pt x="5662" y="3569"/>
                </a:cubicBezTo>
                <a:cubicBezTo>
                  <a:pt x="5585" y="3569"/>
                  <a:pt x="5585" y="3569"/>
                  <a:pt x="5585" y="3569"/>
                </a:cubicBezTo>
                <a:cubicBezTo>
                  <a:pt x="5585" y="3569"/>
                  <a:pt x="5561" y="3587"/>
                  <a:pt x="5550" y="3593"/>
                </a:cubicBezTo>
                <a:cubicBezTo>
                  <a:pt x="5538" y="3599"/>
                  <a:pt x="5550" y="3646"/>
                  <a:pt x="5550" y="3646"/>
                </a:cubicBezTo>
                <a:cubicBezTo>
                  <a:pt x="5579" y="3658"/>
                  <a:pt x="5579" y="3658"/>
                  <a:pt x="5579" y="3658"/>
                </a:cubicBezTo>
                <a:cubicBezTo>
                  <a:pt x="5615" y="3629"/>
                  <a:pt x="5615" y="3629"/>
                  <a:pt x="5615" y="3629"/>
                </a:cubicBezTo>
                <a:cubicBezTo>
                  <a:pt x="5638" y="3611"/>
                  <a:pt x="5638" y="3611"/>
                  <a:pt x="5638" y="3611"/>
                </a:cubicBezTo>
                <a:cubicBezTo>
                  <a:pt x="5686" y="3599"/>
                  <a:pt x="5686" y="3599"/>
                  <a:pt x="5686" y="3599"/>
                </a:cubicBezTo>
                <a:cubicBezTo>
                  <a:pt x="5739" y="3575"/>
                  <a:pt x="5739" y="3575"/>
                  <a:pt x="5739" y="3575"/>
                </a:cubicBezTo>
                <a:cubicBezTo>
                  <a:pt x="5793" y="3563"/>
                  <a:pt x="5793" y="3563"/>
                  <a:pt x="5793" y="3563"/>
                </a:cubicBezTo>
                <a:cubicBezTo>
                  <a:pt x="5828" y="3510"/>
                  <a:pt x="5828" y="3510"/>
                  <a:pt x="5828" y="3510"/>
                </a:cubicBezTo>
                <a:cubicBezTo>
                  <a:pt x="5870" y="3480"/>
                  <a:pt x="5870" y="3480"/>
                  <a:pt x="5870" y="3480"/>
                </a:cubicBezTo>
                <a:cubicBezTo>
                  <a:pt x="5876" y="3439"/>
                  <a:pt x="5876" y="3439"/>
                  <a:pt x="5876" y="3439"/>
                </a:cubicBezTo>
                <a:cubicBezTo>
                  <a:pt x="5822" y="3451"/>
                  <a:pt x="5822" y="3451"/>
                  <a:pt x="5822" y="3451"/>
                </a:cubicBezTo>
                <a:cubicBezTo>
                  <a:pt x="5787" y="3510"/>
                  <a:pt x="5787" y="3510"/>
                  <a:pt x="5787" y="3510"/>
                </a:cubicBezTo>
                <a:cubicBezTo>
                  <a:pt x="5722" y="3516"/>
                  <a:pt x="5722" y="3516"/>
                  <a:pt x="5722" y="3516"/>
                </a:cubicBezTo>
                <a:cubicBezTo>
                  <a:pt x="5668" y="3492"/>
                  <a:pt x="5668" y="3492"/>
                  <a:pt x="5668" y="3492"/>
                </a:cubicBezTo>
                <a:cubicBezTo>
                  <a:pt x="5615" y="3445"/>
                  <a:pt x="5615" y="3445"/>
                  <a:pt x="5615" y="3445"/>
                </a:cubicBezTo>
                <a:cubicBezTo>
                  <a:pt x="5585" y="3374"/>
                  <a:pt x="5585" y="3374"/>
                  <a:pt x="5585" y="3374"/>
                </a:cubicBezTo>
                <a:cubicBezTo>
                  <a:pt x="5638" y="3338"/>
                  <a:pt x="5638" y="3338"/>
                  <a:pt x="5638" y="3338"/>
                </a:cubicBezTo>
                <a:cubicBezTo>
                  <a:pt x="5633" y="3273"/>
                  <a:pt x="5633" y="3273"/>
                  <a:pt x="5633" y="3273"/>
                </a:cubicBezTo>
                <a:cubicBezTo>
                  <a:pt x="5561" y="3267"/>
                  <a:pt x="5561" y="3267"/>
                  <a:pt x="5561" y="3267"/>
                </a:cubicBezTo>
                <a:cubicBezTo>
                  <a:pt x="5484" y="3291"/>
                  <a:pt x="5484" y="3291"/>
                  <a:pt x="5484" y="3291"/>
                </a:cubicBezTo>
                <a:cubicBezTo>
                  <a:pt x="5401" y="3344"/>
                  <a:pt x="5401" y="3344"/>
                  <a:pt x="5401" y="3344"/>
                </a:cubicBezTo>
                <a:cubicBezTo>
                  <a:pt x="5318" y="3421"/>
                  <a:pt x="5318" y="3421"/>
                  <a:pt x="5318" y="3421"/>
                </a:cubicBezTo>
                <a:cubicBezTo>
                  <a:pt x="5253" y="3468"/>
                  <a:pt x="5253" y="3468"/>
                  <a:pt x="5253" y="3468"/>
                </a:cubicBezTo>
                <a:cubicBezTo>
                  <a:pt x="5277" y="3421"/>
                  <a:pt x="5277" y="3421"/>
                  <a:pt x="5277" y="3421"/>
                </a:cubicBezTo>
                <a:cubicBezTo>
                  <a:pt x="5318" y="3380"/>
                  <a:pt x="5318" y="3380"/>
                  <a:pt x="5318" y="3380"/>
                </a:cubicBezTo>
                <a:cubicBezTo>
                  <a:pt x="5342" y="3356"/>
                  <a:pt x="5342" y="3356"/>
                  <a:pt x="5342" y="3356"/>
                </a:cubicBezTo>
                <a:cubicBezTo>
                  <a:pt x="5277" y="3338"/>
                  <a:pt x="5277" y="3338"/>
                  <a:pt x="5277" y="3338"/>
                </a:cubicBezTo>
                <a:cubicBezTo>
                  <a:pt x="5360" y="3338"/>
                  <a:pt x="5360" y="3338"/>
                  <a:pt x="5360" y="3338"/>
                </a:cubicBezTo>
                <a:cubicBezTo>
                  <a:pt x="5378" y="3297"/>
                  <a:pt x="5378" y="3297"/>
                  <a:pt x="5378" y="3297"/>
                </a:cubicBezTo>
                <a:cubicBezTo>
                  <a:pt x="5425" y="3261"/>
                  <a:pt x="5425" y="3261"/>
                  <a:pt x="5425" y="3261"/>
                </a:cubicBezTo>
                <a:cubicBezTo>
                  <a:pt x="5479" y="3261"/>
                  <a:pt x="5479" y="3261"/>
                  <a:pt x="5479" y="3261"/>
                </a:cubicBezTo>
                <a:cubicBezTo>
                  <a:pt x="5502" y="3214"/>
                  <a:pt x="5502" y="3214"/>
                  <a:pt x="5502" y="3214"/>
                </a:cubicBezTo>
                <a:cubicBezTo>
                  <a:pt x="5550" y="3196"/>
                  <a:pt x="5550" y="3196"/>
                  <a:pt x="5550" y="3196"/>
                </a:cubicBezTo>
                <a:cubicBezTo>
                  <a:pt x="5621" y="3196"/>
                  <a:pt x="5621" y="3196"/>
                  <a:pt x="5621" y="3196"/>
                </a:cubicBezTo>
                <a:cubicBezTo>
                  <a:pt x="5745" y="3190"/>
                  <a:pt x="5745" y="3190"/>
                  <a:pt x="5745" y="3190"/>
                </a:cubicBezTo>
                <a:cubicBezTo>
                  <a:pt x="5811" y="3202"/>
                  <a:pt x="5811" y="3202"/>
                  <a:pt x="5811" y="3202"/>
                </a:cubicBezTo>
                <a:cubicBezTo>
                  <a:pt x="5864" y="3202"/>
                  <a:pt x="5864" y="3202"/>
                  <a:pt x="5864" y="3202"/>
                </a:cubicBezTo>
                <a:cubicBezTo>
                  <a:pt x="5917" y="3166"/>
                  <a:pt x="5917" y="3166"/>
                  <a:pt x="5917" y="3166"/>
                </a:cubicBezTo>
                <a:cubicBezTo>
                  <a:pt x="5959" y="3113"/>
                  <a:pt x="5959" y="3113"/>
                  <a:pt x="5959" y="3113"/>
                </a:cubicBezTo>
                <a:cubicBezTo>
                  <a:pt x="6042" y="3107"/>
                  <a:pt x="6042" y="3107"/>
                  <a:pt x="6042" y="3107"/>
                </a:cubicBezTo>
                <a:cubicBezTo>
                  <a:pt x="6089" y="3089"/>
                  <a:pt x="6089" y="3089"/>
                  <a:pt x="6089" y="3089"/>
                </a:cubicBezTo>
                <a:cubicBezTo>
                  <a:pt x="6113" y="3065"/>
                  <a:pt x="6113" y="3065"/>
                  <a:pt x="6113" y="3065"/>
                </a:cubicBezTo>
                <a:cubicBezTo>
                  <a:pt x="6083" y="3042"/>
                  <a:pt x="6083" y="3042"/>
                  <a:pt x="6083" y="3042"/>
                </a:cubicBezTo>
                <a:cubicBezTo>
                  <a:pt x="6101" y="3018"/>
                  <a:pt x="6101" y="3018"/>
                  <a:pt x="6101" y="3018"/>
                </a:cubicBezTo>
                <a:cubicBezTo>
                  <a:pt x="6107" y="2971"/>
                  <a:pt x="6107" y="2971"/>
                  <a:pt x="6107" y="2971"/>
                </a:cubicBezTo>
                <a:cubicBezTo>
                  <a:pt x="6042" y="2959"/>
                  <a:pt x="6042" y="2959"/>
                  <a:pt x="6042" y="2959"/>
                </a:cubicBezTo>
                <a:cubicBezTo>
                  <a:pt x="6036" y="2935"/>
                  <a:pt x="6036" y="2935"/>
                  <a:pt x="6036" y="2935"/>
                </a:cubicBezTo>
                <a:cubicBezTo>
                  <a:pt x="5965" y="2935"/>
                  <a:pt x="5965" y="2935"/>
                  <a:pt x="5965" y="2935"/>
                </a:cubicBezTo>
                <a:cubicBezTo>
                  <a:pt x="5917" y="2959"/>
                  <a:pt x="5917" y="2959"/>
                  <a:pt x="5917" y="2959"/>
                </a:cubicBezTo>
                <a:cubicBezTo>
                  <a:pt x="5882" y="2982"/>
                  <a:pt x="5882" y="2982"/>
                  <a:pt x="5882" y="2982"/>
                </a:cubicBezTo>
                <a:cubicBezTo>
                  <a:pt x="5852" y="2971"/>
                  <a:pt x="5852" y="2971"/>
                  <a:pt x="5852" y="2971"/>
                </a:cubicBezTo>
                <a:cubicBezTo>
                  <a:pt x="5864" y="2941"/>
                  <a:pt x="5864" y="2941"/>
                  <a:pt x="5864" y="2941"/>
                </a:cubicBezTo>
                <a:cubicBezTo>
                  <a:pt x="5923" y="2917"/>
                  <a:pt x="5923" y="2917"/>
                  <a:pt x="5923" y="2917"/>
                </a:cubicBezTo>
                <a:cubicBezTo>
                  <a:pt x="5994" y="2899"/>
                  <a:pt x="5994" y="2899"/>
                  <a:pt x="5994" y="2899"/>
                </a:cubicBezTo>
                <a:cubicBezTo>
                  <a:pt x="6030" y="2876"/>
                  <a:pt x="6030" y="2876"/>
                  <a:pt x="6030" y="2876"/>
                </a:cubicBezTo>
                <a:cubicBezTo>
                  <a:pt x="5982" y="2870"/>
                  <a:pt x="5982" y="2870"/>
                  <a:pt x="5982" y="2870"/>
                </a:cubicBezTo>
                <a:cubicBezTo>
                  <a:pt x="5935" y="2846"/>
                  <a:pt x="5935" y="2846"/>
                  <a:pt x="5935" y="2846"/>
                </a:cubicBezTo>
                <a:cubicBezTo>
                  <a:pt x="5876" y="2828"/>
                  <a:pt x="5876" y="2828"/>
                  <a:pt x="5876" y="2828"/>
                </a:cubicBezTo>
                <a:cubicBezTo>
                  <a:pt x="5840" y="2799"/>
                  <a:pt x="5840" y="2799"/>
                  <a:pt x="5840" y="2799"/>
                </a:cubicBezTo>
                <a:cubicBezTo>
                  <a:pt x="5799" y="2763"/>
                  <a:pt x="5799" y="2763"/>
                  <a:pt x="5799" y="2763"/>
                </a:cubicBezTo>
                <a:cubicBezTo>
                  <a:pt x="5781" y="2727"/>
                  <a:pt x="5781" y="2727"/>
                  <a:pt x="5781" y="2727"/>
                </a:cubicBezTo>
                <a:cubicBezTo>
                  <a:pt x="5804" y="2727"/>
                  <a:pt x="5804" y="2727"/>
                  <a:pt x="5804" y="2727"/>
                </a:cubicBezTo>
                <a:cubicBezTo>
                  <a:pt x="5811" y="2704"/>
                  <a:pt x="5811" y="2704"/>
                  <a:pt x="5811" y="2704"/>
                </a:cubicBezTo>
                <a:cubicBezTo>
                  <a:pt x="5775" y="2650"/>
                  <a:pt x="5775" y="2650"/>
                  <a:pt x="5775" y="2650"/>
                </a:cubicBezTo>
                <a:cubicBezTo>
                  <a:pt x="5727" y="2585"/>
                  <a:pt x="5727" y="2585"/>
                  <a:pt x="5727" y="2585"/>
                </a:cubicBezTo>
                <a:cubicBezTo>
                  <a:pt x="5656" y="2484"/>
                  <a:pt x="5656" y="2484"/>
                  <a:pt x="5656" y="2484"/>
                </a:cubicBezTo>
                <a:cubicBezTo>
                  <a:pt x="5633" y="2431"/>
                  <a:pt x="5633" y="2431"/>
                  <a:pt x="5633" y="2431"/>
                </a:cubicBezTo>
                <a:cubicBezTo>
                  <a:pt x="5579" y="2496"/>
                  <a:pt x="5579" y="2496"/>
                  <a:pt x="5579" y="2496"/>
                </a:cubicBezTo>
                <a:cubicBezTo>
                  <a:pt x="5579" y="2550"/>
                  <a:pt x="5579" y="2550"/>
                  <a:pt x="5579" y="2550"/>
                </a:cubicBezTo>
                <a:cubicBezTo>
                  <a:pt x="5526" y="2573"/>
                  <a:pt x="5526" y="2573"/>
                  <a:pt x="5526" y="2573"/>
                </a:cubicBezTo>
                <a:cubicBezTo>
                  <a:pt x="5496" y="2609"/>
                  <a:pt x="5496" y="2609"/>
                  <a:pt x="5496" y="2609"/>
                </a:cubicBezTo>
                <a:cubicBezTo>
                  <a:pt x="5443" y="2603"/>
                  <a:pt x="5443" y="2603"/>
                  <a:pt x="5443" y="2603"/>
                </a:cubicBezTo>
                <a:cubicBezTo>
                  <a:pt x="5431" y="2573"/>
                  <a:pt x="5431" y="2573"/>
                  <a:pt x="5431" y="2573"/>
                </a:cubicBezTo>
                <a:cubicBezTo>
                  <a:pt x="5395" y="2544"/>
                  <a:pt x="5395" y="2544"/>
                  <a:pt x="5395" y="2544"/>
                </a:cubicBezTo>
                <a:cubicBezTo>
                  <a:pt x="5342" y="2555"/>
                  <a:pt x="5342" y="2555"/>
                  <a:pt x="5342" y="2555"/>
                </a:cubicBezTo>
                <a:cubicBezTo>
                  <a:pt x="5360" y="2496"/>
                  <a:pt x="5360" y="2496"/>
                  <a:pt x="5360" y="2496"/>
                </a:cubicBezTo>
                <a:cubicBezTo>
                  <a:pt x="5360" y="2419"/>
                  <a:pt x="5360" y="2419"/>
                  <a:pt x="5360" y="2419"/>
                </a:cubicBezTo>
                <a:cubicBezTo>
                  <a:pt x="5354" y="2372"/>
                  <a:pt x="5354" y="2372"/>
                  <a:pt x="5354" y="2372"/>
                </a:cubicBezTo>
                <a:cubicBezTo>
                  <a:pt x="5295" y="2372"/>
                  <a:pt x="5295" y="2372"/>
                  <a:pt x="5295" y="2372"/>
                </a:cubicBezTo>
                <a:cubicBezTo>
                  <a:pt x="5247" y="2342"/>
                  <a:pt x="5247" y="2342"/>
                  <a:pt x="5247" y="2342"/>
                </a:cubicBezTo>
                <a:cubicBezTo>
                  <a:pt x="5200" y="2295"/>
                  <a:pt x="5200" y="2295"/>
                  <a:pt x="5200" y="2295"/>
                </a:cubicBezTo>
                <a:cubicBezTo>
                  <a:pt x="5117" y="2247"/>
                  <a:pt x="5117" y="2247"/>
                  <a:pt x="5117" y="2247"/>
                </a:cubicBezTo>
                <a:cubicBezTo>
                  <a:pt x="5093" y="2265"/>
                  <a:pt x="5093" y="2265"/>
                  <a:pt x="5093" y="2265"/>
                </a:cubicBezTo>
                <a:cubicBezTo>
                  <a:pt x="5022" y="2265"/>
                  <a:pt x="5022" y="2265"/>
                  <a:pt x="5022" y="2265"/>
                </a:cubicBezTo>
                <a:cubicBezTo>
                  <a:pt x="4992" y="2247"/>
                  <a:pt x="4992" y="2247"/>
                  <a:pt x="4992" y="2247"/>
                </a:cubicBezTo>
                <a:cubicBezTo>
                  <a:pt x="4915" y="2247"/>
                  <a:pt x="4915" y="2247"/>
                  <a:pt x="4915" y="2247"/>
                </a:cubicBezTo>
                <a:cubicBezTo>
                  <a:pt x="4886" y="2277"/>
                  <a:pt x="4886" y="2277"/>
                  <a:pt x="4886" y="2277"/>
                </a:cubicBezTo>
                <a:cubicBezTo>
                  <a:pt x="4915" y="2324"/>
                  <a:pt x="4915" y="2324"/>
                  <a:pt x="4915" y="2324"/>
                </a:cubicBezTo>
                <a:cubicBezTo>
                  <a:pt x="4903" y="2384"/>
                  <a:pt x="4903" y="2384"/>
                  <a:pt x="4903" y="2384"/>
                </a:cubicBezTo>
                <a:cubicBezTo>
                  <a:pt x="4909" y="2425"/>
                  <a:pt x="4909" y="2425"/>
                  <a:pt x="4909" y="2425"/>
                </a:cubicBezTo>
                <a:cubicBezTo>
                  <a:pt x="4939" y="2478"/>
                  <a:pt x="4939" y="2478"/>
                  <a:pt x="4939" y="2478"/>
                </a:cubicBezTo>
                <a:cubicBezTo>
                  <a:pt x="4897" y="2478"/>
                  <a:pt x="4897" y="2478"/>
                  <a:pt x="4897" y="2478"/>
                </a:cubicBezTo>
                <a:cubicBezTo>
                  <a:pt x="4897" y="2532"/>
                  <a:pt x="4897" y="2532"/>
                  <a:pt x="4897" y="2532"/>
                </a:cubicBezTo>
                <a:cubicBezTo>
                  <a:pt x="4874" y="2561"/>
                  <a:pt x="4874" y="2561"/>
                  <a:pt x="4874" y="2561"/>
                </a:cubicBezTo>
                <a:cubicBezTo>
                  <a:pt x="4909" y="2579"/>
                  <a:pt x="4909" y="2579"/>
                  <a:pt x="4909" y="2579"/>
                </a:cubicBezTo>
                <a:cubicBezTo>
                  <a:pt x="4957" y="2621"/>
                  <a:pt x="4957" y="2621"/>
                  <a:pt x="4957" y="2621"/>
                </a:cubicBezTo>
                <a:cubicBezTo>
                  <a:pt x="4974" y="2686"/>
                  <a:pt x="4974" y="2686"/>
                  <a:pt x="4974" y="2686"/>
                </a:cubicBezTo>
                <a:cubicBezTo>
                  <a:pt x="4974" y="2757"/>
                  <a:pt x="4974" y="2757"/>
                  <a:pt x="4974" y="2757"/>
                </a:cubicBezTo>
                <a:cubicBezTo>
                  <a:pt x="4939" y="2810"/>
                  <a:pt x="4939" y="2810"/>
                  <a:pt x="4939" y="2810"/>
                </a:cubicBezTo>
                <a:cubicBezTo>
                  <a:pt x="4886" y="2852"/>
                  <a:pt x="4886" y="2852"/>
                  <a:pt x="4886" y="2852"/>
                </a:cubicBezTo>
                <a:cubicBezTo>
                  <a:pt x="4814" y="2858"/>
                  <a:pt x="4814" y="2858"/>
                  <a:pt x="4814" y="2858"/>
                </a:cubicBezTo>
                <a:cubicBezTo>
                  <a:pt x="4856" y="2923"/>
                  <a:pt x="4856" y="2923"/>
                  <a:pt x="4856" y="2923"/>
                </a:cubicBezTo>
                <a:cubicBezTo>
                  <a:pt x="4856" y="3000"/>
                  <a:pt x="4856" y="3000"/>
                  <a:pt x="4856" y="3000"/>
                </a:cubicBezTo>
                <a:cubicBezTo>
                  <a:pt x="4874" y="3048"/>
                  <a:pt x="4874" y="3048"/>
                  <a:pt x="4874" y="3048"/>
                </a:cubicBezTo>
                <a:cubicBezTo>
                  <a:pt x="4862" y="3083"/>
                  <a:pt x="4862" y="3083"/>
                  <a:pt x="4862" y="3083"/>
                </a:cubicBezTo>
                <a:cubicBezTo>
                  <a:pt x="4832" y="3131"/>
                  <a:pt x="4832" y="3131"/>
                  <a:pt x="4832" y="3131"/>
                </a:cubicBezTo>
                <a:cubicBezTo>
                  <a:pt x="4761" y="3137"/>
                  <a:pt x="4761" y="3137"/>
                  <a:pt x="4761" y="3137"/>
                </a:cubicBezTo>
                <a:cubicBezTo>
                  <a:pt x="4725" y="3071"/>
                  <a:pt x="4725" y="3071"/>
                  <a:pt x="4725" y="3071"/>
                </a:cubicBezTo>
                <a:cubicBezTo>
                  <a:pt x="4672" y="3018"/>
                  <a:pt x="4672" y="3018"/>
                  <a:pt x="4672" y="3018"/>
                </a:cubicBezTo>
                <a:cubicBezTo>
                  <a:pt x="4672" y="2965"/>
                  <a:pt x="4672" y="2965"/>
                  <a:pt x="4672" y="2965"/>
                </a:cubicBezTo>
                <a:cubicBezTo>
                  <a:pt x="4660" y="2899"/>
                  <a:pt x="4660" y="2899"/>
                  <a:pt x="4660" y="2899"/>
                </a:cubicBezTo>
                <a:cubicBezTo>
                  <a:pt x="4666" y="2840"/>
                  <a:pt x="4666" y="2840"/>
                  <a:pt x="4666" y="2840"/>
                </a:cubicBezTo>
                <a:cubicBezTo>
                  <a:pt x="4577" y="2828"/>
                  <a:pt x="4577" y="2828"/>
                  <a:pt x="4577" y="2828"/>
                </a:cubicBezTo>
                <a:cubicBezTo>
                  <a:pt x="4512" y="2828"/>
                  <a:pt x="4512" y="2828"/>
                  <a:pt x="4512" y="2828"/>
                </a:cubicBezTo>
                <a:cubicBezTo>
                  <a:pt x="4482" y="2805"/>
                  <a:pt x="4482" y="2805"/>
                  <a:pt x="4482" y="2805"/>
                </a:cubicBezTo>
                <a:cubicBezTo>
                  <a:pt x="4399" y="2787"/>
                  <a:pt x="4399" y="2787"/>
                  <a:pt x="4399" y="2787"/>
                </a:cubicBezTo>
                <a:cubicBezTo>
                  <a:pt x="4364" y="2751"/>
                  <a:pt x="4364" y="2751"/>
                  <a:pt x="4364" y="2751"/>
                </a:cubicBezTo>
                <a:cubicBezTo>
                  <a:pt x="4293" y="2716"/>
                  <a:pt x="4293" y="2716"/>
                  <a:pt x="4293" y="2716"/>
                </a:cubicBezTo>
                <a:cubicBezTo>
                  <a:pt x="4222" y="2674"/>
                  <a:pt x="4222" y="2674"/>
                  <a:pt x="4222" y="2674"/>
                </a:cubicBezTo>
                <a:cubicBezTo>
                  <a:pt x="4121" y="2698"/>
                  <a:pt x="4121" y="2698"/>
                  <a:pt x="4121" y="2698"/>
                </a:cubicBezTo>
                <a:cubicBezTo>
                  <a:pt x="4103" y="2662"/>
                  <a:pt x="4103" y="2662"/>
                  <a:pt x="4103" y="2662"/>
                </a:cubicBezTo>
                <a:cubicBezTo>
                  <a:pt x="4061" y="2573"/>
                  <a:pt x="4061" y="2573"/>
                  <a:pt x="4061" y="2573"/>
                </a:cubicBezTo>
                <a:cubicBezTo>
                  <a:pt x="4014" y="2555"/>
                  <a:pt x="4014" y="2555"/>
                  <a:pt x="4014" y="2555"/>
                </a:cubicBezTo>
                <a:cubicBezTo>
                  <a:pt x="3978" y="2520"/>
                  <a:pt x="3978" y="2520"/>
                  <a:pt x="3978" y="2520"/>
                </a:cubicBezTo>
                <a:cubicBezTo>
                  <a:pt x="3990" y="2413"/>
                  <a:pt x="3990" y="2413"/>
                  <a:pt x="3990" y="2413"/>
                </a:cubicBezTo>
                <a:cubicBezTo>
                  <a:pt x="4038" y="2336"/>
                  <a:pt x="4038" y="2336"/>
                  <a:pt x="4038" y="2336"/>
                </a:cubicBezTo>
                <a:cubicBezTo>
                  <a:pt x="4091" y="2265"/>
                  <a:pt x="4091" y="2265"/>
                  <a:pt x="4091" y="2265"/>
                </a:cubicBezTo>
                <a:cubicBezTo>
                  <a:pt x="4150" y="2235"/>
                  <a:pt x="4150" y="2235"/>
                  <a:pt x="4150" y="2235"/>
                </a:cubicBezTo>
                <a:cubicBezTo>
                  <a:pt x="4198" y="2200"/>
                  <a:pt x="4198" y="2200"/>
                  <a:pt x="4198" y="2200"/>
                </a:cubicBezTo>
                <a:cubicBezTo>
                  <a:pt x="4180" y="2158"/>
                  <a:pt x="4180" y="2158"/>
                  <a:pt x="4180" y="2158"/>
                </a:cubicBezTo>
                <a:cubicBezTo>
                  <a:pt x="4103" y="2141"/>
                  <a:pt x="4103" y="2141"/>
                  <a:pt x="4103" y="2141"/>
                </a:cubicBezTo>
                <a:cubicBezTo>
                  <a:pt x="4014" y="2111"/>
                  <a:pt x="4014" y="2111"/>
                  <a:pt x="4014" y="2111"/>
                </a:cubicBezTo>
                <a:cubicBezTo>
                  <a:pt x="4115" y="2129"/>
                  <a:pt x="4115" y="2129"/>
                  <a:pt x="4115" y="2129"/>
                </a:cubicBezTo>
                <a:cubicBezTo>
                  <a:pt x="4198" y="2146"/>
                  <a:pt x="4198" y="2146"/>
                  <a:pt x="4198" y="2146"/>
                </a:cubicBezTo>
                <a:cubicBezTo>
                  <a:pt x="4239" y="2141"/>
                  <a:pt x="4239" y="2141"/>
                  <a:pt x="4239" y="2141"/>
                </a:cubicBezTo>
                <a:cubicBezTo>
                  <a:pt x="4245" y="2099"/>
                  <a:pt x="4245" y="2099"/>
                  <a:pt x="4245" y="2099"/>
                </a:cubicBezTo>
                <a:cubicBezTo>
                  <a:pt x="4316" y="2117"/>
                  <a:pt x="4316" y="2117"/>
                  <a:pt x="4316" y="2117"/>
                </a:cubicBezTo>
                <a:cubicBezTo>
                  <a:pt x="4352" y="2111"/>
                  <a:pt x="4352" y="2111"/>
                  <a:pt x="4352" y="2111"/>
                </a:cubicBezTo>
                <a:cubicBezTo>
                  <a:pt x="4358" y="2075"/>
                  <a:pt x="4358" y="2075"/>
                  <a:pt x="4358" y="2075"/>
                </a:cubicBezTo>
                <a:cubicBezTo>
                  <a:pt x="4381" y="2063"/>
                  <a:pt x="4381" y="2063"/>
                  <a:pt x="4381" y="2063"/>
                </a:cubicBezTo>
                <a:cubicBezTo>
                  <a:pt x="4399" y="2016"/>
                  <a:pt x="4399" y="2016"/>
                  <a:pt x="4399" y="2016"/>
                </a:cubicBezTo>
                <a:cubicBezTo>
                  <a:pt x="4346" y="2010"/>
                  <a:pt x="4346" y="2010"/>
                  <a:pt x="4346" y="2010"/>
                </a:cubicBezTo>
                <a:cubicBezTo>
                  <a:pt x="4287" y="2004"/>
                  <a:pt x="4287" y="2004"/>
                  <a:pt x="4287" y="2004"/>
                </a:cubicBezTo>
                <a:cubicBezTo>
                  <a:pt x="4263" y="1980"/>
                  <a:pt x="4263" y="1980"/>
                  <a:pt x="4263" y="1980"/>
                </a:cubicBezTo>
                <a:cubicBezTo>
                  <a:pt x="4192" y="1951"/>
                  <a:pt x="4192" y="1951"/>
                  <a:pt x="4192" y="1951"/>
                </a:cubicBezTo>
                <a:cubicBezTo>
                  <a:pt x="4239" y="1957"/>
                  <a:pt x="4239" y="1957"/>
                  <a:pt x="4239" y="1957"/>
                </a:cubicBezTo>
                <a:cubicBezTo>
                  <a:pt x="4316" y="1975"/>
                  <a:pt x="4316" y="1975"/>
                  <a:pt x="4316" y="1975"/>
                </a:cubicBezTo>
                <a:cubicBezTo>
                  <a:pt x="4370" y="1992"/>
                  <a:pt x="4370" y="1992"/>
                  <a:pt x="4370" y="1992"/>
                </a:cubicBezTo>
                <a:cubicBezTo>
                  <a:pt x="4417" y="1975"/>
                  <a:pt x="4417" y="1975"/>
                  <a:pt x="4417" y="1975"/>
                </a:cubicBezTo>
                <a:cubicBezTo>
                  <a:pt x="4453" y="1933"/>
                  <a:pt x="4453" y="1933"/>
                  <a:pt x="4453" y="1933"/>
                </a:cubicBezTo>
                <a:cubicBezTo>
                  <a:pt x="4417" y="1897"/>
                  <a:pt x="4417" y="1897"/>
                  <a:pt x="4417" y="1897"/>
                </a:cubicBezTo>
                <a:cubicBezTo>
                  <a:pt x="4470" y="1897"/>
                  <a:pt x="4470" y="1897"/>
                  <a:pt x="4470" y="1897"/>
                </a:cubicBezTo>
                <a:cubicBezTo>
                  <a:pt x="4500" y="1927"/>
                  <a:pt x="4500" y="1927"/>
                  <a:pt x="4500" y="1927"/>
                </a:cubicBezTo>
                <a:cubicBezTo>
                  <a:pt x="4476" y="1963"/>
                  <a:pt x="4476" y="1963"/>
                  <a:pt x="4476" y="1963"/>
                </a:cubicBezTo>
                <a:cubicBezTo>
                  <a:pt x="4453" y="2028"/>
                  <a:pt x="4453" y="2028"/>
                  <a:pt x="4453" y="2028"/>
                </a:cubicBezTo>
                <a:cubicBezTo>
                  <a:pt x="4453" y="2105"/>
                  <a:pt x="4453" y="2105"/>
                  <a:pt x="4453" y="2105"/>
                </a:cubicBezTo>
                <a:cubicBezTo>
                  <a:pt x="4399" y="2117"/>
                  <a:pt x="4399" y="2117"/>
                  <a:pt x="4399" y="2117"/>
                </a:cubicBezTo>
                <a:cubicBezTo>
                  <a:pt x="4417" y="2152"/>
                  <a:pt x="4417" y="2152"/>
                  <a:pt x="4417" y="2152"/>
                </a:cubicBezTo>
                <a:cubicBezTo>
                  <a:pt x="4470" y="2158"/>
                  <a:pt x="4470" y="2158"/>
                  <a:pt x="4470" y="2158"/>
                </a:cubicBezTo>
                <a:cubicBezTo>
                  <a:pt x="4470" y="2188"/>
                  <a:pt x="4470" y="2188"/>
                  <a:pt x="4470" y="2188"/>
                </a:cubicBezTo>
                <a:cubicBezTo>
                  <a:pt x="4470" y="2188"/>
                  <a:pt x="4524" y="2200"/>
                  <a:pt x="4542" y="2182"/>
                </a:cubicBezTo>
                <a:cubicBezTo>
                  <a:pt x="4559" y="2141"/>
                  <a:pt x="4559" y="2141"/>
                  <a:pt x="4559" y="2141"/>
                </a:cubicBezTo>
                <a:cubicBezTo>
                  <a:pt x="4631" y="2146"/>
                  <a:pt x="4631" y="2146"/>
                  <a:pt x="4631" y="2146"/>
                </a:cubicBezTo>
                <a:cubicBezTo>
                  <a:pt x="4666" y="2152"/>
                  <a:pt x="4666" y="2152"/>
                  <a:pt x="4666" y="2152"/>
                </a:cubicBezTo>
                <a:cubicBezTo>
                  <a:pt x="4702" y="2170"/>
                  <a:pt x="4702" y="2170"/>
                  <a:pt x="4702" y="2170"/>
                </a:cubicBezTo>
                <a:cubicBezTo>
                  <a:pt x="4755" y="2170"/>
                  <a:pt x="4755" y="2170"/>
                  <a:pt x="4755" y="2170"/>
                </a:cubicBezTo>
                <a:cubicBezTo>
                  <a:pt x="4761" y="2123"/>
                  <a:pt x="4761" y="2123"/>
                  <a:pt x="4761" y="2123"/>
                </a:cubicBezTo>
                <a:cubicBezTo>
                  <a:pt x="4708" y="2111"/>
                  <a:pt x="4708" y="2111"/>
                  <a:pt x="4708" y="2111"/>
                </a:cubicBezTo>
                <a:cubicBezTo>
                  <a:pt x="4684" y="2057"/>
                  <a:pt x="4684" y="2057"/>
                  <a:pt x="4684" y="2057"/>
                </a:cubicBezTo>
                <a:cubicBezTo>
                  <a:pt x="4619" y="2052"/>
                  <a:pt x="4619" y="2052"/>
                  <a:pt x="4619" y="2052"/>
                </a:cubicBezTo>
                <a:cubicBezTo>
                  <a:pt x="4565" y="2010"/>
                  <a:pt x="4565" y="2010"/>
                  <a:pt x="4565" y="2010"/>
                </a:cubicBezTo>
                <a:cubicBezTo>
                  <a:pt x="4518" y="1998"/>
                  <a:pt x="4518" y="1998"/>
                  <a:pt x="4518" y="1998"/>
                </a:cubicBezTo>
                <a:cubicBezTo>
                  <a:pt x="4518" y="1968"/>
                  <a:pt x="4518" y="1968"/>
                  <a:pt x="4518" y="1968"/>
                </a:cubicBezTo>
                <a:cubicBezTo>
                  <a:pt x="4565" y="1975"/>
                  <a:pt x="4565" y="1975"/>
                  <a:pt x="4565" y="1975"/>
                </a:cubicBezTo>
                <a:cubicBezTo>
                  <a:pt x="4583" y="1957"/>
                  <a:pt x="4583" y="1957"/>
                  <a:pt x="4583" y="1957"/>
                </a:cubicBezTo>
                <a:cubicBezTo>
                  <a:pt x="4577" y="1927"/>
                  <a:pt x="4577" y="1927"/>
                  <a:pt x="4577" y="1927"/>
                </a:cubicBezTo>
                <a:cubicBezTo>
                  <a:pt x="4631" y="1927"/>
                  <a:pt x="4631" y="1927"/>
                  <a:pt x="4631" y="1927"/>
                </a:cubicBezTo>
                <a:cubicBezTo>
                  <a:pt x="4648" y="1891"/>
                  <a:pt x="4648" y="1891"/>
                  <a:pt x="4648" y="1891"/>
                </a:cubicBezTo>
                <a:cubicBezTo>
                  <a:pt x="4702" y="1856"/>
                  <a:pt x="4702" y="1856"/>
                  <a:pt x="4702" y="1856"/>
                </a:cubicBezTo>
                <a:cubicBezTo>
                  <a:pt x="4720" y="1820"/>
                  <a:pt x="4720" y="1820"/>
                  <a:pt x="4720" y="1820"/>
                </a:cubicBezTo>
                <a:cubicBezTo>
                  <a:pt x="4690" y="1791"/>
                  <a:pt x="4690" y="1791"/>
                  <a:pt x="4690" y="1791"/>
                </a:cubicBezTo>
                <a:cubicBezTo>
                  <a:pt x="4666" y="1731"/>
                  <a:pt x="4666" y="1731"/>
                  <a:pt x="4666" y="1731"/>
                </a:cubicBezTo>
                <a:cubicBezTo>
                  <a:pt x="4714" y="1725"/>
                  <a:pt x="4714" y="1725"/>
                  <a:pt x="4714" y="1725"/>
                </a:cubicBezTo>
                <a:cubicBezTo>
                  <a:pt x="4725" y="1678"/>
                  <a:pt x="4725" y="1678"/>
                  <a:pt x="4725" y="1678"/>
                </a:cubicBezTo>
                <a:cubicBezTo>
                  <a:pt x="4690" y="1636"/>
                  <a:pt x="4690" y="1636"/>
                  <a:pt x="4690" y="1636"/>
                </a:cubicBezTo>
                <a:cubicBezTo>
                  <a:pt x="4642" y="1613"/>
                  <a:pt x="4642" y="1613"/>
                  <a:pt x="4642" y="1613"/>
                </a:cubicBezTo>
                <a:cubicBezTo>
                  <a:pt x="4571" y="1577"/>
                  <a:pt x="4571" y="1577"/>
                  <a:pt x="4571" y="1577"/>
                </a:cubicBezTo>
                <a:cubicBezTo>
                  <a:pt x="4648" y="1577"/>
                  <a:pt x="4648" y="1577"/>
                  <a:pt x="4648" y="1577"/>
                </a:cubicBezTo>
                <a:cubicBezTo>
                  <a:pt x="4654" y="1559"/>
                  <a:pt x="4654" y="1559"/>
                  <a:pt x="4654" y="1559"/>
                </a:cubicBezTo>
                <a:cubicBezTo>
                  <a:pt x="4714" y="1565"/>
                  <a:pt x="4714" y="1565"/>
                  <a:pt x="4714" y="1565"/>
                </a:cubicBezTo>
                <a:cubicBezTo>
                  <a:pt x="4755" y="1589"/>
                  <a:pt x="4755" y="1589"/>
                  <a:pt x="4755" y="1589"/>
                </a:cubicBezTo>
                <a:cubicBezTo>
                  <a:pt x="4814" y="1583"/>
                  <a:pt x="4814" y="1583"/>
                  <a:pt x="4814" y="1583"/>
                </a:cubicBezTo>
                <a:cubicBezTo>
                  <a:pt x="4868" y="1571"/>
                  <a:pt x="4868" y="1571"/>
                  <a:pt x="4868" y="1571"/>
                </a:cubicBezTo>
                <a:cubicBezTo>
                  <a:pt x="4820" y="1530"/>
                  <a:pt x="4820" y="1530"/>
                  <a:pt x="4820" y="1530"/>
                </a:cubicBezTo>
                <a:cubicBezTo>
                  <a:pt x="4856" y="1524"/>
                  <a:pt x="4856" y="1524"/>
                  <a:pt x="4856" y="1524"/>
                </a:cubicBezTo>
                <a:cubicBezTo>
                  <a:pt x="4903" y="1571"/>
                  <a:pt x="4903" y="1571"/>
                  <a:pt x="4903" y="1571"/>
                </a:cubicBezTo>
                <a:cubicBezTo>
                  <a:pt x="4957" y="1577"/>
                  <a:pt x="4957" y="1577"/>
                  <a:pt x="4957" y="1577"/>
                </a:cubicBezTo>
                <a:cubicBezTo>
                  <a:pt x="4980" y="1625"/>
                  <a:pt x="4980" y="1625"/>
                  <a:pt x="4980" y="1625"/>
                </a:cubicBezTo>
                <a:cubicBezTo>
                  <a:pt x="5022" y="1631"/>
                  <a:pt x="5022" y="1631"/>
                  <a:pt x="5022" y="1631"/>
                </a:cubicBezTo>
                <a:cubicBezTo>
                  <a:pt x="5040" y="1666"/>
                  <a:pt x="5040" y="1666"/>
                  <a:pt x="5040" y="1666"/>
                </a:cubicBezTo>
                <a:cubicBezTo>
                  <a:pt x="5087" y="1684"/>
                  <a:pt x="5087" y="1684"/>
                  <a:pt x="5087" y="1684"/>
                </a:cubicBezTo>
                <a:cubicBezTo>
                  <a:pt x="5111" y="1725"/>
                  <a:pt x="5111" y="1725"/>
                  <a:pt x="5111" y="1725"/>
                </a:cubicBezTo>
                <a:cubicBezTo>
                  <a:pt x="5158" y="1743"/>
                  <a:pt x="5158" y="1743"/>
                  <a:pt x="5158" y="1743"/>
                </a:cubicBezTo>
                <a:cubicBezTo>
                  <a:pt x="5194" y="1785"/>
                  <a:pt x="5194" y="1785"/>
                  <a:pt x="5194" y="1785"/>
                </a:cubicBezTo>
                <a:cubicBezTo>
                  <a:pt x="5206" y="1838"/>
                  <a:pt x="5206" y="1838"/>
                  <a:pt x="5206" y="1838"/>
                </a:cubicBezTo>
                <a:cubicBezTo>
                  <a:pt x="5146" y="1891"/>
                  <a:pt x="5146" y="1891"/>
                  <a:pt x="5146" y="1891"/>
                </a:cubicBezTo>
                <a:cubicBezTo>
                  <a:pt x="5099" y="1945"/>
                  <a:pt x="5099" y="1945"/>
                  <a:pt x="5099" y="1945"/>
                </a:cubicBezTo>
                <a:cubicBezTo>
                  <a:pt x="5123" y="1998"/>
                  <a:pt x="5123" y="1998"/>
                  <a:pt x="5123" y="1998"/>
                </a:cubicBezTo>
                <a:cubicBezTo>
                  <a:pt x="5040" y="2010"/>
                  <a:pt x="5040" y="2010"/>
                  <a:pt x="5040" y="2010"/>
                </a:cubicBezTo>
                <a:cubicBezTo>
                  <a:pt x="4992" y="1998"/>
                  <a:pt x="4992" y="1998"/>
                  <a:pt x="4992" y="1998"/>
                </a:cubicBezTo>
                <a:cubicBezTo>
                  <a:pt x="4945" y="1998"/>
                  <a:pt x="4945" y="1998"/>
                  <a:pt x="4945" y="1998"/>
                </a:cubicBezTo>
                <a:cubicBezTo>
                  <a:pt x="4886" y="2040"/>
                  <a:pt x="4886" y="2040"/>
                  <a:pt x="4886" y="2040"/>
                </a:cubicBezTo>
                <a:cubicBezTo>
                  <a:pt x="4886" y="2087"/>
                  <a:pt x="4886" y="2087"/>
                  <a:pt x="4886" y="2087"/>
                </a:cubicBezTo>
                <a:cubicBezTo>
                  <a:pt x="4957" y="2099"/>
                  <a:pt x="4957" y="2099"/>
                  <a:pt x="4957" y="2099"/>
                </a:cubicBezTo>
                <a:cubicBezTo>
                  <a:pt x="5016" y="2093"/>
                  <a:pt x="5016" y="2093"/>
                  <a:pt x="5016" y="2093"/>
                </a:cubicBezTo>
                <a:cubicBezTo>
                  <a:pt x="5028" y="2069"/>
                  <a:pt x="5028" y="2069"/>
                  <a:pt x="5028" y="2069"/>
                </a:cubicBezTo>
                <a:cubicBezTo>
                  <a:pt x="5052" y="2052"/>
                  <a:pt x="5052" y="2052"/>
                  <a:pt x="5052" y="2052"/>
                </a:cubicBezTo>
                <a:cubicBezTo>
                  <a:pt x="5093" y="2063"/>
                  <a:pt x="5093" y="2063"/>
                  <a:pt x="5093" y="2063"/>
                </a:cubicBezTo>
                <a:cubicBezTo>
                  <a:pt x="5158" y="2081"/>
                  <a:pt x="5158" y="2081"/>
                  <a:pt x="5158" y="2081"/>
                </a:cubicBezTo>
                <a:cubicBezTo>
                  <a:pt x="5224" y="2146"/>
                  <a:pt x="5224" y="2146"/>
                  <a:pt x="5224" y="2146"/>
                </a:cubicBezTo>
                <a:cubicBezTo>
                  <a:pt x="5241" y="2182"/>
                  <a:pt x="5241" y="2182"/>
                  <a:pt x="5241" y="2182"/>
                </a:cubicBezTo>
                <a:cubicBezTo>
                  <a:pt x="5277" y="2223"/>
                  <a:pt x="5277" y="2223"/>
                  <a:pt x="5277" y="2223"/>
                </a:cubicBezTo>
                <a:cubicBezTo>
                  <a:pt x="5336" y="2223"/>
                  <a:pt x="5336" y="2223"/>
                  <a:pt x="5336" y="2223"/>
                </a:cubicBezTo>
                <a:cubicBezTo>
                  <a:pt x="5395" y="2277"/>
                  <a:pt x="5395" y="2277"/>
                  <a:pt x="5395" y="2277"/>
                </a:cubicBezTo>
                <a:cubicBezTo>
                  <a:pt x="5484" y="2283"/>
                  <a:pt x="5484" y="2283"/>
                  <a:pt x="5484" y="2283"/>
                </a:cubicBezTo>
                <a:cubicBezTo>
                  <a:pt x="5544" y="2307"/>
                  <a:pt x="5544" y="2307"/>
                  <a:pt x="5544" y="2307"/>
                </a:cubicBezTo>
                <a:cubicBezTo>
                  <a:pt x="5550" y="2271"/>
                  <a:pt x="5550" y="2271"/>
                  <a:pt x="5550" y="2271"/>
                </a:cubicBezTo>
                <a:cubicBezTo>
                  <a:pt x="5455" y="2200"/>
                  <a:pt x="5455" y="2200"/>
                  <a:pt x="5455" y="2200"/>
                </a:cubicBezTo>
                <a:cubicBezTo>
                  <a:pt x="5413" y="2170"/>
                  <a:pt x="5413" y="2170"/>
                  <a:pt x="5413" y="2170"/>
                </a:cubicBezTo>
                <a:cubicBezTo>
                  <a:pt x="5395" y="2134"/>
                  <a:pt x="5395" y="2134"/>
                  <a:pt x="5395" y="2134"/>
                </a:cubicBezTo>
                <a:cubicBezTo>
                  <a:pt x="5455" y="2170"/>
                  <a:pt x="5455" y="2170"/>
                  <a:pt x="5455" y="2170"/>
                </a:cubicBezTo>
                <a:cubicBezTo>
                  <a:pt x="5561" y="2223"/>
                  <a:pt x="5561" y="2223"/>
                  <a:pt x="5561" y="2223"/>
                </a:cubicBezTo>
                <a:cubicBezTo>
                  <a:pt x="5615" y="2253"/>
                  <a:pt x="5615" y="2253"/>
                  <a:pt x="5615" y="2253"/>
                </a:cubicBezTo>
                <a:cubicBezTo>
                  <a:pt x="5615" y="2200"/>
                  <a:pt x="5615" y="2200"/>
                  <a:pt x="5615" y="2200"/>
                </a:cubicBezTo>
                <a:cubicBezTo>
                  <a:pt x="5650" y="2158"/>
                  <a:pt x="5650" y="2158"/>
                  <a:pt x="5650" y="2158"/>
                </a:cubicBezTo>
                <a:cubicBezTo>
                  <a:pt x="5597" y="2129"/>
                  <a:pt x="5597" y="2129"/>
                  <a:pt x="5597" y="2129"/>
                </a:cubicBezTo>
                <a:cubicBezTo>
                  <a:pt x="5585" y="2057"/>
                  <a:pt x="5585" y="2057"/>
                  <a:pt x="5585" y="2057"/>
                </a:cubicBezTo>
                <a:cubicBezTo>
                  <a:pt x="5514" y="2034"/>
                  <a:pt x="5514" y="2034"/>
                  <a:pt x="5514" y="2034"/>
                </a:cubicBezTo>
                <a:cubicBezTo>
                  <a:pt x="5425" y="1939"/>
                  <a:pt x="5425" y="1939"/>
                  <a:pt x="5425" y="1939"/>
                </a:cubicBezTo>
                <a:cubicBezTo>
                  <a:pt x="5455" y="1915"/>
                  <a:pt x="5455" y="1915"/>
                  <a:pt x="5455" y="1915"/>
                </a:cubicBezTo>
                <a:cubicBezTo>
                  <a:pt x="5484" y="1891"/>
                  <a:pt x="5484" y="1891"/>
                  <a:pt x="5484" y="1891"/>
                </a:cubicBezTo>
                <a:cubicBezTo>
                  <a:pt x="5597" y="1975"/>
                  <a:pt x="5597" y="1975"/>
                  <a:pt x="5597" y="1975"/>
                </a:cubicBezTo>
                <a:cubicBezTo>
                  <a:pt x="5638" y="2034"/>
                  <a:pt x="5638" y="2034"/>
                  <a:pt x="5638" y="2034"/>
                </a:cubicBezTo>
                <a:cubicBezTo>
                  <a:pt x="5686" y="2040"/>
                  <a:pt x="5686" y="2040"/>
                  <a:pt x="5686" y="2040"/>
                </a:cubicBezTo>
                <a:cubicBezTo>
                  <a:pt x="5704" y="1975"/>
                  <a:pt x="5704" y="1975"/>
                  <a:pt x="5704" y="1975"/>
                </a:cubicBezTo>
                <a:cubicBezTo>
                  <a:pt x="5763" y="1957"/>
                  <a:pt x="5763" y="1957"/>
                  <a:pt x="5763" y="1957"/>
                </a:cubicBezTo>
                <a:cubicBezTo>
                  <a:pt x="5769" y="1927"/>
                  <a:pt x="5769" y="1927"/>
                  <a:pt x="5769" y="1927"/>
                </a:cubicBezTo>
                <a:cubicBezTo>
                  <a:pt x="5811" y="1927"/>
                  <a:pt x="5811" y="1927"/>
                  <a:pt x="5811" y="1927"/>
                </a:cubicBezTo>
                <a:cubicBezTo>
                  <a:pt x="5828" y="1897"/>
                  <a:pt x="5828" y="1897"/>
                  <a:pt x="5828" y="1897"/>
                </a:cubicBezTo>
                <a:cubicBezTo>
                  <a:pt x="5822" y="1856"/>
                  <a:pt x="5822" y="1856"/>
                  <a:pt x="5822" y="1856"/>
                </a:cubicBezTo>
                <a:cubicBezTo>
                  <a:pt x="5745" y="1856"/>
                  <a:pt x="5745" y="1856"/>
                  <a:pt x="5745" y="1856"/>
                </a:cubicBezTo>
                <a:cubicBezTo>
                  <a:pt x="5745" y="1832"/>
                  <a:pt x="5745" y="1832"/>
                  <a:pt x="5745" y="1832"/>
                </a:cubicBezTo>
                <a:cubicBezTo>
                  <a:pt x="5698" y="1797"/>
                  <a:pt x="5698" y="1797"/>
                  <a:pt x="5698" y="1797"/>
                </a:cubicBezTo>
                <a:cubicBezTo>
                  <a:pt x="5662" y="1791"/>
                  <a:pt x="5662" y="1791"/>
                  <a:pt x="5662" y="1791"/>
                </a:cubicBezTo>
                <a:cubicBezTo>
                  <a:pt x="5609" y="1767"/>
                  <a:pt x="5609" y="1767"/>
                  <a:pt x="5609" y="1767"/>
                </a:cubicBezTo>
                <a:cubicBezTo>
                  <a:pt x="5573" y="1767"/>
                  <a:pt x="5573" y="1767"/>
                  <a:pt x="5573" y="1767"/>
                </a:cubicBezTo>
                <a:cubicBezTo>
                  <a:pt x="5561" y="1737"/>
                  <a:pt x="5561" y="1737"/>
                  <a:pt x="5561" y="1737"/>
                </a:cubicBezTo>
                <a:cubicBezTo>
                  <a:pt x="5544" y="1708"/>
                  <a:pt x="5544" y="1708"/>
                  <a:pt x="5544" y="1708"/>
                </a:cubicBezTo>
                <a:cubicBezTo>
                  <a:pt x="5479" y="1708"/>
                  <a:pt x="5479" y="1708"/>
                  <a:pt x="5479" y="1708"/>
                </a:cubicBezTo>
                <a:cubicBezTo>
                  <a:pt x="5449" y="1708"/>
                  <a:pt x="5449" y="1708"/>
                  <a:pt x="5449" y="1708"/>
                </a:cubicBezTo>
                <a:cubicBezTo>
                  <a:pt x="5449" y="1654"/>
                  <a:pt x="5449" y="1654"/>
                  <a:pt x="5449" y="1654"/>
                </a:cubicBezTo>
                <a:cubicBezTo>
                  <a:pt x="5496" y="1654"/>
                  <a:pt x="5496" y="1654"/>
                  <a:pt x="5496" y="1654"/>
                </a:cubicBezTo>
                <a:cubicBezTo>
                  <a:pt x="5520" y="1636"/>
                  <a:pt x="5520" y="1636"/>
                  <a:pt x="5520" y="1636"/>
                </a:cubicBezTo>
                <a:cubicBezTo>
                  <a:pt x="5455" y="1619"/>
                  <a:pt x="5455" y="1619"/>
                  <a:pt x="5455" y="1619"/>
                </a:cubicBezTo>
                <a:cubicBezTo>
                  <a:pt x="5467" y="1595"/>
                  <a:pt x="5467" y="1595"/>
                  <a:pt x="5467" y="1595"/>
                </a:cubicBezTo>
                <a:cubicBezTo>
                  <a:pt x="5496" y="1589"/>
                  <a:pt x="5496" y="1589"/>
                  <a:pt x="5496" y="1589"/>
                </a:cubicBezTo>
                <a:cubicBezTo>
                  <a:pt x="5461" y="1559"/>
                  <a:pt x="5461" y="1559"/>
                  <a:pt x="5461" y="1559"/>
                </a:cubicBezTo>
                <a:cubicBezTo>
                  <a:pt x="5407" y="1542"/>
                  <a:pt x="5407" y="1542"/>
                  <a:pt x="5407" y="1542"/>
                </a:cubicBezTo>
                <a:cubicBezTo>
                  <a:pt x="5425" y="1512"/>
                  <a:pt x="5425" y="1512"/>
                  <a:pt x="5425" y="1512"/>
                </a:cubicBezTo>
                <a:cubicBezTo>
                  <a:pt x="5372" y="1488"/>
                  <a:pt x="5372" y="1488"/>
                  <a:pt x="5372" y="1488"/>
                </a:cubicBezTo>
                <a:cubicBezTo>
                  <a:pt x="5312" y="1494"/>
                  <a:pt x="5312" y="1494"/>
                  <a:pt x="5312" y="1494"/>
                </a:cubicBezTo>
                <a:cubicBezTo>
                  <a:pt x="5306" y="1465"/>
                  <a:pt x="5306" y="1465"/>
                  <a:pt x="5306" y="1465"/>
                </a:cubicBezTo>
                <a:cubicBezTo>
                  <a:pt x="5259" y="1465"/>
                  <a:pt x="5259" y="1465"/>
                  <a:pt x="5259" y="1465"/>
                </a:cubicBezTo>
                <a:cubicBezTo>
                  <a:pt x="5235" y="1459"/>
                  <a:pt x="5235" y="1459"/>
                  <a:pt x="5235" y="1459"/>
                </a:cubicBezTo>
                <a:cubicBezTo>
                  <a:pt x="5277" y="1429"/>
                  <a:pt x="5277" y="1429"/>
                  <a:pt x="5277" y="1429"/>
                </a:cubicBezTo>
                <a:cubicBezTo>
                  <a:pt x="5224" y="1417"/>
                  <a:pt x="5224" y="1417"/>
                  <a:pt x="5224" y="1417"/>
                </a:cubicBezTo>
                <a:cubicBezTo>
                  <a:pt x="5152" y="1429"/>
                  <a:pt x="5152" y="1429"/>
                  <a:pt x="5152" y="1429"/>
                </a:cubicBezTo>
                <a:cubicBezTo>
                  <a:pt x="5111" y="1387"/>
                  <a:pt x="5111" y="1387"/>
                  <a:pt x="5111" y="1387"/>
                </a:cubicBezTo>
                <a:cubicBezTo>
                  <a:pt x="5105" y="1358"/>
                  <a:pt x="5105" y="1358"/>
                  <a:pt x="5105" y="1358"/>
                </a:cubicBezTo>
                <a:cubicBezTo>
                  <a:pt x="5057" y="1358"/>
                  <a:pt x="5057" y="1358"/>
                  <a:pt x="5057" y="1358"/>
                </a:cubicBezTo>
                <a:cubicBezTo>
                  <a:pt x="5057" y="1328"/>
                  <a:pt x="5057" y="1328"/>
                  <a:pt x="5057" y="1328"/>
                </a:cubicBezTo>
                <a:cubicBezTo>
                  <a:pt x="4986" y="1304"/>
                  <a:pt x="4986" y="1304"/>
                  <a:pt x="4986" y="1304"/>
                </a:cubicBezTo>
                <a:cubicBezTo>
                  <a:pt x="4897" y="1304"/>
                  <a:pt x="4897" y="1304"/>
                  <a:pt x="4897" y="1304"/>
                </a:cubicBezTo>
                <a:cubicBezTo>
                  <a:pt x="4886" y="1328"/>
                  <a:pt x="4886" y="1328"/>
                  <a:pt x="4886" y="1328"/>
                </a:cubicBezTo>
                <a:cubicBezTo>
                  <a:pt x="4844" y="1334"/>
                  <a:pt x="4844" y="1334"/>
                  <a:pt x="4844" y="1334"/>
                </a:cubicBezTo>
                <a:cubicBezTo>
                  <a:pt x="4802" y="1328"/>
                  <a:pt x="4802" y="1328"/>
                  <a:pt x="4802" y="1328"/>
                </a:cubicBezTo>
                <a:cubicBezTo>
                  <a:pt x="4785" y="1358"/>
                  <a:pt x="4785" y="1358"/>
                  <a:pt x="4785" y="1358"/>
                </a:cubicBezTo>
                <a:cubicBezTo>
                  <a:pt x="4743" y="1358"/>
                  <a:pt x="4743" y="1358"/>
                  <a:pt x="4743" y="1358"/>
                </a:cubicBezTo>
                <a:cubicBezTo>
                  <a:pt x="4737" y="1322"/>
                  <a:pt x="4737" y="1322"/>
                  <a:pt x="4737" y="1322"/>
                </a:cubicBezTo>
                <a:cubicBezTo>
                  <a:pt x="4767" y="1281"/>
                  <a:pt x="4767" y="1281"/>
                  <a:pt x="4767" y="1281"/>
                </a:cubicBezTo>
                <a:cubicBezTo>
                  <a:pt x="4725" y="1233"/>
                  <a:pt x="4725" y="1233"/>
                  <a:pt x="4725" y="1233"/>
                </a:cubicBezTo>
                <a:cubicBezTo>
                  <a:pt x="4702" y="1186"/>
                  <a:pt x="4702" y="1186"/>
                  <a:pt x="4702" y="1186"/>
                </a:cubicBezTo>
                <a:cubicBezTo>
                  <a:pt x="4625" y="1186"/>
                  <a:pt x="4625" y="1186"/>
                  <a:pt x="4625" y="1186"/>
                </a:cubicBezTo>
                <a:cubicBezTo>
                  <a:pt x="4583" y="1221"/>
                  <a:pt x="4583" y="1221"/>
                  <a:pt x="4583" y="1221"/>
                </a:cubicBezTo>
                <a:cubicBezTo>
                  <a:pt x="4530" y="1221"/>
                  <a:pt x="4530" y="1221"/>
                  <a:pt x="4530" y="1221"/>
                </a:cubicBezTo>
                <a:cubicBezTo>
                  <a:pt x="4494" y="1245"/>
                  <a:pt x="4494" y="1245"/>
                  <a:pt x="4494" y="1245"/>
                </a:cubicBezTo>
                <a:cubicBezTo>
                  <a:pt x="4488" y="1293"/>
                  <a:pt x="4488" y="1293"/>
                  <a:pt x="4488" y="1293"/>
                </a:cubicBezTo>
                <a:cubicBezTo>
                  <a:pt x="4518" y="1340"/>
                  <a:pt x="4518" y="1340"/>
                  <a:pt x="4518" y="1340"/>
                </a:cubicBezTo>
                <a:cubicBezTo>
                  <a:pt x="4494" y="1370"/>
                  <a:pt x="4494" y="1370"/>
                  <a:pt x="4494" y="1370"/>
                </a:cubicBezTo>
                <a:cubicBezTo>
                  <a:pt x="4542" y="1429"/>
                  <a:pt x="4542" y="1429"/>
                  <a:pt x="4542" y="1429"/>
                </a:cubicBezTo>
                <a:cubicBezTo>
                  <a:pt x="4506" y="1435"/>
                  <a:pt x="4506" y="1435"/>
                  <a:pt x="4506" y="1435"/>
                </a:cubicBezTo>
                <a:cubicBezTo>
                  <a:pt x="4453" y="1387"/>
                  <a:pt x="4453" y="1387"/>
                  <a:pt x="4453" y="1387"/>
                </a:cubicBezTo>
                <a:cubicBezTo>
                  <a:pt x="4435" y="1316"/>
                  <a:pt x="4435" y="1316"/>
                  <a:pt x="4435" y="1316"/>
                </a:cubicBezTo>
                <a:cubicBezTo>
                  <a:pt x="4429" y="1269"/>
                  <a:pt x="4429" y="1269"/>
                  <a:pt x="4429" y="1269"/>
                </a:cubicBezTo>
                <a:cubicBezTo>
                  <a:pt x="4470" y="1221"/>
                  <a:pt x="4470" y="1221"/>
                  <a:pt x="4470" y="1221"/>
                </a:cubicBezTo>
                <a:cubicBezTo>
                  <a:pt x="4524" y="1186"/>
                  <a:pt x="4524" y="1186"/>
                  <a:pt x="4524" y="1186"/>
                </a:cubicBezTo>
                <a:cubicBezTo>
                  <a:pt x="4447" y="1186"/>
                  <a:pt x="4447" y="1186"/>
                  <a:pt x="4447" y="1186"/>
                </a:cubicBezTo>
                <a:cubicBezTo>
                  <a:pt x="4370" y="1192"/>
                  <a:pt x="4370" y="1192"/>
                  <a:pt x="4370" y="1192"/>
                </a:cubicBezTo>
                <a:cubicBezTo>
                  <a:pt x="4299" y="1251"/>
                  <a:pt x="4299" y="1251"/>
                  <a:pt x="4299" y="1251"/>
                </a:cubicBezTo>
                <a:cubicBezTo>
                  <a:pt x="4257" y="1328"/>
                  <a:pt x="4257" y="1328"/>
                  <a:pt x="4257" y="1328"/>
                </a:cubicBezTo>
                <a:cubicBezTo>
                  <a:pt x="4251" y="1429"/>
                  <a:pt x="4251" y="1429"/>
                  <a:pt x="4251" y="1429"/>
                </a:cubicBezTo>
                <a:cubicBezTo>
                  <a:pt x="4316" y="1441"/>
                  <a:pt x="4316" y="1441"/>
                  <a:pt x="4316" y="1441"/>
                </a:cubicBezTo>
                <a:cubicBezTo>
                  <a:pt x="4364" y="1441"/>
                  <a:pt x="4364" y="1441"/>
                  <a:pt x="4364" y="1441"/>
                </a:cubicBezTo>
                <a:cubicBezTo>
                  <a:pt x="4381" y="1482"/>
                  <a:pt x="4381" y="1482"/>
                  <a:pt x="4381" y="1482"/>
                </a:cubicBezTo>
                <a:cubicBezTo>
                  <a:pt x="4334" y="1470"/>
                  <a:pt x="4334" y="1470"/>
                  <a:pt x="4334" y="1470"/>
                </a:cubicBezTo>
                <a:cubicBezTo>
                  <a:pt x="4275" y="1488"/>
                  <a:pt x="4275" y="1488"/>
                  <a:pt x="4275" y="1488"/>
                </a:cubicBezTo>
                <a:cubicBezTo>
                  <a:pt x="4322" y="1530"/>
                  <a:pt x="4322" y="1530"/>
                  <a:pt x="4322" y="1530"/>
                </a:cubicBezTo>
                <a:cubicBezTo>
                  <a:pt x="4388" y="1530"/>
                  <a:pt x="4388" y="1530"/>
                  <a:pt x="4388" y="1530"/>
                </a:cubicBezTo>
                <a:cubicBezTo>
                  <a:pt x="4417" y="1518"/>
                  <a:pt x="4417" y="1518"/>
                  <a:pt x="4417" y="1518"/>
                </a:cubicBezTo>
                <a:cubicBezTo>
                  <a:pt x="4459" y="1548"/>
                  <a:pt x="4459" y="1548"/>
                  <a:pt x="4459" y="1548"/>
                </a:cubicBezTo>
                <a:cubicBezTo>
                  <a:pt x="4542" y="1571"/>
                  <a:pt x="4542" y="1571"/>
                  <a:pt x="4542" y="1571"/>
                </a:cubicBezTo>
                <a:cubicBezTo>
                  <a:pt x="4494" y="1589"/>
                  <a:pt x="4494" y="1589"/>
                  <a:pt x="4494" y="1589"/>
                </a:cubicBezTo>
                <a:cubicBezTo>
                  <a:pt x="4488" y="1631"/>
                  <a:pt x="4488" y="1631"/>
                  <a:pt x="4488" y="1631"/>
                </a:cubicBezTo>
                <a:cubicBezTo>
                  <a:pt x="4524" y="1654"/>
                  <a:pt x="4524" y="1654"/>
                  <a:pt x="4524" y="1654"/>
                </a:cubicBezTo>
                <a:cubicBezTo>
                  <a:pt x="4470" y="1731"/>
                  <a:pt x="4470" y="1731"/>
                  <a:pt x="4470" y="1731"/>
                </a:cubicBezTo>
                <a:cubicBezTo>
                  <a:pt x="4441" y="1791"/>
                  <a:pt x="4441" y="1791"/>
                  <a:pt x="4441" y="1791"/>
                </a:cubicBezTo>
                <a:cubicBezTo>
                  <a:pt x="4405" y="1832"/>
                  <a:pt x="4405" y="1832"/>
                  <a:pt x="4405" y="1832"/>
                </a:cubicBezTo>
                <a:cubicBezTo>
                  <a:pt x="4364" y="1814"/>
                  <a:pt x="4364" y="1814"/>
                  <a:pt x="4364" y="1814"/>
                </a:cubicBezTo>
                <a:cubicBezTo>
                  <a:pt x="4340" y="1749"/>
                  <a:pt x="4340" y="1749"/>
                  <a:pt x="4340" y="1749"/>
                </a:cubicBezTo>
                <a:cubicBezTo>
                  <a:pt x="4364" y="1708"/>
                  <a:pt x="4364" y="1708"/>
                  <a:pt x="4364" y="1708"/>
                </a:cubicBezTo>
                <a:cubicBezTo>
                  <a:pt x="4293" y="1648"/>
                  <a:pt x="4293" y="1648"/>
                  <a:pt x="4293" y="1648"/>
                </a:cubicBezTo>
                <a:cubicBezTo>
                  <a:pt x="4239" y="1696"/>
                  <a:pt x="4239" y="1696"/>
                  <a:pt x="4239" y="1696"/>
                </a:cubicBezTo>
                <a:cubicBezTo>
                  <a:pt x="4156" y="1607"/>
                  <a:pt x="4156" y="1607"/>
                  <a:pt x="4156" y="1607"/>
                </a:cubicBezTo>
                <a:cubicBezTo>
                  <a:pt x="4127" y="1595"/>
                  <a:pt x="4127" y="1595"/>
                  <a:pt x="4127" y="1595"/>
                </a:cubicBezTo>
                <a:cubicBezTo>
                  <a:pt x="4133" y="1548"/>
                  <a:pt x="4133" y="1548"/>
                  <a:pt x="4133" y="1548"/>
                </a:cubicBezTo>
                <a:cubicBezTo>
                  <a:pt x="4121" y="1494"/>
                  <a:pt x="4121" y="1494"/>
                  <a:pt x="4121" y="1494"/>
                </a:cubicBezTo>
                <a:cubicBezTo>
                  <a:pt x="4085" y="1494"/>
                  <a:pt x="4085" y="1494"/>
                  <a:pt x="4085" y="1494"/>
                </a:cubicBezTo>
                <a:cubicBezTo>
                  <a:pt x="4085" y="1447"/>
                  <a:pt x="4085" y="1447"/>
                  <a:pt x="4085" y="1447"/>
                </a:cubicBezTo>
                <a:cubicBezTo>
                  <a:pt x="4026" y="1399"/>
                  <a:pt x="4026" y="1399"/>
                  <a:pt x="4026" y="1399"/>
                </a:cubicBezTo>
                <a:cubicBezTo>
                  <a:pt x="3955" y="1399"/>
                  <a:pt x="3955" y="1399"/>
                  <a:pt x="3955" y="1399"/>
                </a:cubicBezTo>
                <a:cubicBezTo>
                  <a:pt x="3943" y="1423"/>
                  <a:pt x="3943" y="1423"/>
                  <a:pt x="3943" y="1423"/>
                </a:cubicBezTo>
                <a:cubicBezTo>
                  <a:pt x="3907" y="1429"/>
                  <a:pt x="3907" y="1429"/>
                  <a:pt x="3907" y="1429"/>
                </a:cubicBezTo>
                <a:cubicBezTo>
                  <a:pt x="3878" y="1476"/>
                  <a:pt x="3878" y="1476"/>
                  <a:pt x="3878" y="1476"/>
                </a:cubicBezTo>
                <a:cubicBezTo>
                  <a:pt x="3895" y="1512"/>
                  <a:pt x="3895" y="1512"/>
                  <a:pt x="3895" y="1512"/>
                </a:cubicBezTo>
                <a:cubicBezTo>
                  <a:pt x="3883" y="1542"/>
                  <a:pt x="3883" y="1542"/>
                  <a:pt x="3883" y="1542"/>
                </a:cubicBezTo>
                <a:cubicBezTo>
                  <a:pt x="3943" y="1589"/>
                  <a:pt x="3943" y="1589"/>
                  <a:pt x="3943" y="1589"/>
                </a:cubicBezTo>
                <a:cubicBezTo>
                  <a:pt x="3996" y="1619"/>
                  <a:pt x="3996" y="1619"/>
                  <a:pt x="3996" y="1619"/>
                </a:cubicBezTo>
                <a:cubicBezTo>
                  <a:pt x="3978" y="1660"/>
                  <a:pt x="3978" y="1660"/>
                  <a:pt x="3978" y="1660"/>
                </a:cubicBezTo>
                <a:cubicBezTo>
                  <a:pt x="3919" y="1648"/>
                  <a:pt x="3919" y="1648"/>
                  <a:pt x="3919" y="1648"/>
                </a:cubicBezTo>
                <a:cubicBezTo>
                  <a:pt x="3937" y="1702"/>
                  <a:pt x="3937" y="1702"/>
                  <a:pt x="3937" y="1702"/>
                </a:cubicBezTo>
                <a:cubicBezTo>
                  <a:pt x="3990" y="1696"/>
                  <a:pt x="3990" y="1696"/>
                  <a:pt x="3990" y="1696"/>
                </a:cubicBezTo>
                <a:cubicBezTo>
                  <a:pt x="4044" y="1660"/>
                  <a:pt x="4044" y="1660"/>
                  <a:pt x="4044" y="1660"/>
                </a:cubicBezTo>
                <a:cubicBezTo>
                  <a:pt x="4044" y="1714"/>
                  <a:pt x="4044" y="1714"/>
                  <a:pt x="4044" y="1714"/>
                </a:cubicBezTo>
                <a:cubicBezTo>
                  <a:pt x="3949" y="1767"/>
                  <a:pt x="3949" y="1767"/>
                  <a:pt x="3949" y="1767"/>
                </a:cubicBezTo>
                <a:cubicBezTo>
                  <a:pt x="3955" y="1838"/>
                  <a:pt x="3955" y="1838"/>
                  <a:pt x="3955" y="1838"/>
                </a:cubicBezTo>
                <a:cubicBezTo>
                  <a:pt x="3890" y="1802"/>
                  <a:pt x="3890" y="1802"/>
                  <a:pt x="3890" y="1802"/>
                </a:cubicBezTo>
                <a:cubicBezTo>
                  <a:pt x="3907" y="1749"/>
                  <a:pt x="3907" y="1749"/>
                  <a:pt x="3907" y="1749"/>
                </a:cubicBezTo>
                <a:cubicBezTo>
                  <a:pt x="3872" y="1749"/>
                  <a:pt x="3872" y="1749"/>
                  <a:pt x="3872" y="1749"/>
                </a:cubicBezTo>
                <a:cubicBezTo>
                  <a:pt x="3866" y="1702"/>
                  <a:pt x="3866" y="1702"/>
                  <a:pt x="3866" y="1702"/>
                </a:cubicBezTo>
                <a:cubicBezTo>
                  <a:pt x="3901" y="1702"/>
                  <a:pt x="3901" y="1702"/>
                  <a:pt x="3901" y="1702"/>
                </a:cubicBezTo>
                <a:cubicBezTo>
                  <a:pt x="3890" y="1631"/>
                  <a:pt x="3890" y="1631"/>
                  <a:pt x="3890" y="1631"/>
                </a:cubicBezTo>
                <a:cubicBezTo>
                  <a:pt x="3801" y="1583"/>
                  <a:pt x="3801" y="1583"/>
                  <a:pt x="3801" y="1583"/>
                </a:cubicBezTo>
                <a:cubicBezTo>
                  <a:pt x="3783" y="1636"/>
                  <a:pt x="3783" y="1636"/>
                  <a:pt x="3783" y="1636"/>
                </a:cubicBezTo>
                <a:cubicBezTo>
                  <a:pt x="3729" y="1660"/>
                  <a:pt x="3729" y="1660"/>
                  <a:pt x="3729" y="1660"/>
                </a:cubicBezTo>
                <a:cubicBezTo>
                  <a:pt x="3812" y="1714"/>
                  <a:pt x="3812" y="1714"/>
                  <a:pt x="3812" y="1714"/>
                </a:cubicBezTo>
                <a:cubicBezTo>
                  <a:pt x="3777" y="1743"/>
                  <a:pt x="3777" y="1743"/>
                  <a:pt x="3777" y="1743"/>
                </a:cubicBezTo>
                <a:cubicBezTo>
                  <a:pt x="3759" y="1785"/>
                  <a:pt x="3759" y="1785"/>
                  <a:pt x="3759" y="1785"/>
                </a:cubicBezTo>
                <a:cubicBezTo>
                  <a:pt x="3605" y="1791"/>
                  <a:pt x="3605" y="1791"/>
                  <a:pt x="3605" y="1791"/>
                </a:cubicBezTo>
                <a:cubicBezTo>
                  <a:pt x="3528" y="1761"/>
                  <a:pt x="3528" y="1761"/>
                  <a:pt x="3528" y="1761"/>
                </a:cubicBezTo>
                <a:cubicBezTo>
                  <a:pt x="3474" y="1749"/>
                  <a:pt x="3474" y="1749"/>
                  <a:pt x="3474" y="1749"/>
                </a:cubicBezTo>
                <a:cubicBezTo>
                  <a:pt x="3397" y="1708"/>
                  <a:pt x="3397" y="1708"/>
                  <a:pt x="3397" y="1708"/>
                </a:cubicBezTo>
                <a:cubicBezTo>
                  <a:pt x="3344" y="1737"/>
                  <a:pt x="3344" y="1737"/>
                  <a:pt x="3344" y="1737"/>
                </a:cubicBezTo>
                <a:cubicBezTo>
                  <a:pt x="3267" y="1773"/>
                  <a:pt x="3267" y="1773"/>
                  <a:pt x="3267" y="1773"/>
                </a:cubicBezTo>
                <a:cubicBezTo>
                  <a:pt x="3285" y="1820"/>
                  <a:pt x="3285" y="1820"/>
                  <a:pt x="3285" y="1820"/>
                </a:cubicBezTo>
                <a:cubicBezTo>
                  <a:pt x="3273" y="1897"/>
                  <a:pt x="3273" y="1897"/>
                  <a:pt x="3273" y="1897"/>
                </a:cubicBezTo>
                <a:cubicBezTo>
                  <a:pt x="3225" y="1809"/>
                  <a:pt x="3225" y="1809"/>
                  <a:pt x="3225" y="1809"/>
                </a:cubicBezTo>
                <a:cubicBezTo>
                  <a:pt x="3148" y="1773"/>
                  <a:pt x="3148" y="1773"/>
                  <a:pt x="3148" y="1773"/>
                </a:cubicBezTo>
                <a:cubicBezTo>
                  <a:pt x="3065" y="1791"/>
                  <a:pt x="3065" y="1791"/>
                  <a:pt x="3065" y="1791"/>
                </a:cubicBezTo>
                <a:cubicBezTo>
                  <a:pt x="2876" y="1773"/>
                  <a:pt x="2876" y="1773"/>
                  <a:pt x="2876" y="1773"/>
                </a:cubicBezTo>
                <a:cubicBezTo>
                  <a:pt x="2876" y="1749"/>
                  <a:pt x="2876" y="1749"/>
                  <a:pt x="2876" y="1749"/>
                </a:cubicBezTo>
                <a:cubicBezTo>
                  <a:pt x="2941" y="1725"/>
                  <a:pt x="2941" y="1725"/>
                  <a:pt x="2941" y="1725"/>
                </a:cubicBezTo>
                <a:cubicBezTo>
                  <a:pt x="2846" y="1678"/>
                  <a:pt x="2846" y="1678"/>
                  <a:pt x="2846" y="1678"/>
                </a:cubicBezTo>
                <a:cubicBezTo>
                  <a:pt x="2787" y="1678"/>
                  <a:pt x="2787" y="1678"/>
                  <a:pt x="2787" y="1678"/>
                </a:cubicBezTo>
                <a:cubicBezTo>
                  <a:pt x="2615" y="1631"/>
                  <a:pt x="2615" y="1631"/>
                  <a:pt x="2615" y="1631"/>
                </a:cubicBezTo>
                <a:cubicBezTo>
                  <a:pt x="2573" y="1595"/>
                  <a:pt x="2573" y="1595"/>
                  <a:pt x="2573" y="1595"/>
                </a:cubicBezTo>
                <a:cubicBezTo>
                  <a:pt x="2496" y="1583"/>
                  <a:pt x="2496" y="1583"/>
                  <a:pt x="2496" y="1583"/>
                </a:cubicBezTo>
                <a:cubicBezTo>
                  <a:pt x="2449" y="1589"/>
                  <a:pt x="2449" y="1589"/>
                  <a:pt x="2449" y="1589"/>
                </a:cubicBezTo>
                <a:cubicBezTo>
                  <a:pt x="2431" y="1619"/>
                  <a:pt x="2431" y="1619"/>
                  <a:pt x="2431" y="1619"/>
                </a:cubicBezTo>
                <a:cubicBezTo>
                  <a:pt x="2389" y="1631"/>
                  <a:pt x="2389" y="1631"/>
                  <a:pt x="2389" y="1631"/>
                </a:cubicBezTo>
                <a:cubicBezTo>
                  <a:pt x="2342" y="1559"/>
                  <a:pt x="2342" y="1559"/>
                  <a:pt x="2342" y="1559"/>
                </a:cubicBezTo>
                <a:cubicBezTo>
                  <a:pt x="2318" y="1619"/>
                  <a:pt x="2318" y="1619"/>
                  <a:pt x="2318" y="1619"/>
                </a:cubicBezTo>
                <a:cubicBezTo>
                  <a:pt x="2265" y="1613"/>
                  <a:pt x="2265" y="1613"/>
                  <a:pt x="2265" y="1613"/>
                </a:cubicBezTo>
                <a:cubicBezTo>
                  <a:pt x="2217" y="1530"/>
                  <a:pt x="2217" y="1530"/>
                  <a:pt x="2217" y="1530"/>
                </a:cubicBezTo>
                <a:cubicBezTo>
                  <a:pt x="2158" y="1512"/>
                  <a:pt x="2158" y="1512"/>
                  <a:pt x="2158" y="1512"/>
                </a:cubicBezTo>
                <a:cubicBezTo>
                  <a:pt x="2140" y="1571"/>
                  <a:pt x="2140" y="1571"/>
                  <a:pt x="2140" y="1571"/>
                </a:cubicBezTo>
                <a:cubicBezTo>
                  <a:pt x="2105" y="1601"/>
                  <a:pt x="2105" y="1601"/>
                  <a:pt x="2105" y="1601"/>
                </a:cubicBezTo>
                <a:cubicBezTo>
                  <a:pt x="2045" y="1613"/>
                  <a:pt x="2045" y="1613"/>
                  <a:pt x="2045" y="1613"/>
                </a:cubicBezTo>
                <a:cubicBezTo>
                  <a:pt x="1974" y="1636"/>
                  <a:pt x="1974" y="1636"/>
                  <a:pt x="1974" y="1636"/>
                </a:cubicBezTo>
                <a:cubicBezTo>
                  <a:pt x="1897" y="1672"/>
                  <a:pt x="1897" y="1672"/>
                  <a:pt x="1897" y="1672"/>
                </a:cubicBezTo>
                <a:cubicBezTo>
                  <a:pt x="1957" y="1619"/>
                  <a:pt x="1957" y="1619"/>
                  <a:pt x="1957" y="1619"/>
                </a:cubicBezTo>
                <a:cubicBezTo>
                  <a:pt x="2022" y="1601"/>
                  <a:pt x="2022" y="1601"/>
                  <a:pt x="2022" y="1601"/>
                </a:cubicBezTo>
                <a:cubicBezTo>
                  <a:pt x="2069" y="1583"/>
                  <a:pt x="2069" y="1583"/>
                  <a:pt x="2069" y="1583"/>
                </a:cubicBezTo>
                <a:cubicBezTo>
                  <a:pt x="2087" y="1554"/>
                  <a:pt x="2087" y="1554"/>
                  <a:pt x="2087" y="1554"/>
                </a:cubicBezTo>
                <a:cubicBezTo>
                  <a:pt x="2063" y="1548"/>
                  <a:pt x="2063" y="1548"/>
                  <a:pt x="2063" y="1548"/>
                </a:cubicBezTo>
                <a:cubicBezTo>
                  <a:pt x="1986" y="1571"/>
                  <a:pt x="1986" y="1571"/>
                  <a:pt x="1986" y="1571"/>
                </a:cubicBezTo>
                <a:cubicBezTo>
                  <a:pt x="1897" y="1613"/>
                  <a:pt x="1897" y="1613"/>
                  <a:pt x="1897" y="1613"/>
                </a:cubicBezTo>
                <a:cubicBezTo>
                  <a:pt x="1850" y="1613"/>
                  <a:pt x="1850" y="1613"/>
                  <a:pt x="1850" y="1613"/>
                </a:cubicBezTo>
                <a:cubicBezTo>
                  <a:pt x="1802" y="1613"/>
                  <a:pt x="1802" y="1613"/>
                  <a:pt x="1802" y="1613"/>
                </a:cubicBezTo>
                <a:cubicBezTo>
                  <a:pt x="1713" y="1666"/>
                  <a:pt x="1713" y="1666"/>
                  <a:pt x="1713" y="1666"/>
                </a:cubicBezTo>
                <a:cubicBezTo>
                  <a:pt x="1624" y="1654"/>
                  <a:pt x="1624" y="1654"/>
                  <a:pt x="1624" y="1654"/>
                </a:cubicBezTo>
                <a:cubicBezTo>
                  <a:pt x="1553" y="1601"/>
                  <a:pt x="1553" y="1601"/>
                  <a:pt x="1553" y="1601"/>
                </a:cubicBezTo>
                <a:cubicBezTo>
                  <a:pt x="1423" y="1595"/>
                  <a:pt x="1423" y="1595"/>
                  <a:pt x="1423" y="1595"/>
                </a:cubicBezTo>
                <a:cubicBezTo>
                  <a:pt x="1376" y="1571"/>
                  <a:pt x="1376" y="1571"/>
                  <a:pt x="1376" y="1571"/>
                </a:cubicBezTo>
                <a:cubicBezTo>
                  <a:pt x="1310" y="1559"/>
                  <a:pt x="1310" y="1559"/>
                  <a:pt x="1310" y="1559"/>
                </a:cubicBezTo>
                <a:cubicBezTo>
                  <a:pt x="1233" y="1571"/>
                  <a:pt x="1233" y="1571"/>
                  <a:pt x="1233" y="1571"/>
                </a:cubicBezTo>
                <a:cubicBezTo>
                  <a:pt x="1180" y="1548"/>
                  <a:pt x="1180" y="1548"/>
                  <a:pt x="1180" y="1548"/>
                </a:cubicBezTo>
                <a:cubicBezTo>
                  <a:pt x="1097" y="1548"/>
                  <a:pt x="1097" y="1548"/>
                  <a:pt x="1097" y="1548"/>
                </a:cubicBezTo>
                <a:cubicBezTo>
                  <a:pt x="1008" y="1524"/>
                  <a:pt x="1008" y="1524"/>
                  <a:pt x="1008" y="1524"/>
                </a:cubicBezTo>
                <a:cubicBezTo>
                  <a:pt x="931" y="1524"/>
                  <a:pt x="931" y="1524"/>
                  <a:pt x="931" y="1524"/>
                </a:cubicBezTo>
                <a:cubicBezTo>
                  <a:pt x="866" y="1524"/>
                  <a:pt x="866" y="1524"/>
                  <a:pt x="866" y="1524"/>
                </a:cubicBezTo>
                <a:cubicBezTo>
                  <a:pt x="848" y="1482"/>
                  <a:pt x="848" y="1482"/>
                  <a:pt x="848" y="1482"/>
                </a:cubicBezTo>
                <a:cubicBezTo>
                  <a:pt x="723" y="1476"/>
                  <a:pt x="723" y="1476"/>
                  <a:pt x="723" y="1476"/>
                </a:cubicBezTo>
                <a:cubicBezTo>
                  <a:pt x="670" y="1482"/>
                  <a:pt x="670" y="1482"/>
                  <a:pt x="670" y="1482"/>
                </a:cubicBezTo>
                <a:cubicBezTo>
                  <a:pt x="688" y="1453"/>
                  <a:pt x="688" y="1453"/>
                  <a:pt x="688" y="1453"/>
                </a:cubicBezTo>
                <a:cubicBezTo>
                  <a:pt x="611" y="1447"/>
                  <a:pt x="611" y="1447"/>
                  <a:pt x="611" y="1447"/>
                </a:cubicBezTo>
                <a:cubicBezTo>
                  <a:pt x="545" y="1488"/>
                  <a:pt x="545" y="1488"/>
                  <a:pt x="545" y="1488"/>
                </a:cubicBezTo>
                <a:cubicBezTo>
                  <a:pt x="445" y="1488"/>
                  <a:pt x="445" y="1488"/>
                  <a:pt x="445" y="1488"/>
                </a:cubicBezTo>
                <a:cubicBezTo>
                  <a:pt x="368" y="1542"/>
                  <a:pt x="368" y="1542"/>
                  <a:pt x="368" y="1542"/>
                </a:cubicBezTo>
                <a:cubicBezTo>
                  <a:pt x="308" y="1542"/>
                  <a:pt x="308" y="1542"/>
                  <a:pt x="308" y="1542"/>
                </a:cubicBezTo>
                <a:cubicBezTo>
                  <a:pt x="255" y="1583"/>
                  <a:pt x="255" y="1583"/>
                  <a:pt x="255" y="1583"/>
                </a:cubicBezTo>
                <a:cubicBezTo>
                  <a:pt x="249" y="1636"/>
                  <a:pt x="249" y="1636"/>
                  <a:pt x="249" y="1636"/>
                </a:cubicBezTo>
                <a:cubicBezTo>
                  <a:pt x="184" y="1678"/>
                  <a:pt x="184" y="1678"/>
                  <a:pt x="184" y="1678"/>
                </a:cubicBezTo>
                <a:cubicBezTo>
                  <a:pt x="83" y="1678"/>
                  <a:pt x="83" y="1678"/>
                  <a:pt x="83" y="1678"/>
                </a:cubicBezTo>
                <a:cubicBezTo>
                  <a:pt x="65" y="1737"/>
                  <a:pt x="65" y="1737"/>
                  <a:pt x="65" y="1737"/>
                </a:cubicBezTo>
                <a:cubicBezTo>
                  <a:pt x="184" y="1791"/>
                  <a:pt x="184" y="1791"/>
                  <a:pt x="184" y="1791"/>
                </a:cubicBezTo>
                <a:cubicBezTo>
                  <a:pt x="219" y="1844"/>
                  <a:pt x="219" y="1844"/>
                  <a:pt x="219" y="1844"/>
                </a:cubicBezTo>
                <a:cubicBezTo>
                  <a:pt x="285" y="1868"/>
                  <a:pt x="285" y="1868"/>
                  <a:pt x="285" y="1868"/>
                </a:cubicBezTo>
                <a:cubicBezTo>
                  <a:pt x="332" y="1933"/>
                  <a:pt x="332" y="1933"/>
                  <a:pt x="332" y="1933"/>
                </a:cubicBezTo>
                <a:cubicBezTo>
                  <a:pt x="267" y="1945"/>
                  <a:pt x="267" y="1945"/>
                  <a:pt x="267" y="1945"/>
                </a:cubicBezTo>
                <a:cubicBezTo>
                  <a:pt x="207" y="1933"/>
                  <a:pt x="207" y="1933"/>
                  <a:pt x="207" y="1933"/>
                </a:cubicBezTo>
                <a:cubicBezTo>
                  <a:pt x="201" y="1880"/>
                  <a:pt x="201" y="1880"/>
                  <a:pt x="201" y="1880"/>
                </a:cubicBezTo>
                <a:cubicBezTo>
                  <a:pt x="130" y="1921"/>
                  <a:pt x="130" y="1921"/>
                  <a:pt x="130" y="1921"/>
                </a:cubicBezTo>
                <a:cubicBezTo>
                  <a:pt x="71" y="1927"/>
                  <a:pt x="71" y="1927"/>
                  <a:pt x="71" y="1927"/>
                </a:cubicBezTo>
                <a:cubicBezTo>
                  <a:pt x="0" y="1980"/>
                  <a:pt x="0" y="1980"/>
                  <a:pt x="0" y="1980"/>
                </a:cubicBezTo>
                <a:cubicBezTo>
                  <a:pt x="30" y="2004"/>
                  <a:pt x="30" y="2004"/>
                  <a:pt x="30" y="2004"/>
                </a:cubicBezTo>
                <a:cubicBezTo>
                  <a:pt x="71" y="2034"/>
                  <a:pt x="71" y="2034"/>
                  <a:pt x="71" y="2034"/>
                </a:cubicBezTo>
                <a:cubicBezTo>
                  <a:pt x="95" y="2093"/>
                  <a:pt x="95" y="2093"/>
                  <a:pt x="95" y="2093"/>
                </a:cubicBezTo>
                <a:cubicBezTo>
                  <a:pt x="279" y="2075"/>
                  <a:pt x="279" y="2075"/>
                  <a:pt x="279" y="2075"/>
                </a:cubicBezTo>
                <a:cubicBezTo>
                  <a:pt x="326" y="2046"/>
                  <a:pt x="326" y="2046"/>
                  <a:pt x="326" y="2046"/>
                </a:cubicBezTo>
                <a:cubicBezTo>
                  <a:pt x="373" y="2052"/>
                  <a:pt x="373" y="2052"/>
                  <a:pt x="373" y="2052"/>
                </a:cubicBezTo>
                <a:cubicBezTo>
                  <a:pt x="362" y="2105"/>
                  <a:pt x="362" y="2105"/>
                  <a:pt x="362" y="2105"/>
                </a:cubicBezTo>
                <a:cubicBezTo>
                  <a:pt x="362" y="2170"/>
                  <a:pt x="362" y="2170"/>
                  <a:pt x="362" y="2170"/>
                </a:cubicBezTo>
                <a:cubicBezTo>
                  <a:pt x="296" y="2170"/>
                  <a:pt x="296" y="2170"/>
                  <a:pt x="296" y="2170"/>
                </a:cubicBezTo>
                <a:cubicBezTo>
                  <a:pt x="231" y="2194"/>
                  <a:pt x="231" y="2194"/>
                  <a:pt x="231" y="2194"/>
                </a:cubicBezTo>
                <a:cubicBezTo>
                  <a:pt x="172" y="2188"/>
                  <a:pt x="172" y="2188"/>
                  <a:pt x="172" y="2188"/>
                </a:cubicBezTo>
                <a:cubicBezTo>
                  <a:pt x="154" y="2253"/>
                  <a:pt x="154" y="2253"/>
                  <a:pt x="154" y="2253"/>
                </a:cubicBezTo>
                <a:cubicBezTo>
                  <a:pt x="89" y="2312"/>
                  <a:pt x="89" y="2312"/>
                  <a:pt x="89" y="2312"/>
                </a:cubicBezTo>
                <a:cubicBezTo>
                  <a:pt x="101" y="2354"/>
                  <a:pt x="101" y="2354"/>
                  <a:pt x="101" y="2354"/>
                </a:cubicBezTo>
                <a:cubicBezTo>
                  <a:pt x="130" y="2360"/>
                  <a:pt x="130" y="2360"/>
                  <a:pt x="130" y="2360"/>
                </a:cubicBezTo>
                <a:cubicBezTo>
                  <a:pt x="142" y="2395"/>
                  <a:pt x="142" y="2395"/>
                  <a:pt x="142" y="2395"/>
                </a:cubicBezTo>
                <a:cubicBezTo>
                  <a:pt x="172" y="2449"/>
                  <a:pt x="172" y="2449"/>
                  <a:pt x="172" y="2449"/>
                </a:cubicBezTo>
                <a:cubicBezTo>
                  <a:pt x="249" y="2478"/>
                  <a:pt x="249" y="2478"/>
                  <a:pt x="249" y="2478"/>
                </a:cubicBezTo>
                <a:cubicBezTo>
                  <a:pt x="285" y="2431"/>
                  <a:pt x="285" y="2431"/>
                  <a:pt x="285" y="2431"/>
                </a:cubicBezTo>
                <a:cubicBezTo>
                  <a:pt x="326" y="2490"/>
                  <a:pt x="326" y="2490"/>
                  <a:pt x="326" y="2490"/>
                </a:cubicBezTo>
                <a:cubicBezTo>
                  <a:pt x="320" y="2573"/>
                  <a:pt x="320" y="2573"/>
                  <a:pt x="320" y="2573"/>
                </a:cubicBezTo>
                <a:cubicBezTo>
                  <a:pt x="356" y="2573"/>
                  <a:pt x="356" y="2573"/>
                  <a:pt x="356" y="2573"/>
                </a:cubicBezTo>
                <a:cubicBezTo>
                  <a:pt x="385" y="2555"/>
                  <a:pt x="385" y="2555"/>
                  <a:pt x="385" y="2555"/>
                </a:cubicBezTo>
                <a:cubicBezTo>
                  <a:pt x="445" y="2555"/>
                  <a:pt x="445" y="2555"/>
                  <a:pt x="445" y="2555"/>
                </a:cubicBezTo>
                <a:cubicBezTo>
                  <a:pt x="486" y="2573"/>
                  <a:pt x="486" y="2573"/>
                  <a:pt x="486" y="2573"/>
                </a:cubicBezTo>
                <a:cubicBezTo>
                  <a:pt x="504" y="2538"/>
                  <a:pt x="504" y="2538"/>
                  <a:pt x="504" y="2538"/>
                </a:cubicBezTo>
                <a:cubicBezTo>
                  <a:pt x="545" y="2567"/>
                  <a:pt x="545" y="2567"/>
                  <a:pt x="545" y="2567"/>
                </a:cubicBezTo>
                <a:cubicBezTo>
                  <a:pt x="587" y="2544"/>
                  <a:pt x="587" y="2544"/>
                  <a:pt x="587" y="2544"/>
                </a:cubicBezTo>
                <a:cubicBezTo>
                  <a:pt x="587" y="2544"/>
                  <a:pt x="563" y="2597"/>
                  <a:pt x="563" y="2615"/>
                </a:cubicBezTo>
                <a:cubicBezTo>
                  <a:pt x="563" y="2632"/>
                  <a:pt x="528" y="2656"/>
                  <a:pt x="510" y="2662"/>
                </a:cubicBezTo>
                <a:cubicBezTo>
                  <a:pt x="492" y="2674"/>
                  <a:pt x="421" y="2733"/>
                  <a:pt x="421" y="2733"/>
                </a:cubicBezTo>
                <a:cubicBezTo>
                  <a:pt x="391" y="2775"/>
                  <a:pt x="391" y="2775"/>
                  <a:pt x="391" y="2775"/>
                </a:cubicBezTo>
                <a:cubicBezTo>
                  <a:pt x="332" y="2775"/>
                  <a:pt x="332" y="2775"/>
                  <a:pt x="332" y="2775"/>
                </a:cubicBezTo>
                <a:cubicBezTo>
                  <a:pt x="279" y="2816"/>
                  <a:pt x="279" y="2816"/>
                  <a:pt x="279" y="2816"/>
                </a:cubicBezTo>
                <a:cubicBezTo>
                  <a:pt x="201" y="2834"/>
                  <a:pt x="201" y="2834"/>
                  <a:pt x="201" y="2834"/>
                </a:cubicBezTo>
                <a:cubicBezTo>
                  <a:pt x="136" y="2887"/>
                  <a:pt x="136" y="2887"/>
                  <a:pt x="136" y="2887"/>
                </a:cubicBezTo>
                <a:cubicBezTo>
                  <a:pt x="172" y="2905"/>
                  <a:pt x="172" y="2905"/>
                  <a:pt x="172" y="2905"/>
                </a:cubicBezTo>
                <a:cubicBezTo>
                  <a:pt x="237" y="2858"/>
                  <a:pt x="237" y="2858"/>
                  <a:pt x="237" y="2858"/>
                </a:cubicBezTo>
                <a:cubicBezTo>
                  <a:pt x="279" y="2852"/>
                  <a:pt x="279" y="2852"/>
                  <a:pt x="279" y="2852"/>
                </a:cubicBezTo>
                <a:cubicBezTo>
                  <a:pt x="350" y="2816"/>
                  <a:pt x="350" y="2816"/>
                  <a:pt x="350" y="2816"/>
                </a:cubicBezTo>
                <a:cubicBezTo>
                  <a:pt x="433" y="2781"/>
                  <a:pt x="433" y="2781"/>
                  <a:pt x="433" y="2781"/>
                </a:cubicBezTo>
                <a:cubicBezTo>
                  <a:pt x="593" y="2704"/>
                  <a:pt x="593" y="2704"/>
                  <a:pt x="593" y="2704"/>
                </a:cubicBezTo>
                <a:cubicBezTo>
                  <a:pt x="616" y="2656"/>
                  <a:pt x="616" y="2656"/>
                  <a:pt x="616" y="2656"/>
                </a:cubicBezTo>
                <a:cubicBezTo>
                  <a:pt x="789" y="2561"/>
                  <a:pt x="789" y="2561"/>
                  <a:pt x="789" y="2561"/>
                </a:cubicBezTo>
                <a:cubicBezTo>
                  <a:pt x="741" y="2496"/>
                  <a:pt x="741" y="2496"/>
                  <a:pt x="741" y="2496"/>
                </a:cubicBezTo>
                <a:cubicBezTo>
                  <a:pt x="830" y="2449"/>
                  <a:pt x="830" y="2449"/>
                  <a:pt x="830" y="2449"/>
                </a:cubicBezTo>
                <a:cubicBezTo>
                  <a:pt x="871" y="2372"/>
                  <a:pt x="871" y="2372"/>
                  <a:pt x="871" y="2372"/>
                </a:cubicBezTo>
                <a:cubicBezTo>
                  <a:pt x="949" y="2354"/>
                  <a:pt x="949" y="2354"/>
                  <a:pt x="949" y="2354"/>
                </a:cubicBezTo>
                <a:cubicBezTo>
                  <a:pt x="990" y="2378"/>
                  <a:pt x="990" y="2378"/>
                  <a:pt x="990" y="2378"/>
                </a:cubicBezTo>
                <a:cubicBezTo>
                  <a:pt x="901" y="2413"/>
                  <a:pt x="901" y="2413"/>
                  <a:pt x="901" y="2413"/>
                </a:cubicBezTo>
                <a:cubicBezTo>
                  <a:pt x="877" y="2461"/>
                  <a:pt x="877" y="2461"/>
                  <a:pt x="877" y="2461"/>
                </a:cubicBezTo>
                <a:cubicBezTo>
                  <a:pt x="889" y="2508"/>
                  <a:pt x="889" y="2508"/>
                  <a:pt x="889" y="2508"/>
                </a:cubicBezTo>
                <a:cubicBezTo>
                  <a:pt x="1002" y="2455"/>
                  <a:pt x="1002" y="2455"/>
                  <a:pt x="1002" y="2455"/>
                </a:cubicBezTo>
                <a:cubicBezTo>
                  <a:pt x="1079" y="2443"/>
                  <a:pt x="1079" y="2443"/>
                  <a:pt x="1079" y="2443"/>
                </a:cubicBezTo>
                <a:lnTo>
                  <a:pt x="1061" y="2407"/>
                </a:lnTo>
                <a:close/>
                <a:moveTo>
                  <a:pt x="830" y="2639"/>
                </a:moveTo>
                <a:lnTo>
                  <a:pt x="830" y="2639"/>
                </a:lnTo>
                <a:cubicBezTo>
                  <a:pt x="830" y="2585"/>
                  <a:pt x="830" y="2585"/>
                  <a:pt x="830" y="2585"/>
                </a:cubicBezTo>
                <a:cubicBezTo>
                  <a:pt x="789" y="2615"/>
                  <a:pt x="789" y="2615"/>
                  <a:pt x="789" y="2615"/>
                </a:cubicBezTo>
                <a:cubicBezTo>
                  <a:pt x="711" y="2662"/>
                  <a:pt x="711" y="2662"/>
                  <a:pt x="711" y="2662"/>
                </a:cubicBezTo>
                <a:cubicBezTo>
                  <a:pt x="735" y="2716"/>
                  <a:pt x="735" y="2716"/>
                  <a:pt x="735" y="2716"/>
                </a:cubicBezTo>
                <a:cubicBezTo>
                  <a:pt x="789" y="2686"/>
                  <a:pt x="789" y="2686"/>
                  <a:pt x="789" y="2686"/>
                </a:cubicBezTo>
                <a:lnTo>
                  <a:pt x="830" y="2639"/>
                </a:lnTo>
                <a:close/>
              </a:path>
            </a:pathLst>
          </a:custGeom>
          <a:solidFill>
            <a:schemeClr val="bg1">
              <a:lumMod val="60000"/>
              <a:lumOff val="40000"/>
              <a:alpha val="60000"/>
            </a:schemeClr>
          </a:solidFill>
          <a:ln w="12700">
            <a:noFill/>
          </a:ln>
          <a:effectLst/>
        </p:spPr>
        <p:txBody>
          <a:bodyPr wrap="none" anchor="ctr"/>
          <a:lstStyle/>
          <a:p>
            <a:endParaRPr lang="en-US" sz="675" dirty="0">
              <a:solidFill>
                <a:schemeClr val="bg2"/>
              </a:solidFill>
              <a:latin typeface="Encode Sans Light" pitchFamily="2" charset="77"/>
            </a:endParaRPr>
          </a:p>
        </p:txBody>
      </p:sp>
      <p:sp>
        <p:nvSpPr>
          <p:cNvPr id="14" name="Freeform 510"/>
          <p:cNvSpPr>
            <a:spLocks noChangeArrowheads="1"/>
          </p:cNvSpPr>
          <p:nvPr/>
        </p:nvSpPr>
        <p:spPr bwMode="auto">
          <a:xfrm>
            <a:off x="6453587" y="2467294"/>
            <a:ext cx="395747" cy="495487"/>
          </a:xfrm>
          <a:custGeom>
            <a:avLst/>
            <a:gdLst>
              <a:gd name="T0" fmla="*/ 569 w 1139"/>
              <a:gd name="T1" fmla="*/ 0 h 1424"/>
              <a:gd name="T2" fmla="*/ 569 w 1139"/>
              <a:gd name="T3" fmla="*/ 0 h 1424"/>
              <a:gd name="T4" fmla="*/ 0 w 1139"/>
              <a:gd name="T5" fmla="*/ 569 h 1424"/>
              <a:gd name="T6" fmla="*/ 569 w 1139"/>
              <a:gd name="T7" fmla="*/ 1423 h 1424"/>
              <a:gd name="T8" fmla="*/ 1138 w 1139"/>
              <a:gd name="T9" fmla="*/ 569 h 1424"/>
              <a:gd name="T10" fmla="*/ 569 w 1139"/>
              <a:gd name="T11" fmla="*/ 0 h 1424"/>
              <a:gd name="T12" fmla="*/ 569 w 1139"/>
              <a:gd name="T13" fmla="*/ 925 h 1424"/>
              <a:gd name="T14" fmla="*/ 569 w 1139"/>
              <a:gd name="T15" fmla="*/ 925 h 1424"/>
              <a:gd name="T16" fmla="*/ 213 w 1139"/>
              <a:gd name="T17" fmla="*/ 569 h 1424"/>
              <a:gd name="T18" fmla="*/ 569 w 1139"/>
              <a:gd name="T19" fmla="*/ 219 h 1424"/>
              <a:gd name="T20" fmla="*/ 925 w 1139"/>
              <a:gd name="T21" fmla="*/ 569 h 1424"/>
              <a:gd name="T22" fmla="*/ 569 w 1139"/>
              <a:gd name="T23" fmla="*/ 925 h 1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39" h="1424">
                <a:moveTo>
                  <a:pt x="569" y="0"/>
                </a:moveTo>
                <a:lnTo>
                  <a:pt x="569" y="0"/>
                </a:lnTo>
                <a:cubicBezTo>
                  <a:pt x="255" y="0"/>
                  <a:pt x="0" y="255"/>
                  <a:pt x="0" y="569"/>
                </a:cubicBezTo>
                <a:cubicBezTo>
                  <a:pt x="0" y="889"/>
                  <a:pt x="374" y="1423"/>
                  <a:pt x="569" y="1423"/>
                </a:cubicBezTo>
                <a:cubicBezTo>
                  <a:pt x="765" y="1423"/>
                  <a:pt x="1138" y="889"/>
                  <a:pt x="1138" y="569"/>
                </a:cubicBezTo>
                <a:cubicBezTo>
                  <a:pt x="1138" y="255"/>
                  <a:pt x="883" y="0"/>
                  <a:pt x="569" y="0"/>
                </a:cubicBezTo>
                <a:close/>
                <a:moveTo>
                  <a:pt x="569" y="925"/>
                </a:moveTo>
                <a:lnTo>
                  <a:pt x="569" y="925"/>
                </a:lnTo>
                <a:cubicBezTo>
                  <a:pt x="374" y="925"/>
                  <a:pt x="213" y="765"/>
                  <a:pt x="213" y="569"/>
                </a:cubicBezTo>
                <a:cubicBezTo>
                  <a:pt x="213" y="373"/>
                  <a:pt x="374" y="219"/>
                  <a:pt x="569" y="219"/>
                </a:cubicBezTo>
                <a:cubicBezTo>
                  <a:pt x="765" y="219"/>
                  <a:pt x="925" y="373"/>
                  <a:pt x="925" y="569"/>
                </a:cubicBezTo>
                <a:cubicBezTo>
                  <a:pt x="925" y="765"/>
                  <a:pt x="765" y="925"/>
                  <a:pt x="569" y="925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solidFill>
                <a:schemeClr val="bg2">
                  <a:lumMod val="25000"/>
                </a:schemeClr>
              </a:solidFill>
              <a:latin typeface="Encode Sans Light" pitchFamily="2" charset="77"/>
              <a:ea typeface="Roboto Regular" charset="0"/>
              <a:cs typeface="Abhaya Libre" panose="02000603000000000000" pitchFamily="2" charset="77"/>
            </a:endParaRPr>
          </a:p>
        </p:txBody>
      </p:sp>
      <p:sp>
        <p:nvSpPr>
          <p:cNvPr id="15" name="Freeform 511"/>
          <p:cNvSpPr>
            <a:spLocks noChangeArrowheads="1"/>
          </p:cNvSpPr>
          <p:nvPr/>
        </p:nvSpPr>
        <p:spPr bwMode="auto">
          <a:xfrm>
            <a:off x="2580210" y="2643818"/>
            <a:ext cx="398817" cy="495484"/>
          </a:xfrm>
          <a:custGeom>
            <a:avLst/>
            <a:gdLst>
              <a:gd name="T0" fmla="*/ 569 w 1145"/>
              <a:gd name="T1" fmla="*/ 0 h 1424"/>
              <a:gd name="T2" fmla="*/ 569 w 1145"/>
              <a:gd name="T3" fmla="*/ 0 h 1424"/>
              <a:gd name="T4" fmla="*/ 0 w 1145"/>
              <a:gd name="T5" fmla="*/ 569 h 1424"/>
              <a:gd name="T6" fmla="*/ 569 w 1145"/>
              <a:gd name="T7" fmla="*/ 1423 h 1424"/>
              <a:gd name="T8" fmla="*/ 1144 w 1145"/>
              <a:gd name="T9" fmla="*/ 569 h 1424"/>
              <a:gd name="T10" fmla="*/ 569 w 1145"/>
              <a:gd name="T11" fmla="*/ 0 h 1424"/>
              <a:gd name="T12" fmla="*/ 569 w 1145"/>
              <a:gd name="T13" fmla="*/ 925 h 1424"/>
              <a:gd name="T14" fmla="*/ 569 w 1145"/>
              <a:gd name="T15" fmla="*/ 925 h 1424"/>
              <a:gd name="T16" fmla="*/ 219 w 1145"/>
              <a:gd name="T17" fmla="*/ 569 h 1424"/>
              <a:gd name="T18" fmla="*/ 569 w 1145"/>
              <a:gd name="T19" fmla="*/ 219 h 1424"/>
              <a:gd name="T20" fmla="*/ 925 w 1145"/>
              <a:gd name="T21" fmla="*/ 569 h 1424"/>
              <a:gd name="T22" fmla="*/ 569 w 1145"/>
              <a:gd name="T23" fmla="*/ 925 h 1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45" h="1424">
                <a:moveTo>
                  <a:pt x="569" y="0"/>
                </a:moveTo>
                <a:lnTo>
                  <a:pt x="569" y="0"/>
                </a:lnTo>
                <a:cubicBezTo>
                  <a:pt x="254" y="0"/>
                  <a:pt x="0" y="254"/>
                  <a:pt x="0" y="569"/>
                </a:cubicBezTo>
                <a:cubicBezTo>
                  <a:pt x="0" y="889"/>
                  <a:pt x="373" y="1423"/>
                  <a:pt x="569" y="1423"/>
                </a:cubicBezTo>
                <a:cubicBezTo>
                  <a:pt x="770" y="1423"/>
                  <a:pt x="1144" y="889"/>
                  <a:pt x="1144" y="569"/>
                </a:cubicBezTo>
                <a:cubicBezTo>
                  <a:pt x="1144" y="254"/>
                  <a:pt x="889" y="0"/>
                  <a:pt x="569" y="0"/>
                </a:cubicBezTo>
                <a:close/>
                <a:moveTo>
                  <a:pt x="569" y="925"/>
                </a:moveTo>
                <a:lnTo>
                  <a:pt x="569" y="925"/>
                </a:lnTo>
                <a:cubicBezTo>
                  <a:pt x="379" y="925"/>
                  <a:pt x="219" y="764"/>
                  <a:pt x="219" y="569"/>
                </a:cubicBezTo>
                <a:cubicBezTo>
                  <a:pt x="219" y="379"/>
                  <a:pt x="379" y="219"/>
                  <a:pt x="569" y="219"/>
                </a:cubicBezTo>
                <a:cubicBezTo>
                  <a:pt x="764" y="219"/>
                  <a:pt x="925" y="379"/>
                  <a:pt x="925" y="569"/>
                </a:cubicBezTo>
                <a:cubicBezTo>
                  <a:pt x="925" y="764"/>
                  <a:pt x="764" y="925"/>
                  <a:pt x="569" y="925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solidFill>
                <a:schemeClr val="bg2">
                  <a:lumMod val="25000"/>
                </a:schemeClr>
              </a:solidFill>
              <a:latin typeface="Encode Sans Light" pitchFamily="2" charset="77"/>
              <a:ea typeface="Roboto Regular" charset="0"/>
              <a:cs typeface="Abhaya Libre" panose="02000603000000000000" pitchFamily="2" charset="77"/>
            </a:endParaRPr>
          </a:p>
        </p:txBody>
      </p:sp>
      <p:sp>
        <p:nvSpPr>
          <p:cNvPr id="16" name="Freeform 513"/>
          <p:cNvSpPr>
            <a:spLocks noChangeArrowheads="1"/>
          </p:cNvSpPr>
          <p:nvPr/>
        </p:nvSpPr>
        <p:spPr bwMode="auto">
          <a:xfrm>
            <a:off x="3965627" y="4402479"/>
            <a:ext cx="395747" cy="497020"/>
          </a:xfrm>
          <a:custGeom>
            <a:avLst/>
            <a:gdLst>
              <a:gd name="T0" fmla="*/ 569 w 1139"/>
              <a:gd name="T1" fmla="*/ 0 h 1430"/>
              <a:gd name="T2" fmla="*/ 569 w 1139"/>
              <a:gd name="T3" fmla="*/ 0 h 1430"/>
              <a:gd name="T4" fmla="*/ 0 w 1139"/>
              <a:gd name="T5" fmla="*/ 576 h 1430"/>
              <a:gd name="T6" fmla="*/ 569 w 1139"/>
              <a:gd name="T7" fmla="*/ 1429 h 1430"/>
              <a:gd name="T8" fmla="*/ 1138 w 1139"/>
              <a:gd name="T9" fmla="*/ 576 h 1430"/>
              <a:gd name="T10" fmla="*/ 569 w 1139"/>
              <a:gd name="T11" fmla="*/ 0 h 1430"/>
              <a:gd name="T12" fmla="*/ 569 w 1139"/>
              <a:gd name="T13" fmla="*/ 925 h 1430"/>
              <a:gd name="T14" fmla="*/ 569 w 1139"/>
              <a:gd name="T15" fmla="*/ 925 h 1430"/>
              <a:gd name="T16" fmla="*/ 213 w 1139"/>
              <a:gd name="T17" fmla="*/ 576 h 1430"/>
              <a:gd name="T18" fmla="*/ 569 w 1139"/>
              <a:gd name="T19" fmla="*/ 220 h 1430"/>
              <a:gd name="T20" fmla="*/ 919 w 1139"/>
              <a:gd name="T21" fmla="*/ 576 h 1430"/>
              <a:gd name="T22" fmla="*/ 569 w 1139"/>
              <a:gd name="T23" fmla="*/ 925 h 1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39" h="1430">
                <a:moveTo>
                  <a:pt x="569" y="0"/>
                </a:moveTo>
                <a:lnTo>
                  <a:pt x="569" y="0"/>
                </a:lnTo>
                <a:cubicBezTo>
                  <a:pt x="255" y="0"/>
                  <a:pt x="0" y="255"/>
                  <a:pt x="0" y="576"/>
                </a:cubicBezTo>
                <a:cubicBezTo>
                  <a:pt x="0" y="890"/>
                  <a:pt x="367" y="1429"/>
                  <a:pt x="569" y="1429"/>
                </a:cubicBezTo>
                <a:cubicBezTo>
                  <a:pt x="765" y="1429"/>
                  <a:pt x="1138" y="890"/>
                  <a:pt x="1138" y="576"/>
                </a:cubicBezTo>
                <a:cubicBezTo>
                  <a:pt x="1138" y="255"/>
                  <a:pt x="883" y="0"/>
                  <a:pt x="569" y="0"/>
                </a:cubicBezTo>
                <a:close/>
                <a:moveTo>
                  <a:pt x="569" y="925"/>
                </a:moveTo>
                <a:lnTo>
                  <a:pt x="569" y="925"/>
                </a:lnTo>
                <a:cubicBezTo>
                  <a:pt x="373" y="925"/>
                  <a:pt x="213" y="765"/>
                  <a:pt x="213" y="576"/>
                </a:cubicBezTo>
                <a:cubicBezTo>
                  <a:pt x="213" y="380"/>
                  <a:pt x="373" y="220"/>
                  <a:pt x="569" y="220"/>
                </a:cubicBezTo>
                <a:cubicBezTo>
                  <a:pt x="765" y="220"/>
                  <a:pt x="919" y="380"/>
                  <a:pt x="919" y="576"/>
                </a:cubicBezTo>
                <a:cubicBezTo>
                  <a:pt x="919" y="765"/>
                  <a:pt x="765" y="925"/>
                  <a:pt x="569" y="925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675" dirty="0">
              <a:solidFill>
                <a:schemeClr val="bg2">
                  <a:lumMod val="25000"/>
                </a:schemeClr>
              </a:solidFill>
              <a:latin typeface="Encode Sans Light" pitchFamily="2" charset="77"/>
              <a:ea typeface="Roboto Regular" charset="0"/>
              <a:cs typeface="Abhaya Libre" panose="02000603000000000000" pitchFamily="2" charset="7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94343" y="3118320"/>
            <a:ext cx="772969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Encode Sans" pitchFamily="2" charset="77"/>
                <a:ea typeface="Nunito Bold" charset="0"/>
                <a:cs typeface="Abhaya Libre Medium" panose="02000603000000000000" pitchFamily="2" charset="77"/>
              </a:rPr>
              <a:t>USA</a:t>
            </a:r>
          </a:p>
          <a:p>
            <a:pPr algn="ctr"/>
            <a:r>
              <a:rPr lang="en-US" sz="700" dirty="0">
                <a:solidFill>
                  <a:schemeClr val="bg2">
                    <a:lumMod val="25000"/>
                  </a:schemeClr>
                </a:solidFill>
                <a:latin typeface="Encode Sans" pitchFamily="2" charset="77"/>
                <a:ea typeface="Nunito Bold" charset="0"/>
                <a:cs typeface="Abhaya Libre Medium" panose="02000603000000000000" pitchFamily="2" charset="77"/>
              </a:rPr>
              <a:t>19,450000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715002" y="4805344"/>
            <a:ext cx="928460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Encode Sans" pitchFamily="2" charset="77"/>
                <a:ea typeface="Nunito Bold" charset="0"/>
                <a:cs typeface="Abhaya Libre Medium" panose="02000603000000000000" pitchFamily="2" charset="77"/>
              </a:rPr>
              <a:t>Brasil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Encode Sans" pitchFamily="2" charset="77"/>
              <a:ea typeface="Nunito Bold" charset="0"/>
              <a:cs typeface="Abhaya Libre Medium" panose="02000603000000000000" pitchFamily="2" charset="77"/>
            </a:endParaRPr>
          </a:p>
          <a:p>
            <a:pPr algn="ctr"/>
            <a:r>
              <a:rPr lang="en-US" sz="700" dirty="0">
                <a:solidFill>
                  <a:schemeClr val="bg2">
                    <a:lumMod val="25000"/>
                  </a:schemeClr>
                </a:solidFill>
                <a:latin typeface="Encode Sans" pitchFamily="2" charset="77"/>
                <a:ea typeface="Nunito Bold" charset="0"/>
                <a:cs typeface="Abhaya Libre Medium" panose="02000603000000000000" pitchFamily="2" charset="77"/>
              </a:rPr>
              <a:t>19,450000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0756" y="2869191"/>
            <a:ext cx="1152880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Encode Sans" pitchFamily="2" charset="77"/>
                <a:ea typeface="Nunito Bold" charset="0"/>
                <a:cs typeface="Abhaya Libre Medium" panose="02000603000000000000" pitchFamily="2" charset="77"/>
              </a:rPr>
              <a:t>Europe</a:t>
            </a:r>
          </a:p>
          <a:p>
            <a:pPr algn="ctr"/>
            <a:r>
              <a:rPr lang="en-US" sz="700" dirty="0">
                <a:solidFill>
                  <a:schemeClr val="bg2">
                    <a:lumMod val="25000"/>
                  </a:schemeClr>
                </a:solidFill>
                <a:latin typeface="Encode Sans" pitchFamily="2" charset="77"/>
                <a:ea typeface="Nunito Bold" charset="0"/>
                <a:cs typeface="Abhaya Libre Medium" panose="02000603000000000000" pitchFamily="2" charset="77"/>
              </a:rPr>
              <a:t>19,450000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550863" y="549275"/>
            <a:ext cx="1109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Abril Fatface" panose="02000503000000020003" pitchFamily="2" charset="77"/>
                <a:ea typeface="Nunito Bold" charset="0"/>
                <a:cs typeface="Arima Madurai Black" pitchFamily="2" charset="77"/>
              </a:rPr>
              <a:t>World Map</a:t>
            </a:r>
          </a:p>
        </p:txBody>
      </p:sp>
    </p:spTree>
    <p:extLst>
      <p:ext uri="{BB962C8B-B14F-4D97-AF65-F5344CB8AC3E}">
        <p14:creationId xmlns:p14="http://schemas.microsoft.com/office/powerpoint/2010/main" val="90299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066691" y="2023789"/>
            <a:ext cx="805861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dirty="0">
                <a:solidFill>
                  <a:schemeClr val="bg1"/>
                </a:solidFill>
                <a:latin typeface="Abril Fatface" panose="02000503000000020003" pitchFamily="2" charset="77"/>
                <a:ea typeface="Nunito Bold" charset="0"/>
                <a:cs typeface="Abhaya Libre ExtraBold" panose="02000603000000000000" pitchFamily="2" charset="77"/>
              </a:rPr>
              <a:t>56,790,500</a:t>
            </a:r>
            <a:endParaRPr lang="en-US" sz="9600" dirty="0">
              <a:solidFill>
                <a:schemeClr val="bg1"/>
              </a:solidFill>
              <a:latin typeface="Abril Fatface" panose="02000503000000020003" pitchFamily="2" charset="77"/>
              <a:ea typeface="Nunito Bold" charset="0"/>
              <a:cs typeface="Abhaya Libre ExtraBold" panose="02000603000000000000" pitchFamily="2" charset="7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74403" y="3876764"/>
            <a:ext cx="52854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Encode Sans Light" pitchFamily="2" charset="77"/>
                <a:ea typeface="Nunito Bold" charset="0"/>
                <a:cs typeface="Abhaya Libre" panose="02000603000000000000" pitchFamily="2" charset="77"/>
              </a:rPr>
              <a:t>Write here your big numbers</a:t>
            </a:r>
          </a:p>
        </p:txBody>
      </p:sp>
    </p:spTree>
    <p:extLst>
      <p:ext uri="{BB962C8B-B14F-4D97-AF65-F5344CB8AC3E}">
        <p14:creationId xmlns:p14="http://schemas.microsoft.com/office/powerpoint/2010/main" val="117355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4333791" y="3548295"/>
            <a:ext cx="35413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Encode Sans Light" pitchFamily="2" charset="77"/>
                <a:ea typeface="Lato Light" panose="020F0502020204030203" pitchFamily="34" charset="0"/>
                <a:cs typeface="Abhaya Libre Medium" panose="02000603000000000000" pitchFamily="2" charset="77"/>
              </a:rPr>
              <a:t>Project Achievements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61018" y="1711363"/>
            <a:ext cx="3307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Encode Sans Light" pitchFamily="2" charset="77"/>
                <a:ea typeface="Lato Light" panose="020F0502020204030203" pitchFamily="34" charset="0"/>
                <a:cs typeface="Abhaya Libre Medium" panose="02000603000000000000" pitchFamily="2" charset="77"/>
              </a:rPr>
              <a:t>Revenue from sales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181054" y="5518399"/>
            <a:ext cx="38298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Encode Sans Light" pitchFamily="2" charset="77"/>
                <a:ea typeface="Lato Light" panose="020F0502020204030203" pitchFamily="34" charset="0"/>
                <a:cs typeface="Abhaya Libre Medium" panose="02000603000000000000" pitchFamily="2" charset="77"/>
              </a:rPr>
              <a:t>Users around the world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86556" y="2575093"/>
            <a:ext cx="224292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chemeClr val="accent5">
                    <a:lumMod val="10000"/>
                  </a:schemeClr>
                </a:solidFill>
                <a:latin typeface="Abril Fatface" panose="02000503000000020003" pitchFamily="2" charset="77"/>
                <a:ea typeface="Nunito Bold" charset="0"/>
                <a:cs typeface="Arima Madurai Black" pitchFamily="2" charset="77"/>
              </a:rPr>
              <a:t>130%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745036" y="738161"/>
            <a:ext cx="470192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chemeClr val="accent4">
                    <a:lumMod val="10000"/>
                  </a:schemeClr>
                </a:solidFill>
                <a:latin typeface="Abril Fatface" panose="02000503000000020003" pitchFamily="2" charset="77"/>
                <a:ea typeface="Nunito Bold" charset="0"/>
                <a:cs typeface="Arima Madurai Black" pitchFamily="2" charset="77"/>
              </a:rPr>
              <a:t>56,790,500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748562" y="4543469"/>
            <a:ext cx="470192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chemeClr val="accent6">
                    <a:lumMod val="10000"/>
                  </a:schemeClr>
                </a:solidFill>
                <a:latin typeface="Abril Fatface" panose="02000503000000020003" pitchFamily="2" charset="77"/>
                <a:ea typeface="Nunito Bold" charset="0"/>
                <a:cs typeface="Arima Madurai Black" pitchFamily="2" charset="77"/>
              </a:rPr>
              <a:t>56,790,500</a:t>
            </a:r>
          </a:p>
        </p:txBody>
      </p:sp>
    </p:spTree>
    <p:extLst>
      <p:ext uri="{BB962C8B-B14F-4D97-AF65-F5344CB8AC3E}">
        <p14:creationId xmlns:p14="http://schemas.microsoft.com/office/powerpoint/2010/main" val="43619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FE93A2C-5089-204E-8F05-7EC4E7ADE35C}"/>
              </a:ext>
            </a:extLst>
          </p:cNvPr>
          <p:cNvGrpSpPr/>
          <p:nvPr/>
        </p:nvGrpSpPr>
        <p:grpSpPr>
          <a:xfrm>
            <a:off x="7812198" y="3704655"/>
            <a:ext cx="1997391" cy="2384049"/>
            <a:chOff x="15787481" y="6578009"/>
            <a:chExt cx="3994782" cy="4768098"/>
          </a:xfrm>
        </p:grpSpPr>
        <p:sp>
          <p:nvSpPr>
            <p:cNvPr id="41" name="Arc 40"/>
            <p:cNvSpPr/>
            <p:nvPr/>
          </p:nvSpPr>
          <p:spPr>
            <a:xfrm rot="10800000">
              <a:off x="15787481" y="6578009"/>
              <a:ext cx="3994782" cy="3994789"/>
            </a:xfrm>
            <a:prstGeom prst="arc">
              <a:avLst>
                <a:gd name="adj1" fmla="val 7914138"/>
                <a:gd name="adj2" fmla="val 2868450"/>
              </a:avLst>
            </a:prstGeom>
            <a:ln w="88900" cap="rnd">
              <a:solidFill>
                <a:schemeClr val="accent5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199" b="1" dirty="0">
                <a:solidFill>
                  <a:schemeClr val="tx2"/>
                </a:solidFill>
                <a:latin typeface="Roboto Bold" charset="0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 rot="10800000">
              <a:off x="16955620" y="9687602"/>
              <a:ext cx="1658505" cy="165850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33" tIns="118841" rIns="0" bIns="0" rtlCol="0" anchor="ctr"/>
            <a:lstStyle/>
            <a:p>
              <a:pPr algn="ctr"/>
              <a:endParaRPr lang="en-US" sz="3199" b="1" dirty="0">
                <a:solidFill>
                  <a:schemeClr val="tx2"/>
                </a:solidFill>
                <a:latin typeface="Roboto Bold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0AB57E4-17DE-8941-8650-9467E0FBD62C}"/>
              </a:ext>
            </a:extLst>
          </p:cNvPr>
          <p:cNvGrpSpPr/>
          <p:nvPr/>
        </p:nvGrpSpPr>
        <p:grpSpPr>
          <a:xfrm>
            <a:off x="6457791" y="1817991"/>
            <a:ext cx="1997391" cy="2412022"/>
            <a:chOff x="13078667" y="2804681"/>
            <a:chExt cx="3994782" cy="4824044"/>
          </a:xfrm>
        </p:grpSpPr>
        <p:sp>
          <p:nvSpPr>
            <p:cNvPr id="37" name="Arc 36"/>
            <p:cNvSpPr/>
            <p:nvPr/>
          </p:nvSpPr>
          <p:spPr>
            <a:xfrm>
              <a:off x="13078667" y="3633936"/>
              <a:ext cx="3994782" cy="3994789"/>
            </a:xfrm>
            <a:prstGeom prst="arc">
              <a:avLst>
                <a:gd name="adj1" fmla="val 7914138"/>
                <a:gd name="adj2" fmla="val 2868450"/>
              </a:avLst>
            </a:prstGeom>
            <a:ln w="88900" cap="rnd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199" b="1" dirty="0">
                <a:solidFill>
                  <a:schemeClr val="tx2"/>
                </a:solidFill>
                <a:latin typeface="Roboto Bold" charset="0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 rot="10800000">
              <a:off x="14246806" y="2804681"/>
              <a:ext cx="1658505" cy="165850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65107" tIns="118841" rIns="0" bIns="0" rtlCol="0" anchor="ctr"/>
            <a:lstStyle/>
            <a:p>
              <a:pPr algn="ctr"/>
              <a:endParaRPr lang="en-US" sz="3199" b="1" dirty="0">
                <a:solidFill>
                  <a:schemeClr val="tx2"/>
                </a:solidFill>
                <a:latin typeface="Roboto Bold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3E85255-30F3-C346-A520-1AD7DC21BA2F}"/>
              </a:ext>
            </a:extLst>
          </p:cNvPr>
          <p:cNvGrpSpPr/>
          <p:nvPr/>
        </p:nvGrpSpPr>
        <p:grpSpPr>
          <a:xfrm>
            <a:off x="5103386" y="3704655"/>
            <a:ext cx="1997391" cy="2384049"/>
            <a:chOff x="10369857" y="6578009"/>
            <a:chExt cx="3994782" cy="4768098"/>
          </a:xfrm>
        </p:grpSpPr>
        <p:sp>
          <p:nvSpPr>
            <p:cNvPr id="27" name="Arc 26"/>
            <p:cNvSpPr/>
            <p:nvPr/>
          </p:nvSpPr>
          <p:spPr>
            <a:xfrm rot="10800000">
              <a:off x="10369857" y="6578009"/>
              <a:ext cx="3994782" cy="3994789"/>
            </a:xfrm>
            <a:prstGeom prst="arc">
              <a:avLst>
                <a:gd name="adj1" fmla="val 7914138"/>
                <a:gd name="adj2" fmla="val 2868450"/>
              </a:avLst>
            </a:prstGeom>
            <a:ln w="88900" cap="rnd">
              <a:solidFill>
                <a:schemeClr val="accent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199" b="1" dirty="0">
                <a:solidFill>
                  <a:schemeClr val="tx2"/>
                </a:solidFill>
                <a:latin typeface="Roboto Bold" charset="0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 rot="10800000">
              <a:off x="11537995" y="9687602"/>
              <a:ext cx="1658505" cy="16585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33" tIns="118841" rIns="0" bIns="0" rtlCol="0" anchor="ctr"/>
            <a:lstStyle/>
            <a:p>
              <a:pPr algn="ctr"/>
              <a:endParaRPr lang="en-US" sz="3199" b="1" dirty="0">
                <a:solidFill>
                  <a:schemeClr val="tx2"/>
                </a:solidFill>
                <a:latin typeface="Roboto Bold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6328B0E-F578-F540-8798-AB59B2D47333}"/>
              </a:ext>
            </a:extLst>
          </p:cNvPr>
          <p:cNvGrpSpPr/>
          <p:nvPr/>
        </p:nvGrpSpPr>
        <p:grpSpPr>
          <a:xfrm>
            <a:off x="3735123" y="1817991"/>
            <a:ext cx="1997391" cy="2412022"/>
            <a:chOff x="7661040" y="2804681"/>
            <a:chExt cx="3994782" cy="4824044"/>
          </a:xfrm>
        </p:grpSpPr>
        <p:sp>
          <p:nvSpPr>
            <p:cNvPr id="25" name="Arc 24"/>
            <p:cNvSpPr/>
            <p:nvPr/>
          </p:nvSpPr>
          <p:spPr>
            <a:xfrm>
              <a:off x="7661040" y="3633936"/>
              <a:ext cx="3994782" cy="3994789"/>
            </a:xfrm>
            <a:prstGeom prst="arc">
              <a:avLst>
                <a:gd name="adj1" fmla="val 7914138"/>
                <a:gd name="adj2" fmla="val 2868450"/>
              </a:avLst>
            </a:prstGeom>
            <a:ln w="88900" cap="rnd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199" b="1" dirty="0">
                <a:solidFill>
                  <a:schemeClr val="tx2"/>
                </a:solidFill>
                <a:latin typeface="Roboto Bold" charset="0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 rot="10800000">
              <a:off x="8829178" y="2804681"/>
              <a:ext cx="1658505" cy="165850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33" tIns="118841" rIns="0" bIns="0" rtlCol="0" anchor="ctr"/>
            <a:lstStyle/>
            <a:p>
              <a:pPr algn="ctr"/>
              <a:endParaRPr lang="en-US" sz="3199" b="1" dirty="0">
                <a:solidFill>
                  <a:schemeClr val="tx2"/>
                </a:solidFill>
                <a:latin typeface="Roboto Bold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0A02A47-A1CD-4F4E-90F5-13415DC9934E}"/>
              </a:ext>
            </a:extLst>
          </p:cNvPr>
          <p:cNvGrpSpPr/>
          <p:nvPr/>
        </p:nvGrpSpPr>
        <p:grpSpPr>
          <a:xfrm>
            <a:off x="2394570" y="3704655"/>
            <a:ext cx="1997391" cy="2384049"/>
            <a:chOff x="4952225" y="6578009"/>
            <a:chExt cx="3994782" cy="4768098"/>
          </a:xfrm>
        </p:grpSpPr>
        <p:sp>
          <p:nvSpPr>
            <p:cNvPr id="24" name="Arc 23"/>
            <p:cNvSpPr/>
            <p:nvPr/>
          </p:nvSpPr>
          <p:spPr>
            <a:xfrm rot="10800000">
              <a:off x="4952225" y="6578009"/>
              <a:ext cx="3994782" cy="3994789"/>
            </a:xfrm>
            <a:prstGeom prst="arc">
              <a:avLst>
                <a:gd name="adj1" fmla="val 7914138"/>
                <a:gd name="adj2" fmla="val 2868450"/>
              </a:avLst>
            </a:prstGeom>
            <a:ln w="88900" cap="rnd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199" b="1" dirty="0">
                <a:solidFill>
                  <a:schemeClr val="tx2"/>
                </a:solidFill>
                <a:latin typeface="Roboto Bold" charset="0"/>
              </a:endParaRPr>
            </a:p>
          </p:txBody>
        </p:sp>
        <p:sp>
          <p:nvSpPr>
            <p:cNvPr id="46" name="Oval 45"/>
            <p:cNvSpPr/>
            <p:nvPr/>
          </p:nvSpPr>
          <p:spPr>
            <a:xfrm rot="10800000">
              <a:off x="6120363" y="9687602"/>
              <a:ext cx="1658505" cy="165850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33" tIns="118841" rIns="0" bIns="0" rtlCol="0" anchor="ctr"/>
            <a:lstStyle/>
            <a:p>
              <a:pPr algn="ctr"/>
              <a:endParaRPr lang="en-US" sz="3199" b="1" dirty="0">
                <a:solidFill>
                  <a:schemeClr val="tx2"/>
                </a:solidFill>
                <a:latin typeface="Roboto Bold" charset="0"/>
              </a:endParaRPr>
            </a:p>
          </p:txBody>
        </p:sp>
      </p:grpSp>
      <p:sp>
        <p:nvSpPr>
          <p:cNvPr id="47" name="Shape 2774"/>
          <p:cNvSpPr/>
          <p:nvPr/>
        </p:nvSpPr>
        <p:spPr>
          <a:xfrm>
            <a:off x="5913164" y="5527677"/>
            <a:ext cx="377832" cy="3778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7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39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39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1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3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8" y="21545"/>
                  <a:pt x="13610" y="21600"/>
                  <a:pt x="13745" y="21600"/>
                </a:cubicBezTo>
                <a:cubicBezTo>
                  <a:pt x="14017" y="21600"/>
                  <a:pt x="14236" y="21380"/>
                  <a:pt x="14236" y="21109"/>
                </a:cubicBezTo>
                <a:cubicBezTo>
                  <a:pt x="14236" y="20974"/>
                  <a:pt x="14182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6200" y="5891"/>
                </a:moveTo>
                <a:cubicBezTo>
                  <a:pt x="16471" y="5891"/>
                  <a:pt x="16691" y="6111"/>
                  <a:pt x="16691" y="6382"/>
                </a:cubicBezTo>
                <a:cubicBezTo>
                  <a:pt x="16691" y="6653"/>
                  <a:pt x="16471" y="6873"/>
                  <a:pt x="16200" y="6873"/>
                </a:cubicBezTo>
                <a:cubicBezTo>
                  <a:pt x="15929" y="6873"/>
                  <a:pt x="15709" y="6653"/>
                  <a:pt x="15709" y="6382"/>
                </a:cubicBezTo>
                <a:cubicBezTo>
                  <a:pt x="15709" y="6111"/>
                  <a:pt x="15929" y="5891"/>
                  <a:pt x="16200" y="5891"/>
                </a:cubicBezTo>
                <a:moveTo>
                  <a:pt x="16200" y="7855"/>
                </a:moveTo>
                <a:cubicBezTo>
                  <a:pt x="17013" y="7855"/>
                  <a:pt x="17673" y="7196"/>
                  <a:pt x="17673" y="6382"/>
                </a:cubicBezTo>
                <a:cubicBezTo>
                  <a:pt x="17673" y="5569"/>
                  <a:pt x="17013" y="4909"/>
                  <a:pt x="16200" y="4909"/>
                </a:cubicBezTo>
                <a:cubicBezTo>
                  <a:pt x="15387" y="4909"/>
                  <a:pt x="14727" y="5569"/>
                  <a:pt x="14727" y="6382"/>
                </a:cubicBezTo>
                <a:cubicBezTo>
                  <a:pt x="14727" y="7196"/>
                  <a:pt x="15387" y="7855"/>
                  <a:pt x="16200" y="7855"/>
                </a:cubicBezTo>
                <a:moveTo>
                  <a:pt x="8422" y="8135"/>
                </a:moveTo>
                <a:lnTo>
                  <a:pt x="11926" y="11638"/>
                </a:lnTo>
                <a:cubicBezTo>
                  <a:pt x="12015" y="11727"/>
                  <a:pt x="12138" y="11782"/>
                  <a:pt x="12273" y="11782"/>
                </a:cubicBezTo>
                <a:cubicBezTo>
                  <a:pt x="12408" y="11782"/>
                  <a:pt x="12531" y="11727"/>
                  <a:pt x="12620" y="11638"/>
                </a:cubicBezTo>
                <a:lnTo>
                  <a:pt x="14183" y="10075"/>
                </a:lnTo>
                <a:lnTo>
                  <a:pt x="16200" y="12764"/>
                </a:lnTo>
                <a:lnTo>
                  <a:pt x="5336" y="12764"/>
                </a:lnTo>
                <a:cubicBezTo>
                  <a:pt x="5336" y="12764"/>
                  <a:pt x="8422" y="8135"/>
                  <a:pt x="8422" y="8135"/>
                </a:cubicBezTo>
                <a:close/>
                <a:moveTo>
                  <a:pt x="4418" y="13745"/>
                </a:moveTo>
                <a:lnTo>
                  <a:pt x="17182" y="13745"/>
                </a:lnTo>
                <a:cubicBezTo>
                  <a:pt x="17453" y="13745"/>
                  <a:pt x="17673" y="13526"/>
                  <a:pt x="17673" y="13255"/>
                </a:cubicBezTo>
                <a:cubicBezTo>
                  <a:pt x="17673" y="13144"/>
                  <a:pt x="17630" y="13047"/>
                  <a:pt x="17568" y="12965"/>
                </a:cubicBezTo>
                <a:lnTo>
                  <a:pt x="17575" y="12960"/>
                </a:lnTo>
                <a:lnTo>
                  <a:pt x="14629" y="9033"/>
                </a:lnTo>
                <a:lnTo>
                  <a:pt x="14622" y="9038"/>
                </a:lnTo>
                <a:cubicBezTo>
                  <a:pt x="14533" y="8919"/>
                  <a:pt x="14397" y="8836"/>
                  <a:pt x="14236" y="8836"/>
                </a:cubicBezTo>
                <a:cubicBezTo>
                  <a:pt x="14101" y="8836"/>
                  <a:pt x="13978" y="8891"/>
                  <a:pt x="13889" y="8980"/>
                </a:cubicBezTo>
                <a:lnTo>
                  <a:pt x="12273" y="10597"/>
                </a:lnTo>
                <a:lnTo>
                  <a:pt x="8693" y="7017"/>
                </a:lnTo>
                <a:cubicBezTo>
                  <a:pt x="8604" y="6928"/>
                  <a:pt x="8481" y="6873"/>
                  <a:pt x="8345" y="6873"/>
                </a:cubicBezTo>
                <a:cubicBezTo>
                  <a:pt x="8175" y="6873"/>
                  <a:pt x="8033" y="6965"/>
                  <a:pt x="7945" y="7097"/>
                </a:cubicBezTo>
                <a:lnTo>
                  <a:pt x="7937" y="7091"/>
                </a:lnTo>
                <a:lnTo>
                  <a:pt x="4010" y="12982"/>
                </a:lnTo>
                <a:lnTo>
                  <a:pt x="4017" y="12988"/>
                </a:lnTo>
                <a:cubicBezTo>
                  <a:pt x="3965" y="13066"/>
                  <a:pt x="3927" y="13154"/>
                  <a:pt x="3927" y="13255"/>
                </a:cubicBezTo>
                <a:cubicBezTo>
                  <a:pt x="3927" y="13526"/>
                  <a:pt x="4147" y="13745"/>
                  <a:pt x="4418" y="1374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b="1" dirty="0">
              <a:latin typeface="Roboto Bold" charset="0"/>
              <a:ea typeface="Roboto Bold" charset="0"/>
              <a:cs typeface="Roboto Bold" charset="0"/>
            </a:endParaRPr>
          </a:p>
        </p:txBody>
      </p:sp>
      <p:sp>
        <p:nvSpPr>
          <p:cNvPr id="48" name="Shape 2781"/>
          <p:cNvSpPr/>
          <p:nvPr/>
        </p:nvSpPr>
        <p:spPr>
          <a:xfrm>
            <a:off x="3223826" y="5485161"/>
            <a:ext cx="377832" cy="3778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91" y="6873"/>
                </a:moveTo>
                <a:cubicBezTo>
                  <a:pt x="6162" y="6873"/>
                  <a:pt x="6382" y="6653"/>
                  <a:pt x="6382" y="6382"/>
                </a:cubicBezTo>
                <a:lnTo>
                  <a:pt x="6382" y="1473"/>
                </a:lnTo>
                <a:cubicBezTo>
                  <a:pt x="6382" y="1201"/>
                  <a:pt x="6162" y="982"/>
                  <a:pt x="5891" y="982"/>
                </a:cubicBezTo>
                <a:cubicBezTo>
                  <a:pt x="5620" y="982"/>
                  <a:pt x="5400" y="1201"/>
                  <a:pt x="5400" y="1473"/>
                </a:cubicBezTo>
                <a:lnTo>
                  <a:pt x="5400" y="6382"/>
                </a:lnTo>
                <a:cubicBezTo>
                  <a:pt x="5400" y="6653"/>
                  <a:pt x="5620" y="6873"/>
                  <a:pt x="5891" y="6873"/>
                </a:cubicBezTo>
                <a:moveTo>
                  <a:pt x="2945" y="5891"/>
                </a:moveTo>
                <a:cubicBezTo>
                  <a:pt x="3216" y="5891"/>
                  <a:pt x="3436" y="5671"/>
                  <a:pt x="3436" y="5400"/>
                </a:cubicBezTo>
                <a:lnTo>
                  <a:pt x="3436" y="2455"/>
                </a:lnTo>
                <a:cubicBezTo>
                  <a:pt x="3436" y="2183"/>
                  <a:pt x="3216" y="1964"/>
                  <a:pt x="2945" y="1964"/>
                </a:cubicBezTo>
                <a:cubicBezTo>
                  <a:pt x="2675" y="1964"/>
                  <a:pt x="2455" y="2183"/>
                  <a:pt x="2455" y="2455"/>
                </a:cubicBezTo>
                <a:lnTo>
                  <a:pt x="2455" y="5400"/>
                </a:lnTo>
                <a:cubicBezTo>
                  <a:pt x="2455" y="5671"/>
                  <a:pt x="2675" y="5891"/>
                  <a:pt x="2945" y="5891"/>
                </a:cubicBezTo>
                <a:moveTo>
                  <a:pt x="18655" y="15218"/>
                </a:moveTo>
                <a:lnTo>
                  <a:pt x="17648" y="15218"/>
                </a:lnTo>
                <a:cubicBezTo>
                  <a:pt x="17660" y="15056"/>
                  <a:pt x="17673" y="14893"/>
                  <a:pt x="17673" y="14727"/>
                </a:cubicBezTo>
                <a:lnTo>
                  <a:pt x="17673" y="11291"/>
                </a:lnTo>
                <a:lnTo>
                  <a:pt x="18655" y="11291"/>
                </a:lnTo>
                <a:cubicBezTo>
                  <a:pt x="19739" y="11291"/>
                  <a:pt x="20618" y="12170"/>
                  <a:pt x="20618" y="13255"/>
                </a:cubicBezTo>
                <a:cubicBezTo>
                  <a:pt x="20618" y="14339"/>
                  <a:pt x="19739" y="15218"/>
                  <a:pt x="18655" y="15218"/>
                </a:cubicBezTo>
                <a:moveTo>
                  <a:pt x="16691" y="14727"/>
                </a:moveTo>
                <a:cubicBezTo>
                  <a:pt x="16691" y="15802"/>
                  <a:pt x="16399" y="16805"/>
                  <a:pt x="15896" y="17673"/>
                </a:cubicBezTo>
                <a:lnTo>
                  <a:pt x="1777" y="17673"/>
                </a:lnTo>
                <a:cubicBezTo>
                  <a:pt x="1274" y="16805"/>
                  <a:pt x="982" y="15802"/>
                  <a:pt x="982" y="14727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4727"/>
                  <a:pt x="16691" y="14727"/>
                </a:cubicBezTo>
                <a:close/>
                <a:moveTo>
                  <a:pt x="10800" y="20618"/>
                </a:moveTo>
                <a:lnTo>
                  <a:pt x="6873" y="20618"/>
                </a:lnTo>
                <a:cubicBezTo>
                  <a:pt x="5131" y="20618"/>
                  <a:pt x="3569" y="19857"/>
                  <a:pt x="2491" y="18655"/>
                </a:cubicBezTo>
                <a:lnTo>
                  <a:pt x="15182" y="18655"/>
                </a:lnTo>
                <a:cubicBezTo>
                  <a:pt x="14103" y="19857"/>
                  <a:pt x="12542" y="20618"/>
                  <a:pt x="10800" y="20618"/>
                </a:cubicBezTo>
                <a:moveTo>
                  <a:pt x="18655" y="10309"/>
                </a:moveTo>
                <a:lnTo>
                  <a:pt x="17673" y="10309"/>
                </a:lnTo>
                <a:lnTo>
                  <a:pt x="17673" y="8836"/>
                </a:lnTo>
                <a:cubicBezTo>
                  <a:pt x="17673" y="8295"/>
                  <a:pt x="17233" y="7855"/>
                  <a:pt x="16691" y="7855"/>
                </a:cubicBez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4727"/>
                </a:lnTo>
                <a:cubicBezTo>
                  <a:pt x="0" y="17232"/>
                  <a:pt x="1344" y="19417"/>
                  <a:pt x="3346" y="20618"/>
                </a:cubicBezTo>
                <a:lnTo>
                  <a:pt x="491" y="20618"/>
                </a:lnTo>
                <a:cubicBezTo>
                  <a:pt x="220" y="20618"/>
                  <a:pt x="0" y="20838"/>
                  <a:pt x="0" y="21109"/>
                </a:cubicBezTo>
                <a:cubicBezTo>
                  <a:pt x="0" y="21380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0"/>
                  <a:pt x="17673" y="21109"/>
                </a:cubicBezTo>
                <a:cubicBezTo>
                  <a:pt x="17673" y="20838"/>
                  <a:pt x="17453" y="20618"/>
                  <a:pt x="17182" y="20618"/>
                </a:cubicBezTo>
                <a:lnTo>
                  <a:pt x="14330" y="20618"/>
                </a:lnTo>
                <a:cubicBezTo>
                  <a:pt x="15925" y="19659"/>
                  <a:pt x="17101" y="18074"/>
                  <a:pt x="17511" y="16200"/>
                </a:cubicBezTo>
                <a:lnTo>
                  <a:pt x="18655" y="16200"/>
                </a:lnTo>
                <a:cubicBezTo>
                  <a:pt x="20281" y="16200"/>
                  <a:pt x="21600" y="14882"/>
                  <a:pt x="21600" y="13255"/>
                </a:cubicBezTo>
                <a:cubicBezTo>
                  <a:pt x="21600" y="11628"/>
                  <a:pt x="20281" y="10309"/>
                  <a:pt x="18655" y="10309"/>
                </a:cubicBezTo>
                <a:moveTo>
                  <a:pt x="11782" y="5891"/>
                </a:moveTo>
                <a:cubicBezTo>
                  <a:pt x="12053" y="5891"/>
                  <a:pt x="12273" y="5671"/>
                  <a:pt x="12273" y="5400"/>
                </a:cubicBezTo>
                <a:lnTo>
                  <a:pt x="12273" y="2455"/>
                </a:lnTo>
                <a:cubicBezTo>
                  <a:pt x="12273" y="2183"/>
                  <a:pt x="12053" y="1964"/>
                  <a:pt x="11782" y="1964"/>
                </a:cubicBezTo>
                <a:cubicBezTo>
                  <a:pt x="11511" y="1964"/>
                  <a:pt x="11291" y="2183"/>
                  <a:pt x="11291" y="2455"/>
                </a:cubicBezTo>
                <a:lnTo>
                  <a:pt x="11291" y="5400"/>
                </a:lnTo>
                <a:cubicBezTo>
                  <a:pt x="11291" y="5671"/>
                  <a:pt x="11511" y="5891"/>
                  <a:pt x="11782" y="5891"/>
                </a:cubicBezTo>
                <a:moveTo>
                  <a:pt x="14727" y="6873"/>
                </a:moveTo>
                <a:cubicBezTo>
                  <a:pt x="14998" y="6873"/>
                  <a:pt x="15218" y="6653"/>
                  <a:pt x="15218" y="6382"/>
                </a:cubicBezTo>
                <a:lnTo>
                  <a:pt x="15218" y="1473"/>
                </a:lnTo>
                <a:cubicBezTo>
                  <a:pt x="15218" y="1201"/>
                  <a:pt x="14998" y="982"/>
                  <a:pt x="14727" y="982"/>
                </a:cubicBezTo>
                <a:cubicBezTo>
                  <a:pt x="14456" y="982"/>
                  <a:pt x="14236" y="1201"/>
                  <a:pt x="14236" y="1473"/>
                </a:cubicBezTo>
                <a:lnTo>
                  <a:pt x="14236" y="6382"/>
                </a:lnTo>
                <a:cubicBezTo>
                  <a:pt x="14236" y="6653"/>
                  <a:pt x="14456" y="6873"/>
                  <a:pt x="14727" y="6873"/>
                </a:cubicBezTo>
                <a:moveTo>
                  <a:pt x="8836" y="5891"/>
                </a:moveTo>
                <a:cubicBezTo>
                  <a:pt x="9107" y="5891"/>
                  <a:pt x="9327" y="5671"/>
                  <a:pt x="9327" y="5400"/>
                </a:cubicBezTo>
                <a:lnTo>
                  <a:pt x="9327" y="491"/>
                </a:lnTo>
                <a:cubicBezTo>
                  <a:pt x="9327" y="220"/>
                  <a:pt x="9107" y="0"/>
                  <a:pt x="8836" y="0"/>
                </a:cubicBezTo>
                <a:cubicBezTo>
                  <a:pt x="8566" y="0"/>
                  <a:pt x="8345" y="220"/>
                  <a:pt x="8345" y="491"/>
                </a:cubicBezTo>
                <a:lnTo>
                  <a:pt x="8345" y="5400"/>
                </a:lnTo>
                <a:cubicBezTo>
                  <a:pt x="8345" y="5671"/>
                  <a:pt x="8566" y="5891"/>
                  <a:pt x="8836" y="58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b="1" dirty="0">
              <a:latin typeface="Roboto Bold" charset="0"/>
              <a:ea typeface="Roboto Bold" charset="0"/>
              <a:cs typeface="Roboto Bold" charset="0"/>
            </a:endParaRPr>
          </a:p>
        </p:txBody>
      </p:sp>
      <p:sp>
        <p:nvSpPr>
          <p:cNvPr id="49" name="Shape 2782"/>
          <p:cNvSpPr/>
          <p:nvPr/>
        </p:nvSpPr>
        <p:spPr>
          <a:xfrm>
            <a:off x="4558574" y="2069424"/>
            <a:ext cx="378197" cy="3263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83" h="20545" extrusionOk="0">
                <a:moveTo>
                  <a:pt x="9621" y="9676"/>
                </a:moveTo>
                <a:cubicBezTo>
                  <a:pt x="9621" y="9676"/>
                  <a:pt x="9621" y="9675"/>
                  <a:pt x="9621" y="9675"/>
                </a:cubicBezTo>
                <a:lnTo>
                  <a:pt x="9620" y="9674"/>
                </a:lnTo>
                <a:cubicBezTo>
                  <a:pt x="9620" y="9674"/>
                  <a:pt x="9621" y="9676"/>
                  <a:pt x="9621" y="9676"/>
                </a:cubicBezTo>
                <a:close/>
                <a:moveTo>
                  <a:pt x="19582" y="1266"/>
                </a:moveTo>
                <a:cubicBezTo>
                  <a:pt x="18115" y="-422"/>
                  <a:pt x="15737" y="-422"/>
                  <a:pt x="14270" y="1266"/>
                </a:cubicBezTo>
                <a:lnTo>
                  <a:pt x="14934" y="2030"/>
                </a:lnTo>
                <a:cubicBezTo>
                  <a:pt x="16034" y="765"/>
                  <a:pt x="17818" y="765"/>
                  <a:pt x="18918" y="2030"/>
                </a:cubicBezTo>
                <a:cubicBezTo>
                  <a:pt x="20019" y="3297"/>
                  <a:pt x="20019" y="5351"/>
                  <a:pt x="18918" y="6618"/>
                </a:cubicBezTo>
                <a:lnTo>
                  <a:pt x="8956" y="17881"/>
                </a:lnTo>
                <a:lnTo>
                  <a:pt x="9621" y="18645"/>
                </a:lnTo>
                <a:lnTo>
                  <a:pt x="19582" y="7382"/>
                </a:lnTo>
                <a:cubicBezTo>
                  <a:pt x="21050" y="5693"/>
                  <a:pt x="21050" y="2955"/>
                  <a:pt x="19582" y="1266"/>
                </a:cubicBezTo>
                <a:moveTo>
                  <a:pt x="2315" y="17881"/>
                </a:moveTo>
                <a:cubicBezTo>
                  <a:pt x="481" y="15770"/>
                  <a:pt x="481" y="12551"/>
                  <a:pt x="2315" y="10439"/>
                </a:cubicBezTo>
                <a:cubicBezTo>
                  <a:pt x="2317" y="10437"/>
                  <a:pt x="2320" y="10434"/>
                  <a:pt x="2323" y="10431"/>
                </a:cubicBezTo>
                <a:lnTo>
                  <a:pt x="2323" y="10431"/>
                </a:lnTo>
                <a:lnTo>
                  <a:pt x="9289" y="2413"/>
                </a:lnTo>
                <a:cubicBezTo>
                  <a:pt x="9472" y="2201"/>
                  <a:pt x="9472" y="1859"/>
                  <a:pt x="9289" y="1648"/>
                </a:cubicBezTo>
                <a:cubicBezTo>
                  <a:pt x="9105" y="1437"/>
                  <a:pt x="8808" y="1437"/>
                  <a:pt x="8624" y="1648"/>
                </a:cubicBezTo>
                <a:lnTo>
                  <a:pt x="1651" y="9675"/>
                </a:lnTo>
                <a:cubicBezTo>
                  <a:pt x="-550" y="12208"/>
                  <a:pt x="-550" y="16112"/>
                  <a:pt x="1651" y="18645"/>
                </a:cubicBezTo>
                <a:cubicBezTo>
                  <a:pt x="3852" y="21178"/>
                  <a:pt x="7420" y="21178"/>
                  <a:pt x="9621" y="18645"/>
                </a:cubicBezTo>
                <a:lnTo>
                  <a:pt x="8948" y="17889"/>
                </a:lnTo>
                <a:cubicBezTo>
                  <a:pt x="7114" y="19991"/>
                  <a:pt x="4147" y="19989"/>
                  <a:pt x="2315" y="17881"/>
                </a:cubicBezTo>
                <a:moveTo>
                  <a:pt x="6300" y="13497"/>
                </a:moveTo>
                <a:cubicBezTo>
                  <a:pt x="7033" y="14341"/>
                  <a:pt x="8223" y="14341"/>
                  <a:pt x="8956" y="13497"/>
                </a:cubicBezTo>
                <a:lnTo>
                  <a:pt x="13937" y="7764"/>
                </a:lnTo>
                <a:cubicBezTo>
                  <a:pt x="14121" y="7553"/>
                  <a:pt x="14121" y="7211"/>
                  <a:pt x="13937" y="7000"/>
                </a:cubicBezTo>
                <a:cubicBezTo>
                  <a:pt x="13754" y="6789"/>
                  <a:pt x="13457" y="6789"/>
                  <a:pt x="13273" y="7000"/>
                </a:cubicBezTo>
                <a:lnTo>
                  <a:pt x="8292" y="12732"/>
                </a:lnTo>
                <a:cubicBezTo>
                  <a:pt x="7926" y="13155"/>
                  <a:pt x="7331" y="13155"/>
                  <a:pt x="6964" y="12732"/>
                </a:cubicBezTo>
                <a:cubicBezTo>
                  <a:pt x="6597" y="12310"/>
                  <a:pt x="6597" y="11626"/>
                  <a:pt x="6964" y="11204"/>
                </a:cubicBezTo>
                <a:lnTo>
                  <a:pt x="8292" y="9675"/>
                </a:lnTo>
                <a:lnTo>
                  <a:pt x="14934" y="2030"/>
                </a:lnTo>
                <a:lnTo>
                  <a:pt x="14270" y="1266"/>
                </a:lnTo>
                <a:lnTo>
                  <a:pt x="6300" y="10439"/>
                </a:lnTo>
                <a:cubicBezTo>
                  <a:pt x="5566" y="11284"/>
                  <a:pt x="5566" y="12653"/>
                  <a:pt x="6300" y="1349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b="1" dirty="0">
              <a:latin typeface="Roboto Bold" charset="0"/>
              <a:ea typeface="Roboto Bold" charset="0"/>
              <a:cs typeface="Roboto Bold" charset="0"/>
            </a:endParaRPr>
          </a:p>
        </p:txBody>
      </p:sp>
      <p:sp>
        <p:nvSpPr>
          <p:cNvPr id="50" name="Shape 2783"/>
          <p:cNvSpPr/>
          <p:nvPr/>
        </p:nvSpPr>
        <p:spPr>
          <a:xfrm>
            <a:off x="8621998" y="5553438"/>
            <a:ext cx="377832" cy="326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b="1" dirty="0">
              <a:latin typeface="Roboto Bold" charset="0"/>
              <a:ea typeface="Roboto Bold" charset="0"/>
              <a:cs typeface="Roboto Bold" charset="0"/>
            </a:endParaRPr>
          </a:p>
        </p:txBody>
      </p:sp>
      <p:sp>
        <p:nvSpPr>
          <p:cNvPr id="51" name="Shape 2787"/>
          <p:cNvSpPr/>
          <p:nvPr/>
        </p:nvSpPr>
        <p:spPr>
          <a:xfrm>
            <a:off x="7267688" y="2043692"/>
            <a:ext cx="377598" cy="3778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b="1" dirty="0">
              <a:latin typeface="Roboto Bold" charset="0"/>
              <a:ea typeface="Roboto Bold" charset="0"/>
              <a:cs typeface="Roboto Bold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186408" y="4579668"/>
            <a:ext cx="1829006" cy="626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sz="1400" dirty="0">
                <a:latin typeface="Encode Sans Light" pitchFamily="2" charset="77"/>
                <a:ea typeface="Lato Light" charset="0"/>
                <a:cs typeface="Poppins" pitchFamily="2" charset="77"/>
              </a:rPr>
              <a:t>Due to the fact that mobile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585393" y="4134602"/>
            <a:ext cx="10278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latin typeface="Encode Sans Light" pitchFamily="2" charset="77"/>
                <a:ea typeface="Roboto" charset="0"/>
                <a:cs typeface="Poppins" pitchFamily="2" charset="77"/>
              </a:rPr>
              <a:t>Step 03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552997" y="3171395"/>
            <a:ext cx="1829006" cy="626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sz="1400" dirty="0">
                <a:latin typeface="Encode Sans Light" pitchFamily="2" charset="77"/>
                <a:ea typeface="Lato Light" charset="0"/>
                <a:cs typeface="Poppins" pitchFamily="2" charset="77"/>
              </a:rPr>
              <a:t>Due to the fact that mobile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940763" y="2726329"/>
            <a:ext cx="10502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latin typeface="Encode Sans Light" pitchFamily="2" charset="77"/>
                <a:ea typeface="Roboto" charset="0"/>
                <a:cs typeface="Poppins" pitchFamily="2" charset="77"/>
              </a:rPr>
              <a:t>Step 04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3814946" y="3171395"/>
            <a:ext cx="1829006" cy="626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sz="1400" dirty="0">
                <a:latin typeface="Encode Sans Light" pitchFamily="2" charset="77"/>
                <a:ea typeface="Lato Light" charset="0"/>
                <a:cs typeface="Poppins" pitchFamily="2" charset="77"/>
              </a:rPr>
              <a:t>Due to the fact that mobile</a:t>
            </a:r>
          </a:p>
        </p:txBody>
      </p:sp>
      <p:sp>
        <p:nvSpPr>
          <p:cNvPr id="59" name="Rectangle 58"/>
          <p:cNvSpPr/>
          <p:nvPr/>
        </p:nvSpPr>
        <p:spPr>
          <a:xfrm>
            <a:off x="4213131" y="2726329"/>
            <a:ext cx="102944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latin typeface="Encode Sans Light" pitchFamily="2" charset="77"/>
                <a:ea typeface="Roboto" charset="0"/>
                <a:cs typeface="Poppins" pitchFamily="2" charset="77"/>
              </a:rPr>
              <a:t>Step 02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896051" y="4579668"/>
            <a:ext cx="1829006" cy="626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sz="1400" dirty="0">
                <a:latin typeface="Encode Sans Light" pitchFamily="2" charset="77"/>
                <a:ea typeface="Lato Light" charset="0"/>
                <a:cs typeface="Poppins" pitchFamily="2" charset="77"/>
              </a:rPr>
              <a:t>Due to the fact that mobile</a:t>
            </a:r>
          </a:p>
        </p:txBody>
      </p:sp>
      <p:sp>
        <p:nvSpPr>
          <p:cNvPr id="61" name="Rectangle 60"/>
          <p:cNvSpPr/>
          <p:nvPr/>
        </p:nvSpPr>
        <p:spPr>
          <a:xfrm>
            <a:off x="8284075" y="4134602"/>
            <a:ext cx="10294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latin typeface="Encode Sans Light" pitchFamily="2" charset="77"/>
                <a:ea typeface="Roboto" charset="0"/>
                <a:cs typeface="Poppins" pitchFamily="2" charset="77"/>
              </a:rPr>
              <a:t>Step 05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473620" y="4579668"/>
            <a:ext cx="1829006" cy="626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20"/>
              </a:lnSpc>
            </a:pPr>
            <a:r>
              <a:rPr lang="en-US" sz="1400" dirty="0">
                <a:latin typeface="Encode Sans Light" pitchFamily="2" charset="77"/>
                <a:ea typeface="Lato Light" charset="0"/>
                <a:cs typeface="Poppins" pitchFamily="2" charset="77"/>
              </a:rPr>
              <a:t>Due to the fact that mobile</a:t>
            </a:r>
          </a:p>
        </p:txBody>
      </p:sp>
      <p:sp>
        <p:nvSpPr>
          <p:cNvPr id="63" name="Rectangle 62"/>
          <p:cNvSpPr/>
          <p:nvPr/>
        </p:nvSpPr>
        <p:spPr>
          <a:xfrm>
            <a:off x="2891040" y="4134602"/>
            <a:ext cx="9909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latin typeface="Encode Sans Light" pitchFamily="2" charset="77"/>
                <a:ea typeface="Roboto" charset="0"/>
                <a:cs typeface="Poppins" pitchFamily="2" charset="77"/>
              </a:rPr>
              <a:t>Step 01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D36F0B4-8937-FF49-90F3-EECC057A65FD}"/>
              </a:ext>
            </a:extLst>
          </p:cNvPr>
          <p:cNvSpPr>
            <a:spLocks/>
          </p:cNvSpPr>
          <p:nvPr/>
        </p:nvSpPr>
        <p:spPr bwMode="auto">
          <a:xfrm>
            <a:off x="550863" y="557307"/>
            <a:ext cx="11090275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ea typeface="Roboto" charset="0"/>
                <a:cs typeface="Poppins" pitchFamily="2" charset="77"/>
                <a:sym typeface="Bebas Neue" charset="0"/>
              </a:rPr>
              <a:t>The Process</a:t>
            </a:r>
            <a:endParaRPr lang="en-US" sz="4400" dirty="0">
              <a:solidFill>
                <a:schemeClr val="accent2"/>
              </a:solidFill>
              <a:latin typeface="Abril Fatface" panose="02000503000000020003" pitchFamily="2" charset="77"/>
              <a:ea typeface="Roboto" charset="0"/>
              <a:cs typeface="Poppins" pitchFamily="2" charset="77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97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8318964" y="5033799"/>
            <a:ext cx="3309021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264136" y="4607793"/>
            <a:ext cx="1396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5"/>
                </a:solidFill>
                <a:latin typeface="Abril Fatface" panose="02000503000000020003" pitchFamily="2" charset="77"/>
                <a:ea typeface="Nunito Bold" charset="0"/>
                <a:cs typeface="Abhaya Libre SemiBold" panose="02000603000000000000" pitchFamily="2" charset="77"/>
              </a:rPr>
              <a:t>Content F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86595" y="5033799"/>
            <a:ext cx="3309021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521489" y="4609332"/>
            <a:ext cx="1438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6"/>
                </a:solidFill>
                <a:latin typeface="Abril Fatface" panose="02000503000000020003" pitchFamily="2" charset="77"/>
                <a:ea typeface="Nunito Bold" charset="0"/>
                <a:cs typeface="Abhaya Libre SemiBold" panose="02000603000000000000" pitchFamily="2" charset="77"/>
              </a:rPr>
              <a:t>Content 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318964" y="2562307"/>
            <a:ext cx="3309021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257367" y="2117162"/>
            <a:ext cx="14221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2"/>
                </a:solidFill>
                <a:latin typeface="Abril Fatface" panose="02000503000000020003" pitchFamily="2" charset="77"/>
                <a:ea typeface="Nunito Bold" charset="0"/>
                <a:cs typeface="Abhaya Libre SemiBold" panose="02000603000000000000" pitchFamily="2" charset="77"/>
              </a:rPr>
              <a:t>Content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6595" y="2562307"/>
            <a:ext cx="3309021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533509" y="2118702"/>
            <a:ext cx="14221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Abril Fatface" panose="02000503000000020003" pitchFamily="2" charset="77"/>
                <a:ea typeface="Nunito Bold" charset="0"/>
                <a:cs typeface="Abhaya Libre SemiBold" panose="02000603000000000000" pitchFamily="2" charset="77"/>
              </a:rPr>
              <a:t>Content 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47542" y="5033799"/>
            <a:ext cx="3309021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374195" y="4609333"/>
            <a:ext cx="1404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3"/>
                </a:solidFill>
                <a:latin typeface="Abril Fatface" panose="02000503000000020003" pitchFamily="2" charset="77"/>
                <a:ea typeface="Nunito Bold" charset="0"/>
                <a:cs typeface="Abhaya Libre SemiBold" panose="02000603000000000000" pitchFamily="2" charset="77"/>
              </a:rPr>
              <a:t>Content 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447542" y="2562307"/>
            <a:ext cx="3309021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Itself is what the end-user derives value from also can refer to the information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92356" y="2118702"/>
            <a:ext cx="14141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4"/>
                </a:solidFill>
                <a:latin typeface="Abril Fatface" panose="02000503000000020003" pitchFamily="2" charset="77"/>
                <a:ea typeface="Nunito Bold" charset="0"/>
                <a:cs typeface="Abhaya Libre SemiBold" panose="02000603000000000000" pitchFamily="2" charset="77"/>
              </a:rPr>
              <a:t>Content B</a:t>
            </a:r>
          </a:p>
        </p:txBody>
      </p:sp>
      <p:sp>
        <p:nvSpPr>
          <p:cNvPr id="33" name="Shape 2552"/>
          <p:cNvSpPr/>
          <p:nvPr/>
        </p:nvSpPr>
        <p:spPr>
          <a:xfrm>
            <a:off x="5813800" y="1535970"/>
            <a:ext cx="537944" cy="489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400" dirty="0">
              <a:latin typeface="Encode Sans Light" pitchFamily="2" charset="77"/>
              <a:cs typeface="Abhaya Libre" panose="02000603000000000000" pitchFamily="2" charset="77"/>
            </a:endParaRPr>
          </a:p>
        </p:txBody>
      </p:sp>
      <p:sp>
        <p:nvSpPr>
          <p:cNvPr id="34" name="Shape 2579"/>
          <p:cNvSpPr/>
          <p:nvPr/>
        </p:nvSpPr>
        <p:spPr>
          <a:xfrm>
            <a:off x="1961082" y="1506425"/>
            <a:ext cx="537944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400" dirty="0">
              <a:solidFill>
                <a:schemeClr val="accent1"/>
              </a:solidFill>
              <a:latin typeface="Encode Sans Light" pitchFamily="2" charset="77"/>
              <a:cs typeface="Abhaya Libre" panose="02000603000000000000" pitchFamily="2" charset="77"/>
            </a:endParaRPr>
          </a:p>
        </p:txBody>
      </p:sp>
      <p:sp>
        <p:nvSpPr>
          <p:cNvPr id="35" name="Shape 2587"/>
          <p:cNvSpPr/>
          <p:nvPr/>
        </p:nvSpPr>
        <p:spPr>
          <a:xfrm>
            <a:off x="1957899" y="3970057"/>
            <a:ext cx="537944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400" dirty="0">
              <a:solidFill>
                <a:schemeClr val="tx2"/>
              </a:solidFill>
              <a:latin typeface="Encode Sans Light" pitchFamily="2" charset="77"/>
              <a:cs typeface="Abhaya Libre" panose="02000603000000000000" pitchFamily="2" charset="77"/>
            </a:endParaRPr>
          </a:p>
        </p:txBody>
      </p:sp>
      <p:sp>
        <p:nvSpPr>
          <p:cNvPr id="36" name="Shape 2588"/>
          <p:cNvSpPr/>
          <p:nvPr/>
        </p:nvSpPr>
        <p:spPr>
          <a:xfrm>
            <a:off x="5812359" y="3993006"/>
            <a:ext cx="537944" cy="489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400" dirty="0">
              <a:solidFill>
                <a:schemeClr val="tx2"/>
              </a:solidFill>
              <a:latin typeface="Encode Sans Light" pitchFamily="2" charset="77"/>
              <a:cs typeface="Abhaya Libre" panose="02000603000000000000" pitchFamily="2" charset="77"/>
            </a:endParaRPr>
          </a:p>
        </p:txBody>
      </p:sp>
      <p:sp>
        <p:nvSpPr>
          <p:cNvPr id="37" name="Shape 2632"/>
          <p:cNvSpPr/>
          <p:nvPr/>
        </p:nvSpPr>
        <p:spPr>
          <a:xfrm>
            <a:off x="9735532" y="1520127"/>
            <a:ext cx="440137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400" dirty="0">
              <a:solidFill>
                <a:schemeClr val="accent2">
                  <a:lumMod val="50000"/>
                </a:schemeClr>
              </a:solidFill>
              <a:latin typeface="Encode Sans Light" pitchFamily="2" charset="77"/>
              <a:cs typeface="Abhaya Libre" panose="02000603000000000000" pitchFamily="2" charset="77"/>
            </a:endParaRPr>
          </a:p>
        </p:txBody>
      </p:sp>
      <p:sp>
        <p:nvSpPr>
          <p:cNvPr id="38" name="Shape 2633"/>
          <p:cNvSpPr/>
          <p:nvPr/>
        </p:nvSpPr>
        <p:spPr>
          <a:xfrm>
            <a:off x="9686627" y="3989436"/>
            <a:ext cx="537944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400" dirty="0">
              <a:solidFill>
                <a:schemeClr val="tx2"/>
              </a:solidFill>
              <a:latin typeface="Encode Sans Light" pitchFamily="2" charset="77"/>
              <a:cs typeface="Abhaya Libre" panose="02000603000000000000" pitchFamily="2" charset="7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0863" y="549275"/>
            <a:ext cx="1109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cs typeface="Mukta Medium" panose="020B0000000000000000" pitchFamily="34" charset="77"/>
              </a:rPr>
              <a:t>Features with icons</a:t>
            </a:r>
          </a:p>
        </p:txBody>
      </p:sp>
    </p:spTree>
    <p:extLst>
      <p:ext uri="{BB962C8B-B14F-4D97-AF65-F5344CB8AC3E}">
        <p14:creationId xmlns:p14="http://schemas.microsoft.com/office/powerpoint/2010/main" val="2664093853"/>
      </p:ext>
    </p:extLst>
  </p:cSld>
  <p:clrMapOvr>
    <a:masterClrMapping/>
  </p:clrMapOvr>
  <p:transition advClick="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: Shape 2978">
            <a:extLst>
              <a:ext uri="{FF2B5EF4-FFF2-40B4-BE49-F238E27FC236}">
                <a16:creationId xmlns:a16="http://schemas.microsoft.com/office/drawing/2014/main" id="{BC4BF759-3320-8044-9488-185795DEF91D}"/>
              </a:ext>
            </a:extLst>
          </p:cNvPr>
          <p:cNvSpPr/>
          <p:nvPr/>
        </p:nvSpPr>
        <p:spPr>
          <a:xfrm>
            <a:off x="5854252" y="2148806"/>
            <a:ext cx="4246599" cy="22109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1" h="59">
                <a:moveTo>
                  <a:pt x="661" y="59"/>
                </a:moveTo>
                <a:lnTo>
                  <a:pt x="0" y="59"/>
                </a:lnTo>
                <a:lnTo>
                  <a:pt x="0" y="0"/>
                </a:lnTo>
                <a:lnTo>
                  <a:pt x="661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Encode Sans Light" pitchFamily="2" charset="77"/>
              <a:ea typeface="Arial Unicode MS" pitchFamily="2"/>
              <a:cs typeface="Abhaya Libre" panose="02000603000000000000" pitchFamily="2" charset="77"/>
            </a:endParaRPr>
          </a:p>
        </p:txBody>
      </p:sp>
      <p:sp>
        <p:nvSpPr>
          <p:cNvPr id="68" name="Freeform: Shape 2991">
            <a:extLst>
              <a:ext uri="{FF2B5EF4-FFF2-40B4-BE49-F238E27FC236}">
                <a16:creationId xmlns:a16="http://schemas.microsoft.com/office/drawing/2014/main" id="{0ECB9FB3-D388-F34F-83E3-77EB25940642}"/>
              </a:ext>
            </a:extLst>
          </p:cNvPr>
          <p:cNvSpPr/>
          <p:nvPr/>
        </p:nvSpPr>
        <p:spPr>
          <a:xfrm>
            <a:off x="5854252" y="3152214"/>
            <a:ext cx="4246599" cy="2249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3" h="60">
                <a:moveTo>
                  <a:pt x="353" y="60"/>
                </a:moveTo>
                <a:lnTo>
                  <a:pt x="0" y="60"/>
                </a:lnTo>
                <a:lnTo>
                  <a:pt x="0" y="0"/>
                </a:lnTo>
                <a:lnTo>
                  <a:pt x="353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Encode Sans Light" pitchFamily="2" charset="77"/>
              <a:ea typeface="Arial Unicode MS" pitchFamily="2"/>
              <a:cs typeface="Abhaya Libre" panose="02000603000000000000" pitchFamily="2" charset="77"/>
            </a:endParaRPr>
          </a:p>
        </p:txBody>
      </p:sp>
      <p:sp>
        <p:nvSpPr>
          <p:cNvPr id="69" name="Freeform: Shape 3004">
            <a:extLst>
              <a:ext uri="{FF2B5EF4-FFF2-40B4-BE49-F238E27FC236}">
                <a16:creationId xmlns:a16="http://schemas.microsoft.com/office/drawing/2014/main" id="{65F92976-AF92-7E47-8FD1-64CEC51281A0}"/>
              </a:ext>
            </a:extLst>
          </p:cNvPr>
          <p:cNvSpPr/>
          <p:nvPr/>
        </p:nvSpPr>
        <p:spPr>
          <a:xfrm>
            <a:off x="5854252" y="4163245"/>
            <a:ext cx="4246599" cy="2249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55" h="60">
                <a:moveTo>
                  <a:pt x="1155" y="60"/>
                </a:moveTo>
                <a:lnTo>
                  <a:pt x="0" y="60"/>
                </a:lnTo>
                <a:lnTo>
                  <a:pt x="0" y="0"/>
                </a:lnTo>
                <a:lnTo>
                  <a:pt x="1155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Encode Sans Light" pitchFamily="2" charset="77"/>
              <a:ea typeface="Arial Unicode MS" pitchFamily="2"/>
              <a:cs typeface="Abhaya Libre" panose="02000603000000000000" pitchFamily="2" charset="77"/>
            </a:endParaRPr>
          </a:p>
        </p:txBody>
      </p:sp>
      <p:sp>
        <p:nvSpPr>
          <p:cNvPr id="49" name="Freeform: Shape 2978">
            <a:extLst>
              <a:ext uri="{FF2B5EF4-FFF2-40B4-BE49-F238E27FC236}">
                <a16:creationId xmlns:a16="http://schemas.microsoft.com/office/drawing/2014/main" id="{4DDE348D-B0EA-8949-83E6-17F0AA893421}"/>
              </a:ext>
            </a:extLst>
          </p:cNvPr>
          <p:cNvSpPr/>
          <p:nvPr/>
        </p:nvSpPr>
        <p:spPr>
          <a:xfrm>
            <a:off x="5259892" y="2148806"/>
            <a:ext cx="2515942" cy="22109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1" h="59">
                <a:moveTo>
                  <a:pt x="661" y="59"/>
                </a:moveTo>
                <a:lnTo>
                  <a:pt x="0" y="59"/>
                </a:lnTo>
                <a:lnTo>
                  <a:pt x="0" y="0"/>
                </a:lnTo>
                <a:lnTo>
                  <a:pt x="661" y="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Encode Sans Light" pitchFamily="2" charset="77"/>
              <a:ea typeface="Arial Unicode MS" pitchFamily="2"/>
              <a:cs typeface="Abhaya Libre" panose="02000603000000000000" pitchFamily="2" charset="77"/>
            </a:endParaRPr>
          </a:p>
        </p:txBody>
      </p:sp>
      <p:sp>
        <p:nvSpPr>
          <p:cNvPr id="51" name="Freeform: Shape 2986">
            <a:extLst>
              <a:ext uri="{FF2B5EF4-FFF2-40B4-BE49-F238E27FC236}">
                <a16:creationId xmlns:a16="http://schemas.microsoft.com/office/drawing/2014/main" id="{4DE66ACE-B362-FD40-B737-62784B993E03}"/>
              </a:ext>
            </a:extLst>
          </p:cNvPr>
          <p:cNvSpPr/>
          <p:nvPr/>
        </p:nvSpPr>
        <p:spPr>
          <a:xfrm>
            <a:off x="4207782" y="1816376"/>
            <a:ext cx="876768" cy="87676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1" h="231">
                <a:moveTo>
                  <a:pt x="231" y="116"/>
                </a:moveTo>
                <a:cubicBezTo>
                  <a:pt x="231" y="179"/>
                  <a:pt x="179" y="231"/>
                  <a:pt x="115" y="231"/>
                </a:cubicBezTo>
                <a:cubicBezTo>
                  <a:pt x="51" y="231"/>
                  <a:pt x="0" y="179"/>
                  <a:pt x="0" y="116"/>
                </a:cubicBezTo>
                <a:cubicBezTo>
                  <a:pt x="0" y="52"/>
                  <a:pt x="51" y="0"/>
                  <a:pt x="115" y="0"/>
                </a:cubicBezTo>
                <a:cubicBezTo>
                  <a:pt x="179" y="0"/>
                  <a:pt x="231" y="52"/>
                  <a:pt x="231" y="116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Encode Sans Light" pitchFamily="2" charset="77"/>
              <a:ea typeface="Arial Unicode MS" pitchFamily="2"/>
              <a:cs typeface="Abhaya Libre" panose="02000603000000000000" pitchFamily="2" charset="77"/>
            </a:endParaRPr>
          </a:p>
        </p:txBody>
      </p:sp>
      <p:sp>
        <p:nvSpPr>
          <p:cNvPr id="55" name="Freeform: Shape 2991">
            <a:extLst>
              <a:ext uri="{FF2B5EF4-FFF2-40B4-BE49-F238E27FC236}">
                <a16:creationId xmlns:a16="http://schemas.microsoft.com/office/drawing/2014/main" id="{3FC469FF-D89C-5E40-8391-01A09CECCA51}"/>
              </a:ext>
            </a:extLst>
          </p:cNvPr>
          <p:cNvSpPr/>
          <p:nvPr/>
        </p:nvSpPr>
        <p:spPr>
          <a:xfrm>
            <a:off x="5259892" y="3152214"/>
            <a:ext cx="1341836" cy="2249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3" h="60">
                <a:moveTo>
                  <a:pt x="353" y="60"/>
                </a:moveTo>
                <a:lnTo>
                  <a:pt x="0" y="60"/>
                </a:lnTo>
                <a:lnTo>
                  <a:pt x="0" y="0"/>
                </a:lnTo>
                <a:lnTo>
                  <a:pt x="353" y="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Encode Sans Light" pitchFamily="2" charset="77"/>
              <a:ea typeface="Arial Unicode MS" pitchFamily="2"/>
              <a:cs typeface="Abhaya Libre" panose="02000603000000000000" pitchFamily="2" charset="77"/>
            </a:endParaRPr>
          </a:p>
        </p:txBody>
      </p:sp>
      <p:sp>
        <p:nvSpPr>
          <p:cNvPr id="56" name="Freeform: Shape 2999">
            <a:extLst>
              <a:ext uri="{FF2B5EF4-FFF2-40B4-BE49-F238E27FC236}">
                <a16:creationId xmlns:a16="http://schemas.microsoft.com/office/drawing/2014/main" id="{2D3B525A-742E-0F43-A1C4-FE60DC1B4ECF}"/>
              </a:ext>
            </a:extLst>
          </p:cNvPr>
          <p:cNvSpPr/>
          <p:nvPr/>
        </p:nvSpPr>
        <p:spPr>
          <a:xfrm>
            <a:off x="4207782" y="2824368"/>
            <a:ext cx="876768" cy="88058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1" h="232">
                <a:moveTo>
                  <a:pt x="231" y="116"/>
                </a:moveTo>
                <a:cubicBezTo>
                  <a:pt x="231" y="180"/>
                  <a:pt x="179" y="232"/>
                  <a:pt x="115" y="232"/>
                </a:cubicBezTo>
                <a:cubicBezTo>
                  <a:pt x="51" y="232"/>
                  <a:pt x="0" y="180"/>
                  <a:pt x="0" y="116"/>
                </a:cubicBezTo>
                <a:cubicBezTo>
                  <a:pt x="0" y="52"/>
                  <a:pt x="51" y="0"/>
                  <a:pt x="115" y="0"/>
                </a:cubicBezTo>
                <a:cubicBezTo>
                  <a:pt x="179" y="0"/>
                  <a:pt x="231" y="52"/>
                  <a:pt x="231" y="116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Encode Sans Light" pitchFamily="2" charset="77"/>
              <a:ea typeface="Arial Unicode MS" pitchFamily="2"/>
              <a:cs typeface="Abhaya Libre" panose="02000603000000000000" pitchFamily="2" charset="77"/>
            </a:endParaRPr>
          </a:p>
        </p:txBody>
      </p:sp>
      <p:sp>
        <p:nvSpPr>
          <p:cNvPr id="58" name="Freeform: Shape 3004">
            <a:extLst>
              <a:ext uri="{FF2B5EF4-FFF2-40B4-BE49-F238E27FC236}">
                <a16:creationId xmlns:a16="http://schemas.microsoft.com/office/drawing/2014/main" id="{E33D15D5-871D-294D-A132-952E3701727C}"/>
              </a:ext>
            </a:extLst>
          </p:cNvPr>
          <p:cNvSpPr/>
          <p:nvPr/>
        </p:nvSpPr>
        <p:spPr>
          <a:xfrm>
            <a:off x="5259892" y="4163245"/>
            <a:ext cx="2814039" cy="2249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55" h="60">
                <a:moveTo>
                  <a:pt x="1155" y="60"/>
                </a:moveTo>
                <a:lnTo>
                  <a:pt x="0" y="60"/>
                </a:lnTo>
                <a:lnTo>
                  <a:pt x="0" y="0"/>
                </a:lnTo>
                <a:lnTo>
                  <a:pt x="1155" y="0"/>
                </a:lnTo>
                <a:close/>
              </a:path>
            </a:pathLst>
          </a:custGeom>
          <a:solidFill>
            <a:schemeClr val="accent3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Encode Sans Light" pitchFamily="2" charset="77"/>
              <a:ea typeface="Arial Unicode MS" pitchFamily="2"/>
              <a:cs typeface="Abhaya Libre" panose="02000603000000000000" pitchFamily="2" charset="77"/>
            </a:endParaRPr>
          </a:p>
        </p:txBody>
      </p:sp>
      <p:sp>
        <p:nvSpPr>
          <p:cNvPr id="59" name="Freeform: Shape 3014">
            <a:extLst>
              <a:ext uri="{FF2B5EF4-FFF2-40B4-BE49-F238E27FC236}">
                <a16:creationId xmlns:a16="http://schemas.microsoft.com/office/drawing/2014/main" id="{A9686BDF-DDEB-654F-B7B6-5A8C3CAA89E5}"/>
              </a:ext>
            </a:extLst>
          </p:cNvPr>
          <p:cNvSpPr/>
          <p:nvPr/>
        </p:nvSpPr>
        <p:spPr>
          <a:xfrm>
            <a:off x="4207782" y="3840065"/>
            <a:ext cx="876768" cy="87676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1" h="231">
                <a:moveTo>
                  <a:pt x="231" y="115"/>
                </a:moveTo>
                <a:cubicBezTo>
                  <a:pt x="231" y="179"/>
                  <a:pt x="179" y="231"/>
                  <a:pt x="115" y="231"/>
                </a:cubicBezTo>
                <a:cubicBezTo>
                  <a:pt x="51" y="231"/>
                  <a:pt x="0" y="179"/>
                  <a:pt x="0" y="115"/>
                </a:cubicBezTo>
                <a:cubicBezTo>
                  <a:pt x="0" y="52"/>
                  <a:pt x="51" y="0"/>
                  <a:pt x="115" y="0"/>
                </a:cubicBezTo>
                <a:cubicBezTo>
                  <a:pt x="179" y="0"/>
                  <a:pt x="231" y="52"/>
                  <a:pt x="231" y="115"/>
                </a:cubicBezTo>
                <a:close/>
              </a:path>
            </a:pathLst>
          </a:custGeom>
          <a:solidFill>
            <a:schemeClr val="accent3"/>
          </a:solidFill>
          <a:ln cap="flat">
            <a:noFill/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900" dirty="0">
              <a:latin typeface="Encode Sans Light" pitchFamily="2" charset="77"/>
              <a:ea typeface="Arial Unicode MS" pitchFamily="2"/>
              <a:cs typeface="Abhaya Libre" panose="02000603000000000000" pitchFamily="2" charset="7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FEEB1F0-7203-274A-BCBD-ABE5D8E0EF3E}"/>
              </a:ext>
            </a:extLst>
          </p:cNvPr>
          <p:cNvSpPr txBox="1"/>
          <p:nvPr/>
        </p:nvSpPr>
        <p:spPr>
          <a:xfrm>
            <a:off x="2043540" y="2053100"/>
            <a:ext cx="18389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solidFill>
                  <a:schemeClr val="tx2"/>
                </a:solidFill>
                <a:latin typeface="Encode Sans" pitchFamily="2" charset="77"/>
                <a:ea typeface="Roboto" charset="0"/>
                <a:cs typeface="Abhaya Libre Medium" panose="02000603000000000000" pitchFamily="2" charset="77"/>
              </a:rPr>
              <a:t>Your Title here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F1F20D8-F560-F54D-A87E-5405D3D43FB7}"/>
              </a:ext>
            </a:extLst>
          </p:cNvPr>
          <p:cNvSpPr txBox="1"/>
          <p:nvPr/>
        </p:nvSpPr>
        <p:spPr>
          <a:xfrm>
            <a:off x="2041906" y="3059921"/>
            <a:ext cx="18389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solidFill>
                  <a:schemeClr val="tx2"/>
                </a:solidFill>
                <a:latin typeface="Encode Sans" pitchFamily="2" charset="77"/>
                <a:ea typeface="Roboto" charset="0"/>
                <a:cs typeface="Abhaya Libre Medium" panose="02000603000000000000" pitchFamily="2" charset="77"/>
              </a:rPr>
              <a:t>Your Title here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30A8916-CACC-304A-84E3-61DBDD704B0F}"/>
              </a:ext>
            </a:extLst>
          </p:cNvPr>
          <p:cNvSpPr txBox="1"/>
          <p:nvPr/>
        </p:nvSpPr>
        <p:spPr>
          <a:xfrm>
            <a:off x="2041906" y="4067130"/>
            <a:ext cx="18389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solidFill>
                  <a:schemeClr val="tx2"/>
                </a:solidFill>
                <a:latin typeface="Encode Sans" pitchFamily="2" charset="77"/>
                <a:ea typeface="Roboto" charset="0"/>
                <a:cs typeface="Abhaya Libre Medium" panose="02000603000000000000" pitchFamily="2" charset="77"/>
              </a:rPr>
              <a:t>Your Title here</a:t>
            </a:r>
          </a:p>
        </p:txBody>
      </p:sp>
      <p:sp>
        <p:nvSpPr>
          <p:cNvPr id="63" name="Text Placeholder 33">
            <a:extLst>
              <a:ext uri="{FF2B5EF4-FFF2-40B4-BE49-F238E27FC236}">
                <a16:creationId xmlns:a16="http://schemas.microsoft.com/office/drawing/2014/main" id="{C369EAE0-742A-9144-8FDC-BEACB38488EB}"/>
              </a:ext>
            </a:extLst>
          </p:cNvPr>
          <p:cNvSpPr txBox="1">
            <a:spLocks/>
          </p:cNvSpPr>
          <p:nvPr/>
        </p:nvSpPr>
        <p:spPr>
          <a:xfrm>
            <a:off x="4394192" y="2035426"/>
            <a:ext cx="580288" cy="36426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AU" sz="2200" dirty="0">
                <a:solidFill>
                  <a:schemeClr val="bg1"/>
                </a:solidFill>
                <a:latin typeface="Encode Sans" pitchFamily="2" charset="77"/>
                <a:cs typeface="Abhaya Libre" panose="02000603000000000000" pitchFamily="2" charset="77"/>
              </a:rPr>
              <a:t>50%</a:t>
            </a:r>
          </a:p>
        </p:txBody>
      </p:sp>
      <p:sp>
        <p:nvSpPr>
          <p:cNvPr id="64" name="Text Placeholder 33">
            <a:extLst>
              <a:ext uri="{FF2B5EF4-FFF2-40B4-BE49-F238E27FC236}">
                <a16:creationId xmlns:a16="http://schemas.microsoft.com/office/drawing/2014/main" id="{DD92A93F-3FC0-3D47-95F5-AA14580BCDEA}"/>
              </a:ext>
            </a:extLst>
          </p:cNvPr>
          <p:cNvSpPr txBox="1">
            <a:spLocks/>
          </p:cNvSpPr>
          <p:nvPr/>
        </p:nvSpPr>
        <p:spPr>
          <a:xfrm>
            <a:off x="4389475" y="3065068"/>
            <a:ext cx="580288" cy="36426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AU" sz="2200" dirty="0">
                <a:solidFill>
                  <a:schemeClr val="bg1"/>
                </a:solidFill>
                <a:latin typeface="Encode Sans" pitchFamily="2" charset="77"/>
                <a:cs typeface="Abhaya Libre" panose="02000603000000000000" pitchFamily="2" charset="77"/>
              </a:rPr>
              <a:t>50%</a:t>
            </a:r>
          </a:p>
        </p:txBody>
      </p:sp>
      <p:sp>
        <p:nvSpPr>
          <p:cNvPr id="65" name="Text Placeholder 33">
            <a:extLst>
              <a:ext uri="{FF2B5EF4-FFF2-40B4-BE49-F238E27FC236}">
                <a16:creationId xmlns:a16="http://schemas.microsoft.com/office/drawing/2014/main" id="{E23811B3-4584-1440-B363-4CD2CEAEF07E}"/>
              </a:ext>
            </a:extLst>
          </p:cNvPr>
          <p:cNvSpPr txBox="1">
            <a:spLocks/>
          </p:cNvSpPr>
          <p:nvPr/>
        </p:nvSpPr>
        <p:spPr>
          <a:xfrm>
            <a:off x="4378324" y="4076112"/>
            <a:ext cx="580288" cy="36426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en-AU" sz="2200" dirty="0">
                <a:solidFill>
                  <a:schemeClr val="bg1"/>
                </a:solidFill>
                <a:latin typeface="Encode Sans" pitchFamily="2" charset="77"/>
                <a:cs typeface="Abhaya Libre" panose="02000603000000000000" pitchFamily="2" charset="77"/>
              </a:rPr>
              <a:t>50%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78FD162-65A4-0C44-96BB-29B31A634B28}"/>
              </a:ext>
            </a:extLst>
          </p:cNvPr>
          <p:cNvSpPr txBox="1"/>
          <p:nvPr/>
        </p:nvSpPr>
        <p:spPr>
          <a:xfrm>
            <a:off x="550862" y="5113952"/>
            <a:ext cx="11090275" cy="932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 dirty="0">
                <a:latin typeface="Encode Sans Light" pitchFamily="2" charset="77"/>
                <a:ea typeface="Lato Light" charset="0"/>
                <a:cs typeface="Abhaya Libre" panose="02000603000000000000" pitchFamily="2" charset="77"/>
              </a:rPr>
              <a:t>Defined as a greater likelihood that users will share content posted to their social network many social media sites provide specific functionality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9FE7F8B-0761-474A-81B4-332F81163F2C}"/>
              </a:ext>
            </a:extLst>
          </p:cNvPr>
          <p:cNvSpPr>
            <a:spLocks/>
          </p:cNvSpPr>
          <p:nvPr/>
        </p:nvSpPr>
        <p:spPr bwMode="auto">
          <a:xfrm>
            <a:off x="565151" y="560063"/>
            <a:ext cx="11075987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/>
          <a:p>
            <a:pPr marL="36000"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ea typeface="Roboto" charset="0"/>
                <a:cs typeface="Abhaya Libre" panose="02000603000000000000" pitchFamily="2" charset="77"/>
                <a:sym typeface="Bebas Neue" charset="0"/>
              </a:rPr>
              <a:t>Use charts to present data</a:t>
            </a:r>
            <a:endParaRPr lang="en-US" sz="4400" dirty="0">
              <a:solidFill>
                <a:schemeClr val="accent2"/>
              </a:solidFill>
              <a:latin typeface="Abril Fatface" panose="02000503000000020003" pitchFamily="2" charset="77"/>
              <a:ea typeface="Roboto" charset="0"/>
              <a:cs typeface="Abhaya Libre" panose="02000603000000000000" pitchFamily="2" charset="77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467813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>
            <a:extLst>
              <a:ext uri="{FF2B5EF4-FFF2-40B4-BE49-F238E27FC236}">
                <a16:creationId xmlns:a16="http://schemas.microsoft.com/office/drawing/2014/main" id="{10A8AB7B-3F59-8743-B8F2-CED53883274E}"/>
              </a:ext>
            </a:extLst>
          </p:cNvPr>
          <p:cNvSpPr txBox="1"/>
          <p:nvPr/>
        </p:nvSpPr>
        <p:spPr>
          <a:xfrm>
            <a:off x="6096000" y="3640097"/>
            <a:ext cx="5545137" cy="231723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8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 am here because I love to design presentations. </a:t>
            </a:r>
          </a:p>
          <a:p>
            <a:pPr algn="ctr">
              <a:lnSpc>
                <a:spcPts val="3500"/>
              </a:lnSpc>
            </a:pPr>
            <a:endParaRPr lang="en-US" sz="2800" dirty="0">
              <a:latin typeface="Encode Sans Light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  <a:p>
            <a:pPr algn="ctr">
              <a:lnSpc>
                <a:spcPts val="3500"/>
              </a:lnSpc>
            </a:pPr>
            <a:r>
              <a:rPr lang="en-US" sz="28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You can contact me at </a:t>
            </a:r>
            <a:r>
              <a:rPr lang="en-US" sz="2800" dirty="0">
                <a:latin typeface="Abril Fatface" panose="02000503000000020003" pitchFamily="2" charset="77"/>
                <a:ea typeface="Lato Light" panose="020F0502020204030203" pitchFamily="34" charset="0"/>
                <a:cs typeface="Abhaya Libre SemiBold" panose="02000603000000000000" pitchFamily="2" charset="77"/>
              </a:rPr>
              <a:t>@username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B496D8D1-D5C8-5140-87BB-096E09CEC541}"/>
              </a:ext>
            </a:extLst>
          </p:cNvPr>
          <p:cNvSpPr txBox="1"/>
          <p:nvPr/>
        </p:nvSpPr>
        <p:spPr>
          <a:xfrm>
            <a:off x="6246393" y="2506289"/>
            <a:ext cx="50268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ea typeface="Nunito Bold" charset="0"/>
                <a:cs typeface="Arima Madurai Semi" pitchFamily="2" charset="77"/>
              </a:rPr>
              <a:t>I am Jane Doe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C9679DFC-6DA2-D54F-8A45-778FCB0DCC92}"/>
              </a:ext>
            </a:extLst>
          </p:cNvPr>
          <p:cNvSpPr txBox="1"/>
          <p:nvPr/>
        </p:nvSpPr>
        <p:spPr>
          <a:xfrm>
            <a:off x="6958342" y="902381"/>
            <a:ext cx="360296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Abril Fatface" panose="02000503000000020003" pitchFamily="2" charset="77"/>
                <a:ea typeface="Nunito Bold" charset="0"/>
                <a:cs typeface="Abhaya Libre ExtraBold" panose="02000603000000000000" pitchFamily="2" charset="77"/>
              </a:rPr>
              <a:t>Hello!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0248CAC-C765-D94C-85B2-CDA64271C1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Phone6_mockup_front_white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27751" y="272935"/>
            <a:ext cx="4014158" cy="62788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C62BBF-8F6B-B84E-B07E-E9DDA29A6BB0}"/>
              </a:ext>
            </a:extLst>
          </p:cNvPr>
          <p:cNvSpPr txBox="1"/>
          <p:nvPr/>
        </p:nvSpPr>
        <p:spPr>
          <a:xfrm>
            <a:off x="1787481" y="2242860"/>
            <a:ext cx="43430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Abril Fatface" panose="02000503000000020003" pitchFamily="2" charset="77"/>
                <a:ea typeface="Nunito Bold" charset="0"/>
                <a:cs typeface="Arima Madurai Black" pitchFamily="2" charset="77"/>
              </a:rPr>
              <a:t>Mobile App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12D8DD-E2FB-B740-8A0E-F52E42852FF7}"/>
              </a:ext>
            </a:extLst>
          </p:cNvPr>
          <p:cNvSpPr txBox="1"/>
          <p:nvPr/>
        </p:nvSpPr>
        <p:spPr>
          <a:xfrm>
            <a:off x="1189220" y="3429000"/>
            <a:ext cx="5545136" cy="953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8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Itself is what the end-user derives value from also can refer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107946A-A206-5F40-9397-93CA2FA9A33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77350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>
            <a:grpSpLocks noChangeAspect="1"/>
          </p:cNvGrpSpPr>
          <p:nvPr/>
        </p:nvGrpSpPr>
        <p:grpSpPr>
          <a:xfrm>
            <a:off x="3036386" y="823157"/>
            <a:ext cx="6082323" cy="3501280"/>
            <a:chOff x="5898415" y="1976415"/>
            <a:chExt cx="5654530" cy="3255020"/>
          </a:xfrm>
        </p:grpSpPr>
        <p:sp>
          <p:nvSpPr>
            <p:cNvPr id="22" name="Freeform 45"/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23" name="Freeform 46"/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24" name="Freeform 47"/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25" name="Freeform 48"/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rgbClr val="D9D9D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26" name="Rectangle 50"/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27" name="Freeform 51"/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28" name="Rectangle 52"/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29" name="Oval 54"/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30" name="Oval 55"/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31" name="Oval 56"/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32" name="Oval 57"/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33" name="Freeform 58"/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id-ID" sz="675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3254314" y="4882726"/>
            <a:ext cx="56833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2"/>
                </a:solidFill>
                <a:latin typeface="Abril Fatface" panose="02000503000000020003" pitchFamily="2" charset="77"/>
                <a:cs typeface="Arima Madurai Black" pitchFamily="2" charset="77"/>
              </a:rPr>
              <a:t>Laptop Project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50864" y="5873132"/>
            <a:ext cx="1109027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6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Itself is what the end-user derives value from also can refer.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B843CFD-B167-1044-AB70-CEFAB98F23C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5113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3592143" y="569951"/>
            <a:ext cx="5005377" cy="4069352"/>
            <a:chOff x="4300539" y="1984376"/>
            <a:chExt cx="3589338" cy="2890838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4300539" y="1984376"/>
              <a:ext cx="3589338" cy="2170113"/>
            </a:xfrm>
            <a:custGeom>
              <a:avLst/>
              <a:gdLst>
                <a:gd name="T0" fmla="*/ 2537 w 2537"/>
                <a:gd name="T1" fmla="*/ 1533 h 1533"/>
                <a:gd name="T2" fmla="*/ 2537 w 2537"/>
                <a:gd name="T3" fmla="*/ 71 h 1533"/>
                <a:gd name="T4" fmla="*/ 2467 w 2537"/>
                <a:gd name="T5" fmla="*/ 0 h 1533"/>
                <a:gd name="T6" fmla="*/ 71 w 2537"/>
                <a:gd name="T7" fmla="*/ 0 h 1533"/>
                <a:gd name="T8" fmla="*/ 0 w 2537"/>
                <a:gd name="T9" fmla="*/ 71 h 1533"/>
                <a:gd name="T10" fmla="*/ 0 w 2537"/>
                <a:gd name="T11" fmla="*/ 1533 h 1533"/>
                <a:gd name="T12" fmla="*/ 2537 w 2537"/>
                <a:gd name="T13" fmla="*/ 153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1533">
                  <a:moveTo>
                    <a:pt x="2537" y="1533"/>
                  </a:moveTo>
                  <a:cubicBezTo>
                    <a:pt x="2537" y="71"/>
                    <a:pt x="2537" y="71"/>
                    <a:pt x="2537" y="71"/>
                  </a:cubicBezTo>
                  <a:cubicBezTo>
                    <a:pt x="2537" y="32"/>
                    <a:pt x="2506" y="0"/>
                    <a:pt x="2467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533"/>
                    <a:pt x="0" y="1533"/>
                    <a:pt x="0" y="1533"/>
                  </a:cubicBezTo>
                  <a:lnTo>
                    <a:pt x="2537" y="1533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4440239" y="2132014"/>
              <a:ext cx="3309938" cy="1873250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close/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  <a:close/>
                </a:path>
              </a:pathLst>
            </a:cu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4440239" y="2132014"/>
              <a:ext cx="3309938" cy="1873250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456114" y="2147889"/>
              <a:ext cx="3278188" cy="1841500"/>
            </a:xfrm>
            <a:prstGeom prst="rect">
              <a:avLst/>
            </a:prstGeom>
            <a:solidFill>
              <a:srgbClr val="7E7E7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5484814" y="4826001"/>
              <a:ext cx="1208088" cy="49213"/>
            </a:xfrm>
            <a:custGeom>
              <a:avLst/>
              <a:gdLst>
                <a:gd name="T0" fmla="*/ 852 w 854"/>
                <a:gd name="T1" fmla="*/ 24 h 35"/>
                <a:gd name="T2" fmla="*/ 478 w 854"/>
                <a:gd name="T3" fmla="*/ 5 h 35"/>
                <a:gd name="T4" fmla="*/ 478 w 854"/>
                <a:gd name="T5" fmla="*/ 0 h 35"/>
                <a:gd name="T6" fmla="*/ 427 w 854"/>
                <a:gd name="T7" fmla="*/ 3 h 35"/>
                <a:gd name="T8" fmla="*/ 375 w 854"/>
                <a:gd name="T9" fmla="*/ 0 h 35"/>
                <a:gd name="T10" fmla="*/ 375 w 854"/>
                <a:gd name="T11" fmla="*/ 5 h 35"/>
                <a:gd name="T12" fmla="*/ 1 w 854"/>
                <a:gd name="T13" fmla="*/ 24 h 35"/>
                <a:gd name="T14" fmla="*/ 24 w 854"/>
                <a:gd name="T15" fmla="*/ 35 h 35"/>
                <a:gd name="T16" fmla="*/ 375 w 854"/>
                <a:gd name="T17" fmla="*/ 35 h 35"/>
                <a:gd name="T18" fmla="*/ 478 w 854"/>
                <a:gd name="T19" fmla="*/ 35 h 35"/>
                <a:gd name="T20" fmla="*/ 829 w 854"/>
                <a:gd name="T21" fmla="*/ 35 h 35"/>
                <a:gd name="T22" fmla="*/ 852 w 854"/>
                <a:gd name="T23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4" h="35">
                  <a:moveTo>
                    <a:pt x="852" y="24"/>
                  </a:moveTo>
                  <a:cubicBezTo>
                    <a:pt x="478" y="5"/>
                    <a:pt x="478" y="5"/>
                    <a:pt x="478" y="5"/>
                  </a:cubicBezTo>
                  <a:cubicBezTo>
                    <a:pt x="478" y="0"/>
                    <a:pt x="478" y="0"/>
                    <a:pt x="478" y="0"/>
                  </a:cubicBezTo>
                  <a:cubicBezTo>
                    <a:pt x="427" y="3"/>
                    <a:pt x="427" y="3"/>
                    <a:pt x="427" y="3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5" y="5"/>
                    <a:pt x="375" y="5"/>
                    <a:pt x="375" y="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0" y="35"/>
                    <a:pt x="24" y="35"/>
                  </a:cubicBezTo>
                  <a:cubicBezTo>
                    <a:pt x="41" y="35"/>
                    <a:pt x="247" y="35"/>
                    <a:pt x="375" y="35"/>
                  </a:cubicBezTo>
                  <a:cubicBezTo>
                    <a:pt x="435" y="35"/>
                    <a:pt x="478" y="35"/>
                    <a:pt x="478" y="35"/>
                  </a:cubicBezTo>
                  <a:cubicBezTo>
                    <a:pt x="606" y="35"/>
                    <a:pt x="812" y="35"/>
                    <a:pt x="829" y="35"/>
                  </a:cubicBezTo>
                  <a:cubicBezTo>
                    <a:pt x="854" y="35"/>
                    <a:pt x="852" y="24"/>
                    <a:pt x="852" y="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478464" y="4446589"/>
              <a:ext cx="1219200" cy="417513"/>
            </a:xfrm>
            <a:custGeom>
              <a:avLst/>
              <a:gdLst>
                <a:gd name="T0" fmla="*/ 790 w 861"/>
                <a:gd name="T1" fmla="*/ 274 h 295"/>
                <a:gd name="T2" fmla="*/ 738 w 861"/>
                <a:gd name="T3" fmla="*/ 224 h 295"/>
                <a:gd name="T4" fmla="*/ 714 w 861"/>
                <a:gd name="T5" fmla="*/ 0 h 295"/>
                <a:gd name="T6" fmla="*/ 431 w 861"/>
                <a:gd name="T7" fmla="*/ 4 h 295"/>
                <a:gd name="T8" fmla="*/ 147 w 861"/>
                <a:gd name="T9" fmla="*/ 0 h 295"/>
                <a:gd name="T10" fmla="*/ 124 w 861"/>
                <a:gd name="T11" fmla="*/ 224 h 295"/>
                <a:gd name="T12" fmla="*/ 72 w 861"/>
                <a:gd name="T13" fmla="*/ 274 h 295"/>
                <a:gd name="T14" fmla="*/ 0 w 861"/>
                <a:gd name="T15" fmla="*/ 291 h 295"/>
                <a:gd name="T16" fmla="*/ 0 w 861"/>
                <a:gd name="T17" fmla="*/ 295 h 295"/>
                <a:gd name="T18" fmla="*/ 379 w 861"/>
                <a:gd name="T19" fmla="*/ 295 h 295"/>
                <a:gd name="T20" fmla="*/ 482 w 861"/>
                <a:gd name="T21" fmla="*/ 295 h 295"/>
                <a:gd name="T22" fmla="*/ 861 w 861"/>
                <a:gd name="T23" fmla="*/ 295 h 295"/>
                <a:gd name="T24" fmla="*/ 861 w 861"/>
                <a:gd name="T25" fmla="*/ 291 h 295"/>
                <a:gd name="T26" fmla="*/ 790 w 861"/>
                <a:gd name="T27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61" h="295">
                  <a:moveTo>
                    <a:pt x="790" y="274"/>
                  </a:moveTo>
                  <a:cubicBezTo>
                    <a:pt x="760" y="268"/>
                    <a:pt x="744" y="271"/>
                    <a:pt x="738" y="224"/>
                  </a:cubicBezTo>
                  <a:cubicBezTo>
                    <a:pt x="731" y="177"/>
                    <a:pt x="714" y="0"/>
                    <a:pt x="714" y="0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82" y="295"/>
                    <a:pt x="482" y="295"/>
                    <a:pt x="482" y="295"/>
                  </a:cubicBezTo>
                  <a:cubicBezTo>
                    <a:pt x="861" y="295"/>
                    <a:pt x="861" y="295"/>
                    <a:pt x="861" y="295"/>
                  </a:cubicBezTo>
                  <a:cubicBezTo>
                    <a:pt x="861" y="295"/>
                    <a:pt x="861" y="295"/>
                    <a:pt x="861" y="291"/>
                  </a:cubicBezTo>
                  <a:cubicBezTo>
                    <a:pt x="861" y="287"/>
                    <a:pt x="820" y="280"/>
                    <a:pt x="790" y="274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14" name="Oval 11"/>
            <p:cNvSpPr>
              <a:spLocks noChangeArrowheads="1"/>
            </p:cNvSpPr>
            <p:nvPr/>
          </p:nvSpPr>
          <p:spPr bwMode="auto">
            <a:xfrm>
              <a:off x="6070602" y="2044701"/>
              <a:ext cx="49213" cy="4921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15" name="Oval 12"/>
            <p:cNvSpPr>
              <a:spLocks noChangeArrowheads="1"/>
            </p:cNvSpPr>
            <p:nvPr/>
          </p:nvSpPr>
          <p:spPr bwMode="auto">
            <a:xfrm>
              <a:off x="6070602" y="2041526"/>
              <a:ext cx="49213" cy="49213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16" name="Oval 13"/>
            <p:cNvSpPr>
              <a:spLocks noChangeArrowheads="1"/>
            </p:cNvSpPr>
            <p:nvPr/>
          </p:nvSpPr>
          <p:spPr bwMode="auto">
            <a:xfrm>
              <a:off x="6078539" y="2049464"/>
              <a:ext cx="33338" cy="3175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17" name="Oval 14"/>
            <p:cNvSpPr>
              <a:spLocks noChangeArrowheads="1"/>
            </p:cNvSpPr>
            <p:nvPr/>
          </p:nvSpPr>
          <p:spPr bwMode="auto">
            <a:xfrm>
              <a:off x="6088064" y="2055814"/>
              <a:ext cx="15875" cy="19050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18" name="Oval 15"/>
            <p:cNvSpPr>
              <a:spLocks noChangeArrowheads="1"/>
            </p:cNvSpPr>
            <p:nvPr/>
          </p:nvSpPr>
          <p:spPr bwMode="auto">
            <a:xfrm>
              <a:off x="6092827" y="2063751"/>
              <a:ext cx="4763" cy="47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478464" y="4446589"/>
              <a:ext cx="985838" cy="417513"/>
            </a:xfrm>
            <a:custGeom>
              <a:avLst/>
              <a:gdLst>
                <a:gd name="T0" fmla="*/ 696 w 696"/>
                <a:gd name="T1" fmla="*/ 10 h 295"/>
                <a:gd name="T2" fmla="*/ 573 w 696"/>
                <a:gd name="T3" fmla="*/ 2 h 295"/>
                <a:gd name="T4" fmla="*/ 431 w 696"/>
                <a:gd name="T5" fmla="*/ 4 h 295"/>
                <a:gd name="T6" fmla="*/ 147 w 696"/>
                <a:gd name="T7" fmla="*/ 0 h 295"/>
                <a:gd name="T8" fmla="*/ 124 w 696"/>
                <a:gd name="T9" fmla="*/ 224 h 295"/>
                <a:gd name="T10" fmla="*/ 72 w 696"/>
                <a:gd name="T11" fmla="*/ 274 h 295"/>
                <a:gd name="T12" fmla="*/ 0 w 696"/>
                <a:gd name="T13" fmla="*/ 291 h 295"/>
                <a:gd name="T14" fmla="*/ 0 w 696"/>
                <a:gd name="T15" fmla="*/ 295 h 295"/>
                <a:gd name="T16" fmla="*/ 379 w 696"/>
                <a:gd name="T17" fmla="*/ 295 h 295"/>
                <a:gd name="T18" fmla="*/ 432 w 696"/>
                <a:gd name="T19" fmla="*/ 295 h 295"/>
                <a:gd name="T20" fmla="*/ 696 w 696"/>
                <a:gd name="T21" fmla="*/ 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6" h="295">
                  <a:moveTo>
                    <a:pt x="696" y="10"/>
                  </a:moveTo>
                  <a:cubicBezTo>
                    <a:pt x="573" y="2"/>
                    <a:pt x="573" y="2"/>
                    <a:pt x="573" y="2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32" y="295"/>
                    <a:pt x="432" y="295"/>
                    <a:pt x="432" y="295"/>
                  </a:cubicBezTo>
                  <a:lnTo>
                    <a:pt x="696" y="10"/>
                  </a:lnTo>
                  <a:close/>
                </a:path>
              </a:pathLst>
            </a:custGeom>
            <a:solidFill>
              <a:srgbClr val="A8A9A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4300539" y="4154489"/>
              <a:ext cx="3589338" cy="341313"/>
            </a:xfrm>
            <a:custGeom>
              <a:avLst/>
              <a:gdLst>
                <a:gd name="T0" fmla="*/ 0 w 2537"/>
                <a:gd name="T1" fmla="*/ 0 h 241"/>
                <a:gd name="T2" fmla="*/ 0 w 2537"/>
                <a:gd name="T3" fmla="*/ 170 h 241"/>
                <a:gd name="T4" fmla="*/ 71 w 2537"/>
                <a:gd name="T5" fmla="*/ 241 h 241"/>
                <a:gd name="T6" fmla="*/ 2467 w 2537"/>
                <a:gd name="T7" fmla="*/ 241 h 241"/>
                <a:gd name="T8" fmla="*/ 2537 w 2537"/>
                <a:gd name="T9" fmla="*/ 170 h 241"/>
                <a:gd name="T10" fmla="*/ 2537 w 2537"/>
                <a:gd name="T11" fmla="*/ 0 h 241"/>
                <a:gd name="T12" fmla="*/ 0 w 2537"/>
                <a:gd name="T1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241">
                  <a:moveTo>
                    <a:pt x="0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209"/>
                    <a:pt x="32" y="241"/>
                    <a:pt x="71" y="241"/>
                  </a:cubicBezTo>
                  <a:cubicBezTo>
                    <a:pt x="2467" y="241"/>
                    <a:pt x="2467" y="241"/>
                    <a:pt x="2467" y="241"/>
                  </a:cubicBezTo>
                  <a:cubicBezTo>
                    <a:pt x="2506" y="241"/>
                    <a:pt x="2537" y="209"/>
                    <a:pt x="2537" y="170"/>
                  </a:cubicBezTo>
                  <a:cubicBezTo>
                    <a:pt x="2537" y="0"/>
                    <a:pt x="2537" y="0"/>
                    <a:pt x="253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03" tIns="22851" rIns="45703" bIns="22851" numCol="1" anchor="t" anchorCtr="0" compatLnSpc="1">
              <a:prstTxWarp prst="textNoShape">
                <a:avLst/>
              </a:prstTxWarp>
            </a:bodyPr>
            <a:lstStyle/>
            <a:p>
              <a:endParaRPr lang="id-ID" sz="2400" dirty="0">
                <a:solidFill>
                  <a:schemeClr val="tx2"/>
                </a:solidFill>
                <a:latin typeface="Encode Sans Light" pitchFamily="2" charset="77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143250" y="4877517"/>
            <a:ext cx="59437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2"/>
                </a:solidFill>
                <a:latin typeface="Abril Fatface" panose="02000503000000020003" pitchFamily="2" charset="77"/>
                <a:cs typeface="Arima Madurai Black" pitchFamily="2" charset="77"/>
              </a:rPr>
              <a:t>Desktop Project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50862" y="5870167"/>
            <a:ext cx="110902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6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Itself is what the end-user derives value from also can refer.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5F84F5F0-E841-2641-8E83-FD6CCF807AC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8620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61064" y="4397069"/>
            <a:ext cx="5868640" cy="1082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24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You can find me at: </a:t>
            </a:r>
            <a:r>
              <a:rPr lang="en-US" sz="2400" dirty="0">
                <a:latin typeface="Encode Sans Light" pitchFamily="2" charset="77"/>
                <a:ea typeface="Lato Light" panose="020F0502020204030203" pitchFamily="34" charset="0"/>
                <a:cs typeface="Abhaya Libre Medium" panose="02000603000000000000" pitchFamily="2" charset="77"/>
              </a:rPr>
              <a:t>@username</a:t>
            </a:r>
          </a:p>
          <a:p>
            <a:pPr algn="ctr">
              <a:lnSpc>
                <a:spcPts val="4000"/>
              </a:lnSpc>
            </a:pPr>
            <a:r>
              <a:rPr lang="en-US" sz="24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myemail@domain.com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556957" y="3243585"/>
            <a:ext cx="3078087" cy="584775"/>
          </a:xfrm>
          <a:prstGeom prst="rect">
            <a:avLst/>
          </a:prstGeom>
          <a:solidFill>
            <a:schemeClr val="accent3">
              <a:lumMod val="2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2"/>
                </a:solidFill>
                <a:latin typeface="Abril Fatface" panose="02000503000000020003" pitchFamily="2" charset="77"/>
                <a:ea typeface="Nunito Bold" charset="0"/>
                <a:cs typeface="Arima Madurai Light" pitchFamily="2" charset="77"/>
              </a:rPr>
              <a:t>Any questions?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31887" y="1153553"/>
            <a:ext cx="5928226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dirty="0">
                <a:solidFill>
                  <a:schemeClr val="tx2"/>
                </a:solidFill>
                <a:latin typeface="Abril Fatface" panose="02000503000000020003" pitchFamily="2" charset="77"/>
                <a:ea typeface="Nunito Bold" charset="0"/>
                <a:cs typeface="Arima Madurai Black" pitchFamily="2" charset="77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9089283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833949" y="3256272"/>
            <a:ext cx="91561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Presentation template designed by </a:t>
            </a:r>
            <a:r>
              <a:rPr lang="en-US" sz="2800" u="sng" dirty="0">
                <a:solidFill>
                  <a:schemeClr val="accent5"/>
                </a:solidFill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powerpointify.com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0864" y="1807080"/>
            <a:ext cx="11090274" cy="97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8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Special thanks to all people who made and shared these awesome resources for free: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0863" y="549275"/>
            <a:ext cx="1109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cs typeface="Mukta Medium" panose="020B0000000000000000" pitchFamily="34" charset="77"/>
              </a:rPr>
              <a:t>Credits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1E4201-8767-2F40-9D27-478F3870131C}"/>
              </a:ext>
            </a:extLst>
          </p:cNvPr>
          <p:cNvSpPr txBox="1"/>
          <p:nvPr/>
        </p:nvSpPr>
        <p:spPr>
          <a:xfrm>
            <a:off x="1833950" y="4031705"/>
            <a:ext cx="7728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Photographs by </a:t>
            </a:r>
            <a:r>
              <a:rPr lang="en-US" sz="2800" dirty="0">
                <a:solidFill>
                  <a:schemeClr val="accent5"/>
                </a:solidFill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unsplash.com</a:t>
            </a:r>
            <a:endParaRPr lang="en-US" sz="2800" dirty="0">
              <a:solidFill>
                <a:schemeClr val="accent5"/>
              </a:solidFill>
              <a:latin typeface="Encode Sans Light" pitchFamily="2" charset="77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F40BAFC-6E4B-1242-A5DA-FA717D642856}"/>
              </a:ext>
            </a:extLst>
          </p:cNvPr>
          <p:cNvSpPr>
            <a:spLocks noChangeAspect="1"/>
          </p:cNvSpPr>
          <p:nvPr/>
        </p:nvSpPr>
        <p:spPr>
          <a:xfrm>
            <a:off x="1587146" y="3390588"/>
            <a:ext cx="216000" cy="21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dirty="0">
              <a:latin typeface="Encode Sans Light" pitchFamily="2" charset="77"/>
              <a:cs typeface="Abhaya Libre" panose="02000603000000000000" pitchFamily="2" charset="77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D2B7D63-83FF-F64C-87CE-7EB941C63B58}"/>
              </a:ext>
            </a:extLst>
          </p:cNvPr>
          <p:cNvSpPr>
            <a:spLocks noChangeAspect="1"/>
          </p:cNvSpPr>
          <p:nvPr/>
        </p:nvSpPr>
        <p:spPr>
          <a:xfrm>
            <a:off x="1587931" y="4177893"/>
            <a:ext cx="216000" cy="216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dirty="0">
              <a:latin typeface="Encode Sans Light" pitchFamily="2" charset="77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1400818"/>
      </p:ext>
    </p:extLst>
  </p:cSld>
  <p:clrMapOvr>
    <a:masterClrMapping/>
  </p:clrMapOvr>
  <p:transition advClick="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50863" y="1912878"/>
            <a:ext cx="11090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This presentation uses the following typographies and colors: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0863" y="4713838"/>
            <a:ext cx="11090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bril Fatface" panose="02000503000000020003" pitchFamily="2" charset="77"/>
                <a:ea typeface="Nunito Bold" charset="0"/>
                <a:cs typeface="Abhaya Libre" panose="02000603000000000000" pitchFamily="2" charset="77"/>
              </a:rPr>
              <a:t>Colors used:</a:t>
            </a:r>
          </a:p>
        </p:txBody>
      </p:sp>
      <p:sp>
        <p:nvSpPr>
          <p:cNvPr id="2" name="Rectangle 1"/>
          <p:cNvSpPr/>
          <p:nvPr/>
        </p:nvSpPr>
        <p:spPr>
          <a:xfrm>
            <a:off x="6851127" y="5334871"/>
            <a:ext cx="434897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Encode Sans Light" pitchFamily="2" charset="77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57585" y="5334871"/>
            <a:ext cx="434897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Encode Sans Light" pitchFamily="2" charset="77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10815" y="5334871"/>
            <a:ext cx="434897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Encode Sans Light" pitchFamily="2" charset="77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264044" y="5334871"/>
            <a:ext cx="434897" cy="457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Encode Sans Light" pitchFamily="2" charset="77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204356" y="5334871"/>
            <a:ext cx="434897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Encode Sans Light" pitchFamily="2" charset="7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50863" y="2889064"/>
            <a:ext cx="11090274" cy="1391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000">
                <a:latin typeface="Oswald Medium" panose="02000603000000000000" pitchFamily="2" charset="77"/>
                <a:ea typeface="Nunito Bold" charset="0"/>
                <a:cs typeface="Mukta Medium" panose="020B0000000000000000" pitchFamily="34" charset="77"/>
              </a:defRPr>
            </a:lvl1pPr>
          </a:lstStyle>
          <a:p>
            <a:pPr>
              <a:lnSpc>
                <a:spcPts val="3500"/>
              </a:lnSpc>
            </a:pPr>
            <a:r>
              <a:rPr lang="en-US" sz="2400" dirty="0">
                <a:latin typeface="Abril Fatface" panose="02000503000000020003" pitchFamily="2" charset="77"/>
                <a:cs typeface="Abhaya Libre" panose="02000603000000000000" pitchFamily="2" charset="77"/>
              </a:rPr>
              <a:t>Free Fonts used:</a:t>
            </a:r>
          </a:p>
          <a:p>
            <a:pPr>
              <a:lnSpc>
                <a:spcPts val="3500"/>
              </a:lnSpc>
            </a:pPr>
            <a:r>
              <a:rPr lang="en-US" sz="2400" dirty="0">
                <a:latin typeface="Encode Sans Light" pitchFamily="2" charset="77"/>
                <a:cs typeface="Abhaya Libre" panose="02000603000000000000" pitchFamily="2" charset="77"/>
              </a:rPr>
              <a:t>https://</a:t>
            </a:r>
            <a:r>
              <a:rPr lang="en-US" sz="2400" dirty="0" err="1">
                <a:latin typeface="Encode Sans Light" pitchFamily="2" charset="77"/>
                <a:cs typeface="Abhaya Libre" panose="02000603000000000000" pitchFamily="2" charset="77"/>
              </a:rPr>
              <a:t>www.fontsquirrel.com</a:t>
            </a:r>
            <a:r>
              <a:rPr lang="en-US" sz="2400" dirty="0">
                <a:latin typeface="Encode Sans Light" pitchFamily="2" charset="77"/>
                <a:cs typeface="Abhaya Libre" panose="02000603000000000000" pitchFamily="2" charset="77"/>
              </a:rPr>
              <a:t>/fonts/</a:t>
            </a:r>
            <a:r>
              <a:rPr lang="en-US" sz="2400" dirty="0" err="1">
                <a:latin typeface="Encode Sans Light" pitchFamily="2" charset="77"/>
                <a:cs typeface="Abhaya Libre" panose="02000603000000000000" pitchFamily="2" charset="77"/>
              </a:rPr>
              <a:t>abril-fatface</a:t>
            </a:r>
            <a:r>
              <a:rPr lang="en-US" sz="2400" dirty="0">
                <a:latin typeface="Encode Sans Light" pitchFamily="2" charset="77"/>
                <a:cs typeface="Abhaya Libre" panose="02000603000000000000" pitchFamily="2" charset="77"/>
              </a:rPr>
              <a:t> https://</a:t>
            </a:r>
            <a:r>
              <a:rPr lang="en-US" sz="2400" dirty="0" err="1">
                <a:latin typeface="Encode Sans Light" pitchFamily="2" charset="77"/>
                <a:cs typeface="Abhaya Libre" panose="02000603000000000000" pitchFamily="2" charset="77"/>
              </a:rPr>
              <a:t>www.fontsquirrel.com</a:t>
            </a:r>
            <a:r>
              <a:rPr lang="en-US" sz="2400" dirty="0">
                <a:latin typeface="Encode Sans Light" pitchFamily="2" charset="77"/>
                <a:cs typeface="Abhaya Libre" panose="02000603000000000000" pitchFamily="2" charset="77"/>
              </a:rPr>
              <a:t>/fonts/encode-sans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50863" y="549275"/>
            <a:ext cx="1109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cs typeface="Mukta Medium" panose="020B0000000000000000" pitchFamily="34" charset="77"/>
              </a:rPr>
              <a:t>Presentation design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7B6EF8-399A-8A49-9043-77F6CCA62B0F}"/>
              </a:ext>
            </a:extLst>
          </p:cNvPr>
          <p:cNvSpPr/>
          <p:nvPr/>
        </p:nvSpPr>
        <p:spPr>
          <a:xfrm>
            <a:off x="7497897" y="5334871"/>
            <a:ext cx="434897" cy="45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Encode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98865905"/>
      </p:ext>
    </p:extLst>
  </p:cSld>
  <p:clrMapOvr>
    <a:masterClrMapping/>
  </p:clrMapOvr>
  <p:transition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9CD399F-23E0-3C4A-B871-1856D5AD4D60}"/>
              </a:ext>
            </a:extLst>
          </p:cNvPr>
          <p:cNvSpPr txBox="1"/>
          <p:nvPr/>
        </p:nvSpPr>
        <p:spPr>
          <a:xfrm>
            <a:off x="2324684" y="3902860"/>
            <a:ext cx="75426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Build better presentations in less time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2255673" y="2422389"/>
            <a:ext cx="76806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bril Fatface" panose="02000503000000020003" pitchFamily="2" charset="77"/>
                <a:ea typeface="Nunito Bold" charset="0"/>
                <a:cs typeface="Abhaya Libre ExtraBold" panose="02000603000000000000" pitchFamily="2" charset="77"/>
              </a:rPr>
              <a:t>1.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11330644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3288" y="736305"/>
            <a:ext cx="1525424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900" dirty="0">
                <a:solidFill>
                  <a:schemeClr val="bg1"/>
                </a:solidFill>
                <a:latin typeface="Abril Fatface" panose="02000503000000020003" pitchFamily="2" charset="77"/>
                <a:cs typeface="Abhaya Libre" panose="02000603000000000000" pitchFamily="2" charset="77"/>
              </a:rPr>
              <a:t>“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572490" y="2408673"/>
            <a:ext cx="90470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bril Fatface" panose="02000503000000020003" pitchFamily="2" charset="77"/>
                <a:ea typeface="Nunito Bold" charset="0"/>
                <a:cs typeface="Abhaya Libre" panose="02000603000000000000" pitchFamily="2" charset="77"/>
              </a:rPr>
              <a:t>“A person who never made a mistake never tried anything new.”</a:t>
            </a:r>
          </a:p>
        </p:txBody>
      </p:sp>
    </p:spTree>
    <p:extLst>
      <p:ext uri="{BB962C8B-B14F-4D97-AF65-F5344CB8AC3E}">
        <p14:creationId xmlns:p14="http://schemas.microsoft.com/office/powerpoint/2010/main" val="14846315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>
            <a:extLst>
              <a:ext uri="{FF2B5EF4-FFF2-40B4-BE49-F238E27FC236}">
                <a16:creationId xmlns:a16="http://schemas.microsoft.com/office/drawing/2014/main" id="{98CEB661-0986-574F-9D6B-99CF0FE09E75}"/>
              </a:ext>
            </a:extLst>
          </p:cNvPr>
          <p:cNvSpPr txBox="1"/>
          <p:nvPr/>
        </p:nvSpPr>
        <p:spPr>
          <a:xfrm>
            <a:off x="2371409" y="3181211"/>
            <a:ext cx="5362310" cy="508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6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More about your project.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FE6CA15-9B0B-F642-942F-026A33A42767}"/>
              </a:ext>
            </a:extLst>
          </p:cNvPr>
          <p:cNvSpPr txBox="1"/>
          <p:nvPr/>
        </p:nvSpPr>
        <p:spPr>
          <a:xfrm>
            <a:off x="2358348" y="1862420"/>
            <a:ext cx="5927647" cy="508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6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Write here a list of features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85A00EB-6E19-6B40-9784-DC91AD0ADC92}"/>
              </a:ext>
            </a:extLst>
          </p:cNvPr>
          <p:cNvSpPr txBox="1"/>
          <p:nvPr/>
        </p:nvSpPr>
        <p:spPr>
          <a:xfrm>
            <a:off x="2369858" y="2518224"/>
            <a:ext cx="5419708" cy="508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6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Here you can write more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1351197" y="4195939"/>
            <a:ext cx="9500832" cy="9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26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Content itself is what the end-user derives value from also can refer.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0C170A5-2BCC-1641-AC0F-97230E222901}"/>
              </a:ext>
            </a:extLst>
          </p:cNvPr>
          <p:cNvSpPr txBox="1"/>
          <p:nvPr/>
        </p:nvSpPr>
        <p:spPr>
          <a:xfrm>
            <a:off x="3292058" y="549275"/>
            <a:ext cx="56078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ea typeface="Nunito Bold" charset="0"/>
                <a:cs typeface="Mukta SemiBold" panose="020B0000000000000000" pitchFamily="34" charset="77"/>
              </a:rPr>
              <a:t>Your Slide Title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EEAFE34-BAF1-3240-A751-ACB1209B7B8F}"/>
              </a:ext>
            </a:extLst>
          </p:cNvPr>
          <p:cNvSpPr>
            <a:spLocks noChangeAspect="1"/>
          </p:cNvSpPr>
          <p:nvPr/>
        </p:nvSpPr>
        <p:spPr>
          <a:xfrm>
            <a:off x="1991708" y="2043667"/>
            <a:ext cx="216000" cy="21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dirty="0">
              <a:latin typeface="Encode Sans Light" pitchFamily="2" charset="77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B53689B-A9E9-A249-A11D-C529582B0A31}"/>
              </a:ext>
            </a:extLst>
          </p:cNvPr>
          <p:cNvSpPr>
            <a:spLocks noChangeAspect="1"/>
          </p:cNvSpPr>
          <p:nvPr/>
        </p:nvSpPr>
        <p:spPr>
          <a:xfrm>
            <a:off x="1992493" y="2700007"/>
            <a:ext cx="216000" cy="216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dirty="0">
              <a:latin typeface="Encode Sans Light" pitchFamily="2" charset="77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AABFC3-6D23-EC4D-9880-A794F9C8C218}"/>
              </a:ext>
            </a:extLst>
          </p:cNvPr>
          <p:cNvSpPr>
            <a:spLocks noChangeAspect="1"/>
          </p:cNvSpPr>
          <p:nvPr/>
        </p:nvSpPr>
        <p:spPr>
          <a:xfrm>
            <a:off x="1992493" y="3364737"/>
            <a:ext cx="216000" cy="21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600" dirty="0">
              <a:latin typeface="Encode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016554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Box 260">
            <a:extLst>
              <a:ext uri="{FF2B5EF4-FFF2-40B4-BE49-F238E27FC236}">
                <a16:creationId xmlns:a16="http://schemas.microsoft.com/office/drawing/2014/main" id="{15DCE0AE-DD91-E64A-BB07-5370779912EB}"/>
              </a:ext>
            </a:extLst>
          </p:cNvPr>
          <p:cNvSpPr txBox="1"/>
          <p:nvPr/>
        </p:nvSpPr>
        <p:spPr>
          <a:xfrm>
            <a:off x="1101306" y="4289381"/>
            <a:ext cx="99893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The marketing mix is a business tool used in marketing and by marketers.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2157553" y="1665333"/>
            <a:ext cx="787689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solidFill>
                  <a:schemeClr val="tx2"/>
                </a:solidFill>
                <a:latin typeface="Abril Fatface" panose="02000503000000020003" pitchFamily="2" charset="77"/>
                <a:ea typeface="Nunito Bold" charset="0"/>
                <a:cs typeface="Abhaya Libre ExtraBold" panose="02000603000000000000" pitchFamily="2" charset="77"/>
              </a:rPr>
              <a:t>Big Title</a:t>
            </a:r>
          </a:p>
        </p:txBody>
      </p:sp>
    </p:spTree>
    <p:extLst>
      <p:ext uri="{BB962C8B-B14F-4D97-AF65-F5344CB8AC3E}">
        <p14:creationId xmlns:p14="http://schemas.microsoft.com/office/powerpoint/2010/main" val="1607833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0BAABA6-BF9A-1B4B-B530-AF17FCF8C6EB}"/>
              </a:ext>
            </a:extLst>
          </p:cNvPr>
          <p:cNvSpPr txBox="1"/>
          <p:nvPr/>
        </p:nvSpPr>
        <p:spPr>
          <a:xfrm>
            <a:off x="6513589" y="2639693"/>
            <a:ext cx="4528227" cy="2289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4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Content itself is what the end-user derives value from also can refer to the information provided through the medium, the way in which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7844591" y="1913106"/>
            <a:ext cx="18405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tx2"/>
                </a:solidFill>
                <a:latin typeface="Abril Fatface" panose="02000503000000020003" pitchFamily="2" charset="77"/>
                <a:ea typeface="Nunito Bold" charset="0"/>
                <a:cs typeface="Abhaya Libre Medium" panose="02000603000000000000" pitchFamily="2" charset="77"/>
              </a:rPr>
              <a:t>Content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466362-2756-9741-8C0C-026417C1D137}"/>
              </a:ext>
            </a:extLst>
          </p:cNvPr>
          <p:cNvSpPr txBox="1"/>
          <p:nvPr/>
        </p:nvSpPr>
        <p:spPr>
          <a:xfrm>
            <a:off x="550862" y="549275"/>
            <a:ext cx="1109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ea typeface="Nunito Bold" charset="0"/>
                <a:cs typeface="Arima Madurai Semi" pitchFamily="2" charset="77"/>
              </a:rPr>
              <a:t>Content in two columns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DB263-5130-7149-84E4-6ACC76E4A8AF}"/>
              </a:ext>
            </a:extLst>
          </p:cNvPr>
          <p:cNvSpPr txBox="1"/>
          <p:nvPr/>
        </p:nvSpPr>
        <p:spPr>
          <a:xfrm>
            <a:off x="1143594" y="2650154"/>
            <a:ext cx="4519853" cy="2289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4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Content itself is what the end-user derives value from also can refer to the information provided through the medium, the way in which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2482610" y="1897064"/>
            <a:ext cx="1851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tx2"/>
                </a:solidFill>
                <a:latin typeface="Abril Fatface" panose="02000503000000020003" pitchFamily="2" charset="77"/>
                <a:ea typeface="Nunito Bold" charset="0"/>
                <a:cs typeface="Abhaya Libre Medium" panose="02000603000000000000" pitchFamily="2" charset="77"/>
              </a:rPr>
              <a:t>Content A</a:t>
            </a:r>
          </a:p>
        </p:txBody>
      </p:sp>
    </p:spTree>
    <p:extLst>
      <p:ext uri="{BB962C8B-B14F-4D97-AF65-F5344CB8AC3E}">
        <p14:creationId xmlns:p14="http://schemas.microsoft.com/office/powerpoint/2010/main" val="14263391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39DF793-B893-8440-A4AE-DA60EE1597BC}"/>
              </a:ext>
            </a:extLst>
          </p:cNvPr>
          <p:cNvSpPr txBox="1"/>
          <p:nvPr/>
        </p:nvSpPr>
        <p:spPr>
          <a:xfrm>
            <a:off x="8415816" y="2644374"/>
            <a:ext cx="3211817" cy="2364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sz="22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Content itself is what the end-user derives value from also can refer to the information provided through the medium,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1BE92D-668B-214D-9A50-903EFC23ED2C}"/>
              </a:ext>
            </a:extLst>
          </p:cNvPr>
          <p:cNvSpPr txBox="1"/>
          <p:nvPr/>
        </p:nvSpPr>
        <p:spPr>
          <a:xfrm>
            <a:off x="9039681" y="1927349"/>
            <a:ext cx="1983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bril Fatface" panose="02000503000000020003" pitchFamily="2" charset="77"/>
                <a:cs typeface="Abhaya Libre Medium" panose="02000603000000000000" pitchFamily="2" charset="77"/>
              </a:rPr>
              <a:t>Content 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A32C5-C8AB-DB4B-9B57-02507671854B}"/>
              </a:ext>
            </a:extLst>
          </p:cNvPr>
          <p:cNvSpPr txBox="1"/>
          <p:nvPr/>
        </p:nvSpPr>
        <p:spPr>
          <a:xfrm>
            <a:off x="550863" y="549275"/>
            <a:ext cx="110902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2"/>
                </a:solidFill>
                <a:latin typeface="Abril Fatface" panose="02000503000000020003" pitchFamily="2" charset="77"/>
                <a:cs typeface="Arima Madurai Semi" pitchFamily="2" charset="77"/>
              </a:rPr>
              <a:t>Content in three columns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0290D9-53FD-2042-93BC-0C91873568E4}"/>
              </a:ext>
            </a:extLst>
          </p:cNvPr>
          <p:cNvSpPr txBox="1"/>
          <p:nvPr/>
        </p:nvSpPr>
        <p:spPr>
          <a:xfrm>
            <a:off x="574899" y="2644374"/>
            <a:ext cx="3211817" cy="2364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sz="22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Content itself is what the end-user derives value from also can refer to the information provided through the medium,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2E35F0-4AC2-5F4C-B269-50676F3CE944}"/>
              </a:ext>
            </a:extLst>
          </p:cNvPr>
          <p:cNvSpPr txBox="1"/>
          <p:nvPr/>
        </p:nvSpPr>
        <p:spPr>
          <a:xfrm>
            <a:off x="1209240" y="1927349"/>
            <a:ext cx="1985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bril Fatface" panose="02000503000000020003" pitchFamily="2" charset="77"/>
                <a:cs typeface="Abhaya Libre Medium" panose="02000603000000000000" pitchFamily="2" charset="77"/>
              </a:rPr>
              <a:t>Content 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719D93-2190-7B47-9309-CB2E33164E29}"/>
              </a:ext>
            </a:extLst>
          </p:cNvPr>
          <p:cNvSpPr txBox="1"/>
          <p:nvPr/>
        </p:nvSpPr>
        <p:spPr>
          <a:xfrm>
            <a:off x="4485220" y="2644374"/>
            <a:ext cx="3211817" cy="2364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3000"/>
              </a:lnSpc>
            </a:pPr>
            <a:r>
              <a:rPr lang="en-US" sz="2200" dirty="0"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Content itself is what the end-user derives value from also can refer to the information provided through the medium,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FBF8B30-86C7-B64F-AD22-C06445ED6F3A}"/>
              </a:ext>
            </a:extLst>
          </p:cNvPr>
          <p:cNvSpPr txBox="1"/>
          <p:nvPr/>
        </p:nvSpPr>
        <p:spPr>
          <a:xfrm>
            <a:off x="5111480" y="1927349"/>
            <a:ext cx="1974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bril Fatface" panose="02000503000000020003" pitchFamily="2" charset="77"/>
                <a:cs typeface="Abhaya Libre Medium" panose="02000603000000000000" pitchFamily="2" charset="77"/>
              </a:rPr>
              <a:t>Content B</a:t>
            </a:r>
          </a:p>
        </p:txBody>
      </p:sp>
    </p:spTree>
    <p:extLst>
      <p:ext uri="{BB962C8B-B14F-4D97-AF65-F5344CB8AC3E}">
        <p14:creationId xmlns:p14="http://schemas.microsoft.com/office/powerpoint/2010/main" val="14062312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550863" y="1053881"/>
            <a:ext cx="426267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2"/>
                </a:solidFill>
                <a:latin typeface="Abril Fatface" panose="02000503000000020003" pitchFamily="2" charset="77"/>
                <a:cs typeface="Arima Madurai Semi" pitchFamily="2" charset="77"/>
              </a:rPr>
              <a:t>A Picture Is Worth A Thousand Words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550863" y="4665388"/>
            <a:ext cx="4228171" cy="10550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2400" dirty="0">
                <a:solidFill>
                  <a:schemeClr val="tx2"/>
                </a:solidFill>
                <a:latin typeface="Encode Sans Light" pitchFamily="2" charset="77"/>
                <a:ea typeface="Lato Light" panose="020F0502020204030203" pitchFamily="34" charset="0"/>
                <a:cs typeface="Abhaya Libre" panose="02000603000000000000" pitchFamily="2" charset="77"/>
              </a:rPr>
              <a:t>Itself is what the end-user derives value from also.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5A8E5D3E-A6A9-0843-8863-869D4C6E2A1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0913353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PTIFY - Evelyn - Light">
      <a:dk1>
        <a:srgbClr val="F5F5F5"/>
      </a:dk1>
      <a:lt1>
        <a:srgbClr val="404040"/>
      </a:lt1>
      <a:dk2>
        <a:srgbClr val="FFFFFF"/>
      </a:dk2>
      <a:lt2>
        <a:srgbClr val="FFFFFF"/>
      </a:lt2>
      <a:accent1>
        <a:srgbClr val="FFFFFF"/>
      </a:accent1>
      <a:accent2>
        <a:srgbClr val="FBFBFB"/>
      </a:accent2>
      <a:accent3>
        <a:srgbClr val="F6F6F6"/>
      </a:accent3>
      <a:accent4>
        <a:srgbClr val="F3F3F3"/>
      </a:accent4>
      <a:accent5>
        <a:srgbClr val="ECECEC"/>
      </a:accent5>
      <a:accent6>
        <a:srgbClr val="E8E8E8"/>
      </a:accent6>
      <a:hlink>
        <a:srgbClr val="FFFFFF"/>
      </a:hlink>
      <a:folHlink>
        <a:srgbClr val="EDEDE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3152</TotalTime>
  <Words>656</Words>
  <Application>Microsoft Macintosh PowerPoint</Application>
  <PresentationFormat>Widescreen</PresentationFormat>
  <Paragraphs>130</Paragraphs>
  <Slides>25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Abril Fatface</vt:lpstr>
      <vt:lpstr>Arial</vt:lpstr>
      <vt:lpstr>Calibri</vt:lpstr>
      <vt:lpstr>Calibri Light</vt:lpstr>
      <vt:lpstr>Encode Sans</vt:lpstr>
      <vt:lpstr>Encode Sans Light</vt:lpstr>
      <vt:lpstr>Roboto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Johanna Jovel Hernández</cp:lastModifiedBy>
  <cp:revision>293</cp:revision>
  <dcterms:created xsi:type="dcterms:W3CDTF">2018-12-21T22:04:22Z</dcterms:created>
  <dcterms:modified xsi:type="dcterms:W3CDTF">2019-01-11T20:07:18Z</dcterms:modified>
</cp:coreProperties>
</file>